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6" r:id="rId1"/>
    <p:sldMasterId id="2147483677" r:id="rId2"/>
  </p:sldMasterIdLst>
  <p:notesMasterIdLst>
    <p:notesMasterId r:id="rId44"/>
  </p:notesMasterIdLst>
  <p:sldIdLst>
    <p:sldId id="256" r:id="rId3"/>
    <p:sldId id="258" r:id="rId4"/>
    <p:sldId id="261" r:id="rId5"/>
    <p:sldId id="262" r:id="rId6"/>
    <p:sldId id="263" r:id="rId7"/>
    <p:sldId id="264" r:id="rId8"/>
    <p:sldId id="265" r:id="rId9"/>
    <p:sldId id="266" r:id="rId10"/>
    <p:sldId id="267" r:id="rId11"/>
    <p:sldId id="268" r:id="rId12"/>
    <p:sldId id="269" r:id="rId13"/>
    <p:sldId id="279" r:id="rId14"/>
    <p:sldId id="280" r:id="rId15"/>
    <p:sldId id="281" r:id="rId16"/>
    <p:sldId id="282" r:id="rId17"/>
    <p:sldId id="283" r:id="rId18"/>
    <p:sldId id="284" r:id="rId19"/>
    <p:sldId id="285" r:id="rId20"/>
    <p:sldId id="287" r:id="rId21"/>
    <p:sldId id="288" r:id="rId22"/>
    <p:sldId id="289" r:id="rId23"/>
    <p:sldId id="290" r:id="rId24"/>
    <p:sldId id="291" r:id="rId25"/>
    <p:sldId id="292" r:id="rId26"/>
    <p:sldId id="293" r:id="rId27"/>
    <p:sldId id="294" r:id="rId28"/>
    <p:sldId id="297" r:id="rId29"/>
    <p:sldId id="298" r:id="rId30"/>
    <p:sldId id="303" r:id="rId31"/>
    <p:sldId id="304" r:id="rId32"/>
    <p:sldId id="305" r:id="rId33"/>
    <p:sldId id="306" r:id="rId34"/>
    <p:sldId id="307" r:id="rId35"/>
    <p:sldId id="308" r:id="rId36"/>
    <p:sldId id="309" r:id="rId37"/>
    <p:sldId id="310" r:id="rId38"/>
    <p:sldId id="311" r:id="rId39"/>
    <p:sldId id="312" r:id="rId40"/>
    <p:sldId id="313" r:id="rId41"/>
    <p:sldId id="314" r:id="rId42"/>
    <p:sldId id="315" r:id="rId4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guide id="3" orient="horz" pos="72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D79E956-BCD7-452D-8B9E-C31588143F09}">
  <a:tblStyle styleId="{BD79E956-BCD7-452D-8B9E-C31588143F09}"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88" autoAdjust="0"/>
    <p:restoredTop sz="94660"/>
  </p:normalViewPr>
  <p:slideViewPr>
    <p:cSldViewPr snapToGrid="0">
      <p:cViewPr varScale="1">
        <p:scale>
          <a:sx n="92" d="100"/>
          <a:sy n="92" d="100"/>
        </p:scale>
        <p:origin x="756" y="72"/>
      </p:cViewPr>
      <p:guideLst>
        <p:guide orient="horz" pos="1620"/>
        <p:guide pos="2880"/>
        <p:guide orient="horz" pos="72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ableStyles" Target="tableStyle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3"/>
        <p:cNvGrpSpPr/>
        <p:nvPr/>
      </p:nvGrpSpPr>
      <p:grpSpPr>
        <a:xfrm>
          <a:off x="0" y="0"/>
          <a:ext cx="0" cy="0"/>
          <a:chOff x="0" y="0"/>
          <a:chExt cx="0" cy="0"/>
        </a:xfrm>
      </p:grpSpPr>
      <p:sp>
        <p:nvSpPr>
          <p:cNvPr id="684" name="Google Shape;684;g9e4c7167e0_0_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5" name="Google Shape;685;g9e4c7167e0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9d899b0486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9d899b0486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4"/>
        <p:cNvGrpSpPr/>
        <p:nvPr/>
      </p:nvGrpSpPr>
      <p:grpSpPr>
        <a:xfrm>
          <a:off x="0" y="0"/>
          <a:ext cx="0" cy="0"/>
          <a:chOff x="0" y="0"/>
          <a:chExt cx="0" cy="0"/>
        </a:xfrm>
      </p:grpSpPr>
      <p:sp>
        <p:nvSpPr>
          <p:cNvPr id="1875" name="Google Shape;1875;g9c31c8a9aa_0_8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 name="Google Shape;1876;g9c31c8a9aa_0_8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3"/>
        <p:cNvGrpSpPr/>
        <p:nvPr/>
      </p:nvGrpSpPr>
      <p:grpSpPr>
        <a:xfrm>
          <a:off x="0" y="0"/>
          <a:ext cx="0" cy="0"/>
          <a:chOff x="0" y="0"/>
          <a:chExt cx="0" cy="0"/>
        </a:xfrm>
      </p:grpSpPr>
      <p:sp>
        <p:nvSpPr>
          <p:cNvPr id="2824" name="Google Shape;2824;g9ce7590032_0_15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5" name="Google Shape;2825;g9ce7590032_0_15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2"/>
        <p:cNvGrpSpPr/>
        <p:nvPr/>
      </p:nvGrpSpPr>
      <p:grpSpPr>
        <a:xfrm>
          <a:off x="0" y="0"/>
          <a:ext cx="0" cy="0"/>
          <a:chOff x="0" y="0"/>
          <a:chExt cx="0" cy="0"/>
        </a:xfrm>
      </p:grpSpPr>
      <p:sp>
        <p:nvSpPr>
          <p:cNvPr id="2863" name="Google Shape;2863;g9bdba1268b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4" name="Google Shape;2864;g9bdba1268b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2"/>
        <p:cNvGrpSpPr/>
        <p:nvPr/>
      </p:nvGrpSpPr>
      <p:grpSpPr>
        <a:xfrm>
          <a:off x="0" y="0"/>
          <a:ext cx="0" cy="0"/>
          <a:chOff x="0" y="0"/>
          <a:chExt cx="0" cy="0"/>
        </a:xfrm>
      </p:grpSpPr>
      <p:sp>
        <p:nvSpPr>
          <p:cNvPr id="2913" name="Google Shape;2913;ga07f75d465_0_2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4" name="Google Shape;2914;ga07f75d465_0_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3"/>
        <p:cNvGrpSpPr/>
        <p:nvPr/>
      </p:nvGrpSpPr>
      <p:grpSpPr>
        <a:xfrm>
          <a:off x="0" y="0"/>
          <a:ext cx="0" cy="0"/>
          <a:chOff x="0" y="0"/>
          <a:chExt cx="0" cy="0"/>
        </a:xfrm>
      </p:grpSpPr>
      <p:sp>
        <p:nvSpPr>
          <p:cNvPr id="3014" name="Google Shape;3014;ga07f75d465_0_9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5" name="Google Shape;3015;ga07f75d465_0_9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9ce7590032_0_1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9ce7590032_0_1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4"/>
        <p:cNvGrpSpPr/>
        <p:nvPr/>
      </p:nvGrpSpPr>
      <p:grpSpPr>
        <a:xfrm>
          <a:off x="0" y="0"/>
          <a:ext cx="0" cy="0"/>
          <a:chOff x="0" y="0"/>
          <a:chExt cx="0" cy="0"/>
        </a:xfrm>
      </p:grpSpPr>
      <p:sp>
        <p:nvSpPr>
          <p:cNvPr id="3165" name="Google Shape;3165;ga0c76b13b8_0_1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66" name="Google Shape;3166;ga0c76b13b8_0_1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7"/>
        <p:cNvGrpSpPr/>
        <p:nvPr/>
      </p:nvGrpSpPr>
      <p:grpSpPr>
        <a:xfrm>
          <a:off x="0" y="0"/>
          <a:ext cx="0" cy="0"/>
          <a:chOff x="0" y="0"/>
          <a:chExt cx="0" cy="0"/>
        </a:xfrm>
      </p:grpSpPr>
      <p:sp>
        <p:nvSpPr>
          <p:cNvPr id="3258" name="Google Shape;3258;ga0c76b13b8_0_1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9" name="Google Shape;3259;ga0c76b13b8_0_1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7"/>
        <p:cNvGrpSpPr/>
        <p:nvPr/>
      </p:nvGrpSpPr>
      <p:grpSpPr>
        <a:xfrm>
          <a:off x="0" y="0"/>
          <a:ext cx="0" cy="0"/>
          <a:chOff x="0" y="0"/>
          <a:chExt cx="0" cy="0"/>
        </a:xfrm>
      </p:grpSpPr>
      <p:sp>
        <p:nvSpPr>
          <p:cNvPr id="3378" name="Google Shape;3378;ga0c76b13b8_0_20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9" name="Google Shape;3379;ga0c76b13b8_0_20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
        <p:cNvGrpSpPr/>
        <p:nvPr/>
      </p:nvGrpSpPr>
      <p:grpSpPr>
        <a:xfrm>
          <a:off x="0" y="0"/>
          <a:ext cx="0" cy="0"/>
          <a:chOff x="0" y="0"/>
          <a:chExt cx="0" cy="0"/>
        </a:xfrm>
      </p:grpSpPr>
      <p:sp>
        <p:nvSpPr>
          <p:cNvPr id="1002" name="Google Shape;1002;ga07f75d465_0_4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 name="Google Shape;1003;ga07f75d465_0_4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6"/>
        <p:cNvGrpSpPr/>
        <p:nvPr/>
      </p:nvGrpSpPr>
      <p:grpSpPr>
        <a:xfrm>
          <a:off x="0" y="0"/>
          <a:ext cx="0" cy="0"/>
          <a:chOff x="0" y="0"/>
          <a:chExt cx="0" cy="0"/>
        </a:xfrm>
      </p:grpSpPr>
      <p:sp>
        <p:nvSpPr>
          <p:cNvPr id="3407" name="Google Shape;3407;g9ce7590032_0_2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8" name="Google Shape;3408;g9ce7590032_0_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6"/>
        <p:cNvGrpSpPr/>
        <p:nvPr/>
      </p:nvGrpSpPr>
      <p:grpSpPr>
        <a:xfrm>
          <a:off x="0" y="0"/>
          <a:ext cx="0" cy="0"/>
          <a:chOff x="0" y="0"/>
          <a:chExt cx="0" cy="0"/>
        </a:xfrm>
      </p:grpSpPr>
      <p:sp>
        <p:nvSpPr>
          <p:cNvPr id="3517" name="Google Shape;3517;g9ce7590032_0_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8" name="Google Shape;3518;g9ce7590032_0_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3"/>
        <p:cNvGrpSpPr/>
        <p:nvPr/>
      </p:nvGrpSpPr>
      <p:grpSpPr>
        <a:xfrm>
          <a:off x="0" y="0"/>
          <a:ext cx="0" cy="0"/>
          <a:chOff x="0" y="0"/>
          <a:chExt cx="0" cy="0"/>
        </a:xfrm>
      </p:grpSpPr>
      <p:sp>
        <p:nvSpPr>
          <p:cNvPr id="3614" name="Google Shape;3614;g9ce7590032_0_8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5" name="Google Shape;3615;g9ce7590032_0_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9"/>
        <p:cNvGrpSpPr/>
        <p:nvPr/>
      </p:nvGrpSpPr>
      <p:grpSpPr>
        <a:xfrm>
          <a:off x="0" y="0"/>
          <a:ext cx="0" cy="0"/>
          <a:chOff x="0" y="0"/>
          <a:chExt cx="0" cy="0"/>
        </a:xfrm>
      </p:grpSpPr>
      <p:sp>
        <p:nvSpPr>
          <p:cNvPr id="3720" name="Google Shape;3720;g9ce7590032_0_1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1" name="Google Shape;3721;g9ce7590032_0_1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1"/>
        <p:cNvGrpSpPr/>
        <p:nvPr/>
      </p:nvGrpSpPr>
      <p:grpSpPr>
        <a:xfrm>
          <a:off x="0" y="0"/>
          <a:ext cx="0" cy="0"/>
          <a:chOff x="0" y="0"/>
          <a:chExt cx="0" cy="0"/>
        </a:xfrm>
      </p:grpSpPr>
      <p:sp>
        <p:nvSpPr>
          <p:cNvPr id="3832" name="Google Shape;3832;g9ce7590032_0_12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3" name="Google Shape;3833;g9ce7590032_0_1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8"/>
        <p:cNvGrpSpPr/>
        <p:nvPr/>
      </p:nvGrpSpPr>
      <p:grpSpPr>
        <a:xfrm>
          <a:off x="0" y="0"/>
          <a:ext cx="0" cy="0"/>
          <a:chOff x="0" y="0"/>
          <a:chExt cx="0" cy="0"/>
        </a:xfrm>
      </p:grpSpPr>
      <p:sp>
        <p:nvSpPr>
          <p:cNvPr id="3929" name="Google Shape;3929;g9ce7590032_0_13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0" name="Google Shape;3930;g9ce7590032_0_13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4"/>
        <p:cNvGrpSpPr/>
        <p:nvPr/>
      </p:nvGrpSpPr>
      <p:grpSpPr>
        <a:xfrm>
          <a:off x="0" y="0"/>
          <a:ext cx="0" cy="0"/>
          <a:chOff x="0" y="0"/>
          <a:chExt cx="0" cy="0"/>
        </a:xfrm>
      </p:grpSpPr>
      <p:sp>
        <p:nvSpPr>
          <p:cNvPr id="4035" name="Google Shape;4035;g9c4e4a057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6" name="Google Shape;4036;g9c4e4a057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5"/>
        <p:cNvGrpSpPr/>
        <p:nvPr/>
      </p:nvGrpSpPr>
      <p:grpSpPr>
        <a:xfrm>
          <a:off x="0" y="0"/>
          <a:ext cx="0" cy="0"/>
          <a:chOff x="0" y="0"/>
          <a:chExt cx="0" cy="0"/>
        </a:xfrm>
      </p:grpSpPr>
      <p:sp>
        <p:nvSpPr>
          <p:cNvPr id="4296" name="Google Shape;4296;g9d899b0486_0_1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7" name="Google Shape;4297;g9d899b0486_0_1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7"/>
        <p:cNvGrpSpPr/>
        <p:nvPr/>
      </p:nvGrpSpPr>
      <p:grpSpPr>
        <a:xfrm>
          <a:off x="0" y="0"/>
          <a:ext cx="0" cy="0"/>
          <a:chOff x="0" y="0"/>
          <a:chExt cx="0" cy="0"/>
        </a:xfrm>
      </p:grpSpPr>
      <p:sp>
        <p:nvSpPr>
          <p:cNvPr id="4358" name="Google Shape;4358;ga1ba92e8e6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9" name="Google Shape;4359;ga1ba92e8e6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8"/>
        <p:cNvGrpSpPr/>
        <p:nvPr/>
      </p:nvGrpSpPr>
      <p:grpSpPr>
        <a:xfrm>
          <a:off x="0" y="0"/>
          <a:ext cx="0" cy="0"/>
          <a:chOff x="0" y="0"/>
          <a:chExt cx="0" cy="0"/>
        </a:xfrm>
      </p:grpSpPr>
      <p:sp>
        <p:nvSpPr>
          <p:cNvPr id="4719" name="Google Shape;4719;g9c4e4a0570_0_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20" name="Google Shape;4720;g9c4e4a0570_0_68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
        <p:cNvGrpSpPr/>
        <p:nvPr/>
      </p:nvGrpSpPr>
      <p:grpSpPr>
        <a:xfrm>
          <a:off x="0" y="0"/>
          <a:ext cx="0" cy="0"/>
          <a:chOff x="0" y="0"/>
          <a:chExt cx="0" cy="0"/>
        </a:xfrm>
      </p:grpSpPr>
      <p:sp>
        <p:nvSpPr>
          <p:cNvPr id="1273" name="Google Shape;1273;ga0c76b13b8_0_9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4" name="Google Shape;1274;ga0c76b13b8_0_9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7"/>
        <p:cNvGrpSpPr/>
        <p:nvPr/>
      </p:nvGrpSpPr>
      <p:grpSpPr>
        <a:xfrm>
          <a:off x="0" y="0"/>
          <a:ext cx="0" cy="0"/>
          <a:chOff x="0" y="0"/>
          <a:chExt cx="0" cy="0"/>
        </a:xfrm>
      </p:grpSpPr>
      <p:sp>
        <p:nvSpPr>
          <p:cNvPr id="5058" name="Google Shape;5058;g9c4e4a0570_0_10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59" name="Google Shape;5059;g9c4e4a0570_0_10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4"/>
        <p:cNvGrpSpPr/>
        <p:nvPr/>
      </p:nvGrpSpPr>
      <p:grpSpPr>
        <a:xfrm>
          <a:off x="0" y="0"/>
          <a:ext cx="0" cy="0"/>
          <a:chOff x="0" y="0"/>
          <a:chExt cx="0" cy="0"/>
        </a:xfrm>
      </p:grpSpPr>
      <p:sp>
        <p:nvSpPr>
          <p:cNvPr id="7845" name="Google Shape;7845;g9c4e4a0570_0_38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846" name="Google Shape;7846;g9c4e4a0570_0_380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3"/>
        <p:cNvGrpSpPr/>
        <p:nvPr/>
      </p:nvGrpSpPr>
      <p:grpSpPr>
        <a:xfrm>
          <a:off x="0" y="0"/>
          <a:ext cx="0" cy="0"/>
          <a:chOff x="0" y="0"/>
          <a:chExt cx="0" cy="0"/>
        </a:xfrm>
      </p:grpSpPr>
      <p:sp>
        <p:nvSpPr>
          <p:cNvPr id="8264" name="Google Shape;8264;g9c4e4a0570_0_42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265" name="Google Shape;8265;g9c4e4a0570_0_42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3"/>
        <p:cNvGrpSpPr/>
        <p:nvPr/>
      </p:nvGrpSpPr>
      <p:grpSpPr>
        <a:xfrm>
          <a:off x="0" y="0"/>
          <a:ext cx="0" cy="0"/>
          <a:chOff x="0" y="0"/>
          <a:chExt cx="0" cy="0"/>
        </a:xfrm>
      </p:grpSpPr>
      <p:sp>
        <p:nvSpPr>
          <p:cNvPr id="8434" name="Google Shape;8434;g9c4e4a0570_0_4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435" name="Google Shape;8435;g9c4e4a0570_0_439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8"/>
        <p:cNvGrpSpPr/>
        <p:nvPr/>
      </p:nvGrpSpPr>
      <p:grpSpPr>
        <a:xfrm>
          <a:off x="0" y="0"/>
          <a:ext cx="0" cy="0"/>
          <a:chOff x="0" y="0"/>
          <a:chExt cx="0" cy="0"/>
        </a:xfrm>
      </p:grpSpPr>
      <p:sp>
        <p:nvSpPr>
          <p:cNvPr id="8839" name="Google Shape;8839;g9c4e4a0570_0_48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40" name="Google Shape;8840;g9c4e4a0570_0_480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18"/>
        <p:cNvGrpSpPr/>
        <p:nvPr/>
      </p:nvGrpSpPr>
      <p:grpSpPr>
        <a:xfrm>
          <a:off x="0" y="0"/>
          <a:ext cx="0" cy="0"/>
          <a:chOff x="0" y="0"/>
          <a:chExt cx="0" cy="0"/>
        </a:xfrm>
      </p:grpSpPr>
      <p:sp>
        <p:nvSpPr>
          <p:cNvPr id="9219" name="Google Shape;9219;g9c4e4a0570_0_5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220" name="Google Shape;9220;g9c4e4a0570_0_517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6"/>
        <p:cNvGrpSpPr/>
        <p:nvPr/>
      </p:nvGrpSpPr>
      <p:grpSpPr>
        <a:xfrm>
          <a:off x="0" y="0"/>
          <a:ext cx="0" cy="0"/>
          <a:chOff x="0" y="0"/>
          <a:chExt cx="0" cy="0"/>
        </a:xfrm>
      </p:grpSpPr>
      <p:sp>
        <p:nvSpPr>
          <p:cNvPr id="9987" name="Google Shape;9987;g9c4e4a0570_0_59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88" name="Google Shape;9988;g9c4e4a0570_0_594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3"/>
        <p:cNvGrpSpPr/>
        <p:nvPr/>
      </p:nvGrpSpPr>
      <p:grpSpPr>
        <a:xfrm>
          <a:off x="0" y="0"/>
          <a:ext cx="0" cy="0"/>
          <a:chOff x="0" y="0"/>
          <a:chExt cx="0" cy="0"/>
        </a:xfrm>
      </p:grpSpPr>
      <p:sp>
        <p:nvSpPr>
          <p:cNvPr id="11394" name="Google Shape;11394;g9c4e4a0570_0_73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395" name="Google Shape;11395;g9c4e4a0570_0_735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87"/>
        <p:cNvGrpSpPr/>
        <p:nvPr/>
      </p:nvGrpSpPr>
      <p:grpSpPr>
        <a:xfrm>
          <a:off x="0" y="0"/>
          <a:ext cx="0" cy="0"/>
          <a:chOff x="0" y="0"/>
          <a:chExt cx="0" cy="0"/>
        </a:xfrm>
      </p:grpSpPr>
      <p:sp>
        <p:nvSpPr>
          <p:cNvPr id="13788" name="Google Shape;13788;g9c4e4a0570_0_9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789" name="Google Shape;13789;g9c4e4a0570_0_974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01"/>
        <p:cNvGrpSpPr/>
        <p:nvPr/>
      </p:nvGrpSpPr>
      <p:grpSpPr>
        <a:xfrm>
          <a:off x="0" y="0"/>
          <a:ext cx="0" cy="0"/>
          <a:chOff x="0" y="0"/>
          <a:chExt cx="0" cy="0"/>
        </a:xfrm>
      </p:grpSpPr>
      <p:sp>
        <p:nvSpPr>
          <p:cNvPr id="15802" name="Google Shape;15802;g9c4e4a0570_0_11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803" name="Google Shape;15803;g9c4e4a0570_0_1175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4"/>
        <p:cNvGrpSpPr/>
        <p:nvPr/>
      </p:nvGrpSpPr>
      <p:grpSpPr>
        <a:xfrm>
          <a:off x="0" y="0"/>
          <a:ext cx="0" cy="0"/>
          <a:chOff x="0" y="0"/>
          <a:chExt cx="0" cy="0"/>
        </a:xfrm>
      </p:grpSpPr>
      <p:sp>
        <p:nvSpPr>
          <p:cNvPr id="1305" name="Google Shape;1305;ga0c76b13b8_0_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6" name="Google Shape;1306;ga0c76b13b8_0_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37"/>
        <p:cNvGrpSpPr/>
        <p:nvPr/>
      </p:nvGrpSpPr>
      <p:grpSpPr>
        <a:xfrm>
          <a:off x="0" y="0"/>
          <a:ext cx="0" cy="0"/>
          <a:chOff x="0" y="0"/>
          <a:chExt cx="0" cy="0"/>
        </a:xfrm>
      </p:grpSpPr>
      <p:sp>
        <p:nvSpPr>
          <p:cNvPr id="17438" name="Google Shape;17438;g9c4e4a0570_0_13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7439" name="Google Shape;17439;g9c4e4a0570_0_1339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79"/>
        <p:cNvGrpSpPr/>
        <p:nvPr/>
      </p:nvGrpSpPr>
      <p:grpSpPr>
        <a:xfrm>
          <a:off x="0" y="0"/>
          <a:ext cx="0" cy="0"/>
          <a:chOff x="0" y="0"/>
          <a:chExt cx="0" cy="0"/>
        </a:xfrm>
      </p:grpSpPr>
      <p:sp>
        <p:nvSpPr>
          <p:cNvPr id="18480" name="Google Shape;18480;g9c4e4a0570_0_144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8481" name="Google Shape;18481;g9c4e4a0570_0_1443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9c31c8a9aa_0_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9c31c8a9aa_0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0"/>
        <p:cNvGrpSpPr/>
        <p:nvPr/>
      </p:nvGrpSpPr>
      <p:grpSpPr>
        <a:xfrm>
          <a:off x="0" y="0"/>
          <a:ext cx="0" cy="0"/>
          <a:chOff x="0" y="0"/>
          <a:chExt cx="0" cy="0"/>
        </a:xfrm>
      </p:grpSpPr>
      <p:sp>
        <p:nvSpPr>
          <p:cNvPr id="1471" name="Google Shape;1471;g9c31c8a9aa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2" name="Google Shape;1472;g9c31c8a9aa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
        <p:cNvGrpSpPr/>
        <p:nvPr/>
      </p:nvGrpSpPr>
      <p:grpSpPr>
        <a:xfrm>
          <a:off x="0" y="0"/>
          <a:ext cx="0" cy="0"/>
          <a:chOff x="0" y="0"/>
          <a:chExt cx="0" cy="0"/>
        </a:xfrm>
      </p:grpSpPr>
      <p:sp>
        <p:nvSpPr>
          <p:cNvPr id="1569" name="Google Shape;1569;ga0c76b13b8_0_14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0" name="Google Shape;1570;ga0c76b13b8_0_1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
        <p:cNvGrpSpPr/>
        <p:nvPr/>
      </p:nvGrpSpPr>
      <p:grpSpPr>
        <a:xfrm>
          <a:off x="0" y="0"/>
          <a:ext cx="0" cy="0"/>
          <a:chOff x="0" y="0"/>
          <a:chExt cx="0" cy="0"/>
        </a:xfrm>
      </p:grpSpPr>
      <p:sp>
        <p:nvSpPr>
          <p:cNvPr id="1634" name="Google Shape;1634;g9ce7590032_0_2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5" name="Google Shape;1635;g9ce7590032_0_2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1"/>
        <p:cNvGrpSpPr/>
        <p:nvPr/>
      </p:nvGrpSpPr>
      <p:grpSpPr>
        <a:xfrm>
          <a:off x="0" y="0"/>
          <a:ext cx="0" cy="0"/>
          <a:chOff x="0" y="0"/>
          <a:chExt cx="0" cy="0"/>
        </a:xfrm>
      </p:grpSpPr>
      <p:sp>
        <p:nvSpPr>
          <p:cNvPr id="1812" name="Google Shape;1812;g9ce7590032_0_24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3" name="Google Shape;1813;g9ce7590032_0_2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83" y="1718"/>
            <a:ext cx="9144000" cy="5143520"/>
            <a:chOff x="483" y="1718"/>
            <a:chExt cx="9144000" cy="5143520"/>
          </a:xfrm>
        </p:grpSpPr>
        <p:sp>
          <p:nvSpPr>
            <p:cNvPr id="10" name="Google Shape;10;p2"/>
            <p:cNvSpPr/>
            <p:nvPr/>
          </p:nvSpPr>
          <p:spPr>
            <a:xfrm>
              <a:off x="680547" y="421238"/>
              <a:ext cx="235872" cy="106656"/>
            </a:xfrm>
            <a:custGeom>
              <a:avLst/>
              <a:gdLst/>
              <a:ahLst/>
              <a:cxnLst/>
              <a:rect l="l" t="t" r="r" b="b"/>
              <a:pathLst>
                <a:path w="7371" h="3333" extrusionOk="0">
                  <a:moveTo>
                    <a:pt x="6465" y="0"/>
                  </a:moveTo>
                  <a:cubicBezTo>
                    <a:pt x="6422" y="0"/>
                    <a:pt x="6379" y="4"/>
                    <a:pt x="6335" y="11"/>
                  </a:cubicBezTo>
                  <a:cubicBezTo>
                    <a:pt x="4204" y="356"/>
                    <a:pt x="2263" y="939"/>
                    <a:pt x="596" y="1737"/>
                  </a:cubicBezTo>
                  <a:cubicBezTo>
                    <a:pt x="179" y="1939"/>
                    <a:pt x="1" y="2440"/>
                    <a:pt x="203" y="2856"/>
                  </a:cubicBezTo>
                  <a:cubicBezTo>
                    <a:pt x="346" y="3154"/>
                    <a:pt x="644" y="3332"/>
                    <a:pt x="953" y="3332"/>
                  </a:cubicBezTo>
                  <a:cubicBezTo>
                    <a:pt x="1084" y="3332"/>
                    <a:pt x="1203" y="3309"/>
                    <a:pt x="1322" y="3249"/>
                  </a:cubicBezTo>
                  <a:cubicBezTo>
                    <a:pt x="2846" y="2511"/>
                    <a:pt x="4620" y="1975"/>
                    <a:pt x="6597" y="1666"/>
                  </a:cubicBezTo>
                  <a:cubicBezTo>
                    <a:pt x="7061" y="1582"/>
                    <a:pt x="7371" y="1154"/>
                    <a:pt x="7287" y="701"/>
                  </a:cubicBezTo>
                  <a:cubicBezTo>
                    <a:pt x="7223" y="293"/>
                    <a:pt x="6867" y="0"/>
                    <a:pt x="6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88483" y="826102"/>
              <a:ext cx="233184" cy="117856"/>
            </a:xfrm>
            <a:custGeom>
              <a:avLst/>
              <a:gdLst/>
              <a:ahLst/>
              <a:cxnLst/>
              <a:rect l="l" t="t" r="r" b="b"/>
              <a:pathLst>
                <a:path w="7287" h="3683" extrusionOk="0">
                  <a:moveTo>
                    <a:pt x="6336" y="1"/>
                  </a:moveTo>
                  <a:cubicBezTo>
                    <a:pt x="6212" y="1"/>
                    <a:pt x="6085" y="28"/>
                    <a:pt x="5965" y="86"/>
                  </a:cubicBezTo>
                  <a:cubicBezTo>
                    <a:pt x="4382" y="872"/>
                    <a:pt x="2620" y="1527"/>
                    <a:pt x="715" y="2039"/>
                  </a:cubicBezTo>
                  <a:cubicBezTo>
                    <a:pt x="262" y="2158"/>
                    <a:pt x="0" y="2622"/>
                    <a:pt x="119" y="3063"/>
                  </a:cubicBezTo>
                  <a:cubicBezTo>
                    <a:pt x="227" y="3432"/>
                    <a:pt x="560" y="3682"/>
                    <a:pt x="929" y="3682"/>
                  </a:cubicBezTo>
                  <a:cubicBezTo>
                    <a:pt x="1000" y="3682"/>
                    <a:pt x="1072" y="3670"/>
                    <a:pt x="1143" y="3658"/>
                  </a:cubicBezTo>
                  <a:cubicBezTo>
                    <a:pt x="3156" y="3111"/>
                    <a:pt x="5025" y="2420"/>
                    <a:pt x="6704" y="1587"/>
                  </a:cubicBezTo>
                  <a:cubicBezTo>
                    <a:pt x="7120" y="1384"/>
                    <a:pt x="7287" y="884"/>
                    <a:pt x="7085" y="467"/>
                  </a:cubicBezTo>
                  <a:cubicBezTo>
                    <a:pt x="6940" y="171"/>
                    <a:pt x="6645" y="1"/>
                    <a:pt x="6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414627" y="583798"/>
              <a:ext cx="179456" cy="193664"/>
            </a:xfrm>
            <a:custGeom>
              <a:avLst/>
              <a:gdLst/>
              <a:ahLst/>
              <a:cxnLst/>
              <a:rect l="l" t="t" r="r" b="b"/>
              <a:pathLst>
                <a:path w="5608" h="6052" extrusionOk="0">
                  <a:moveTo>
                    <a:pt x="4665" y="0"/>
                  </a:moveTo>
                  <a:cubicBezTo>
                    <a:pt x="4438" y="0"/>
                    <a:pt x="4213" y="93"/>
                    <a:pt x="4048" y="277"/>
                  </a:cubicBezTo>
                  <a:cubicBezTo>
                    <a:pt x="3632" y="753"/>
                    <a:pt x="3227" y="1253"/>
                    <a:pt x="2858" y="1789"/>
                  </a:cubicBezTo>
                  <a:cubicBezTo>
                    <a:pt x="2155" y="2789"/>
                    <a:pt x="1310" y="3741"/>
                    <a:pt x="369" y="4587"/>
                  </a:cubicBezTo>
                  <a:cubicBezTo>
                    <a:pt x="24" y="4896"/>
                    <a:pt x="0" y="5432"/>
                    <a:pt x="310" y="5777"/>
                  </a:cubicBezTo>
                  <a:cubicBezTo>
                    <a:pt x="476" y="5956"/>
                    <a:pt x="703" y="6051"/>
                    <a:pt x="929" y="6051"/>
                  </a:cubicBezTo>
                  <a:cubicBezTo>
                    <a:pt x="1131" y="6051"/>
                    <a:pt x="1334" y="5980"/>
                    <a:pt x="1488" y="5837"/>
                  </a:cubicBezTo>
                  <a:cubicBezTo>
                    <a:pt x="2524" y="4896"/>
                    <a:pt x="3453" y="3860"/>
                    <a:pt x="4227" y="2741"/>
                  </a:cubicBezTo>
                  <a:cubicBezTo>
                    <a:pt x="4560" y="2265"/>
                    <a:pt x="4917" y="1812"/>
                    <a:pt x="5298" y="1396"/>
                  </a:cubicBezTo>
                  <a:cubicBezTo>
                    <a:pt x="5608" y="1050"/>
                    <a:pt x="5572" y="527"/>
                    <a:pt x="5227" y="217"/>
                  </a:cubicBezTo>
                  <a:cubicBezTo>
                    <a:pt x="5065" y="72"/>
                    <a:pt x="4864" y="0"/>
                    <a:pt x="4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044803" y="408214"/>
              <a:ext cx="239296" cy="64448"/>
            </a:xfrm>
            <a:custGeom>
              <a:avLst/>
              <a:gdLst/>
              <a:ahLst/>
              <a:cxnLst/>
              <a:rect l="l" t="t" r="r" b="b"/>
              <a:pathLst>
                <a:path w="7478" h="2014" extrusionOk="0">
                  <a:moveTo>
                    <a:pt x="833" y="1"/>
                  </a:moveTo>
                  <a:cubicBezTo>
                    <a:pt x="381" y="1"/>
                    <a:pt x="0" y="382"/>
                    <a:pt x="0" y="834"/>
                  </a:cubicBezTo>
                  <a:cubicBezTo>
                    <a:pt x="0" y="1299"/>
                    <a:pt x="369" y="1680"/>
                    <a:pt x="833" y="1680"/>
                  </a:cubicBezTo>
                  <a:cubicBezTo>
                    <a:pt x="2560" y="1692"/>
                    <a:pt x="4417" y="1799"/>
                    <a:pt x="6513" y="2013"/>
                  </a:cubicBezTo>
                  <a:lnTo>
                    <a:pt x="6596" y="2013"/>
                  </a:lnTo>
                  <a:cubicBezTo>
                    <a:pt x="7025" y="2013"/>
                    <a:pt x="7382" y="1692"/>
                    <a:pt x="7430" y="1263"/>
                  </a:cubicBezTo>
                  <a:cubicBezTo>
                    <a:pt x="7477" y="811"/>
                    <a:pt x="7144" y="394"/>
                    <a:pt x="6679" y="346"/>
                  </a:cubicBezTo>
                  <a:cubicBezTo>
                    <a:pt x="4524" y="132"/>
                    <a:pt x="2619" y="25"/>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502115" y="375990"/>
              <a:ext cx="207680" cy="162560"/>
            </a:xfrm>
            <a:custGeom>
              <a:avLst/>
              <a:gdLst/>
              <a:ahLst/>
              <a:cxnLst/>
              <a:rect l="l" t="t" r="r" b="b"/>
              <a:pathLst>
                <a:path w="6490" h="5080" extrusionOk="0">
                  <a:moveTo>
                    <a:pt x="5568" y="0"/>
                  </a:moveTo>
                  <a:cubicBezTo>
                    <a:pt x="5349" y="0"/>
                    <a:pt x="5130" y="87"/>
                    <a:pt x="4965" y="258"/>
                  </a:cubicBezTo>
                  <a:cubicBezTo>
                    <a:pt x="4727" y="508"/>
                    <a:pt x="4477" y="758"/>
                    <a:pt x="4227" y="1008"/>
                  </a:cubicBezTo>
                  <a:cubicBezTo>
                    <a:pt x="3203" y="2008"/>
                    <a:pt x="1989" y="2853"/>
                    <a:pt x="608" y="3484"/>
                  </a:cubicBezTo>
                  <a:cubicBezTo>
                    <a:pt x="191" y="3675"/>
                    <a:pt x="0" y="4175"/>
                    <a:pt x="203" y="4592"/>
                  </a:cubicBezTo>
                  <a:cubicBezTo>
                    <a:pt x="346" y="4901"/>
                    <a:pt x="643" y="5080"/>
                    <a:pt x="965" y="5080"/>
                  </a:cubicBezTo>
                  <a:cubicBezTo>
                    <a:pt x="1072" y="5080"/>
                    <a:pt x="1191" y="5056"/>
                    <a:pt x="1310" y="5008"/>
                  </a:cubicBezTo>
                  <a:cubicBezTo>
                    <a:pt x="2870" y="4282"/>
                    <a:pt x="4239" y="3342"/>
                    <a:pt x="5406" y="2187"/>
                  </a:cubicBezTo>
                  <a:cubicBezTo>
                    <a:pt x="5668" y="1937"/>
                    <a:pt x="5918" y="1675"/>
                    <a:pt x="6168" y="1413"/>
                  </a:cubicBezTo>
                  <a:cubicBezTo>
                    <a:pt x="6489" y="1079"/>
                    <a:pt x="6477" y="556"/>
                    <a:pt x="6144" y="234"/>
                  </a:cubicBezTo>
                  <a:cubicBezTo>
                    <a:pt x="5982" y="78"/>
                    <a:pt x="5775" y="0"/>
                    <a:pt x="5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410563" y="442966"/>
              <a:ext cx="239680" cy="83008"/>
            </a:xfrm>
            <a:custGeom>
              <a:avLst/>
              <a:gdLst/>
              <a:ahLst/>
              <a:cxnLst/>
              <a:rect l="l" t="t" r="r" b="b"/>
              <a:pathLst>
                <a:path w="7490" h="2594" extrusionOk="0">
                  <a:moveTo>
                    <a:pt x="882" y="0"/>
                  </a:moveTo>
                  <a:cubicBezTo>
                    <a:pt x="480" y="0"/>
                    <a:pt x="124" y="293"/>
                    <a:pt x="60" y="713"/>
                  </a:cubicBezTo>
                  <a:cubicBezTo>
                    <a:pt x="0" y="1165"/>
                    <a:pt x="310" y="1594"/>
                    <a:pt x="762" y="1665"/>
                  </a:cubicBezTo>
                  <a:cubicBezTo>
                    <a:pt x="2679" y="1951"/>
                    <a:pt x="4620" y="2272"/>
                    <a:pt x="6453" y="2582"/>
                  </a:cubicBezTo>
                  <a:cubicBezTo>
                    <a:pt x="6501" y="2594"/>
                    <a:pt x="6548" y="2594"/>
                    <a:pt x="6596" y="2594"/>
                  </a:cubicBezTo>
                  <a:cubicBezTo>
                    <a:pt x="6989" y="2594"/>
                    <a:pt x="7346" y="2308"/>
                    <a:pt x="7418" y="1903"/>
                  </a:cubicBezTo>
                  <a:cubicBezTo>
                    <a:pt x="7489" y="1439"/>
                    <a:pt x="7191" y="1010"/>
                    <a:pt x="6727" y="939"/>
                  </a:cubicBezTo>
                  <a:cubicBezTo>
                    <a:pt x="4894" y="629"/>
                    <a:pt x="2941" y="296"/>
                    <a:pt x="1012" y="10"/>
                  </a:cubicBezTo>
                  <a:cubicBezTo>
                    <a:pt x="968" y="3"/>
                    <a:pt x="925" y="0"/>
                    <a:pt x="8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768067" y="74710"/>
              <a:ext cx="153184" cy="213152"/>
            </a:xfrm>
            <a:custGeom>
              <a:avLst/>
              <a:gdLst/>
              <a:ahLst/>
              <a:cxnLst/>
              <a:rect l="l" t="t" r="r" b="b"/>
              <a:pathLst>
                <a:path w="4787" h="6661" extrusionOk="0">
                  <a:moveTo>
                    <a:pt x="3826" y="1"/>
                  </a:moveTo>
                  <a:cubicBezTo>
                    <a:pt x="3509" y="1"/>
                    <a:pt x="3211" y="180"/>
                    <a:pt x="3072" y="493"/>
                  </a:cubicBezTo>
                  <a:cubicBezTo>
                    <a:pt x="2334" y="2136"/>
                    <a:pt x="1393" y="3767"/>
                    <a:pt x="274" y="5339"/>
                  </a:cubicBezTo>
                  <a:cubicBezTo>
                    <a:pt x="0" y="5720"/>
                    <a:pt x="83" y="6244"/>
                    <a:pt x="464" y="6506"/>
                  </a:cubicBezTo>
                  <a:cubicBezTo>
                    <a:pt x="607" y="6613"/>
                    <a:pt x="786" y="6661"/>
                    <a:pt x="953" y="6661"/>
                  </a:cubicBezTo>
                  <a:cubicBezTo>
                    <a:pt x="1214" y="6661"/>
                    <a:pt x="1464" y="6542"/>
                    <a:pt x="1631" y="6303"/>
                  </a:cubicBezTo>
                  <a:cubicBezTo>
                    <a:pt x="2822" y="4648"/>
                    <a:pt x="3810" y="2922"/>
                    <a:pt x="4596" y="1184"/>
                  </a:cubicBezTo>
                  <a:cubicBezTo>
                    <a:pt x="4786" y="755"/>
                    <a:pt x="4596" y="267"/>
                    <a:pt x="4179" y="76"/>
                  </a:cubicBezTo>
                  <a:cubicBezTo>
                    <a:pt x="4063" y="25"/>
                    <a:pt x="3943" y="1"/>
                    <a:pt x="38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143971" y="534102"/>
              <a:ext cx="240064" cy="62368"/>
            </a:xfrm>
            <a:custGeom>
              <a:avLst/>
              <a:gdLst/>
              <a:ahLst/>
              <a:cxnLst/>
              <a:rect l="l" t="t" r="r" b="b"/>
              <a:pathLst>
                <a:path w="7502" h="1949" extrusionOk="0">
                  <a:moveTo>
                    <a:pt x="6600" y="1"/>
                  </a:moveTo>
                  <a:cubicBezTo>
                    <a:pt x="6564" y="1"/>
                    <a:pt x="6527" y="3"/>
                    <a:pt x="6489" y="8"/>
                  </a:cubicBezTo>
                  <a:cubicBezTo>
                    <a:pt x="5179" y="187"/>
                    <a:pt x="3720" y="277"/>
                    <a:pt x="2141" y="277"/>
                  </a:cubicBezTo>
                  <a:cubicBezTo>
                    <a:pt x="1725" y="277"/>
                    <a:pt x="1301" y="270"/>
                    <a:pt x="870" y="258"/>
                  </a:cubicBezTo>
                  <a:cubicBezTo>
                    <a:pt x="855" y="257"/>
                    <a:pt x="841" y="257"/>
                    <a:pt x="827" y="257"/>
                  </a:cubicBezTo>
                  <a:cubicBezTo>
                    <a:pt x="382" y="257"/>
                    <a:pt x="24" y="617"/>
                    <a:pt x="12" y="1068"/>
                  </a:cubicBezTo>
                  <a:cubicBezTo>
                    <a:pt x="1" y="1532"/>
                    <a:pt x="358" y="1913"/>
                    <a:pt x="822" y="1925"/>
                  </a:cubicBezTo>
                  <a:cubicBezTo>
                    <a:pt x="1275" y="1949"/>
                    <a:pt x="1715" y="1949"/>
                    <a:pt x="2144" y="1949"/>
                  </a:cubicBezTo>
                  <a:cubicBezTo>
                    <a:pt x="3787" y="1949"/>
                    <a:pt x="5323" y="1853"/>
                    <a:pt x="6716" y="1663"/>
                  </a:cubicBezTo>
                  <a:cubicBezTo>
                    <a:pt x="7180" y="1603"/>
                    <a:pt x="7502" y="1187"/>
                    <a:pt x="7430" y="722"/>
                  </a:cubicBezTo>
                  <a:cubicBezTo>
                    <a:pt x="7375" y="306"/>
                    <a:pt x="7018" y="1"/>
                    <a:pt x="6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775171" y="502774"/>
              <a:ext cx="240064" cy="79232"/>
            </a:xfrm>
            <a:custGeom>
              <a:avLst/>
              <a:gdLst/>
              <a:ahLst/>
              <a:cxnLst/>
              <a:rect l="l" t="t" r="r" b="b"/>
              <a:pathLst>
                <a:path w="7502" h="2476" extrusionOk="0">
                  <a:moveTo>
                    <a:pt x="894" y="0"/>
                  </a:moveTo>
                  <a:cubicBezTo>
                    <a:pt x="492" y="0"/>
                    <a:pt x="136" y="292"/>
                    <a:pt x="72" y="701"/>
                  </a:cubicBezTo>
                  <a:cubicBezTo>
                    <a:pt x="0" y="1165"/>
                    <a:pt x="310" y="1594"/>
                    <a:pt x="762" y="1666"/>
                  </a:cubicBezTo>
                  <a:cubicBezTo>
                    <a:pt x="3001" y="2011"/>
                    <a:pt x="4834" y="2273"/>
                    <a:pt x="6513" y="2463"/>
                  </a:cubicBezTo>
                  <a:cubicBezTo>
                    <a:pt x="6549" y="2463"/>
                    <a:pt x="6584" y="2475"/>
                    <a:pt x="6620" y="2475"/>
                  </a:cubicBezTo>
                  <a:cubicBezTo>
                    <a:pt x="7037" y="2475"/>
                    <a:pt x="7394" y="2154"/>
                    <a:pt x="7442" y="1725"/>
                  </a:cubicBezTo>
                  <a:cubicBezTo>
                    <a:pt x="7501" y="1273"/>
                    <a:pt x="7168" y="856"/>
                    <a:pt x="6715" y="796"/>
                  </a:cubicBezTo>
                  <a:cubicBezTo>
                    <a:pt x="5049" y="606"/>
                    <a:pt x="3239" y="356"/>
                    <a:pt x="1024" y="11"/>
                  </a:cubicBezTo>
                  <a:cubicBezTo>
                    <a:pt x="981" y="4"/>
                    <a:pt x="937" y="0"/>
                    <a:pt x="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010627" y="1718"/>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7036003" y="63766"/>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186627" y="275734"/>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307043" y="6257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6805891" y="339734"/>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499171" y="6073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142179" y="626838"/>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912067" y="1718"/>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9063299" y="1352054"/>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930339" y="336054"/>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770691" y="1137846"/>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8463235" y="959478"/>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531715" y="4975094"/>
              <a:ext cx="174144" cy="170144"/>
            </a:xfrm>
            <a:custGeom>
              <a:avLst/>
              <a:gdLst/>
              <a:ahLst/>
              <a:cxnLst/>
              <a:rect l="l" t="t" r="r" b="b"/>
              <a:pathLst>
                <a:path w="5442" h="5317" extrusionOk="0">
                  <a:moveTo>
                    <a:pt x="953" y="1"/>
                  </a:moveTo>
                  <a:cubicBezTo>
                    <a:pt x="687" y="1"/>
                    <a:pt x="424" y="127"/>
                    <a:pt x="262" y="363"/>
                  </a:cubicBezTo>
                  <a:cubicBezTo>
                    <a:pt x="0" y="744"/>
                    <a:pt x="95" y="1256"/>
                    <a:pt x="465" y="1530"/>
                  </a:cubicBezTo>
                  <a:cubicBezTo>
                    <a:pt x="1346" y="2125"/>
                    <a:pt x="2012" y="2875"/>
                    <a:pt x="2524" y="3816"/>
                  </a:cubicBezTo>
                  <a:cubicBezTo>
                    <a:pt x="2810" y="4340"/>
                    <a:pt x="3155" y="4840"/>
                    <a:pt x="3548" y="5316"/>
                  </a:cubicBezTo>
                  <a:lnTo>
                    <a:pt x="5429" y="5316"/>
                  </a:lnTo>
                  <a:cubicBezTo>
                    <a:pt x="5441" y="5090"/>
                    <a:pt x="5370" y="4852"/>
                    <a:pt x="5203" y="4673"/>
                  </a:cubicBezTo>
                  <a:cubicBezTo>
                    <a:pt x="4727" y="4161"/>
                    <a:pt x="4310" y="3602"/>
                    <a:pt x="3989" y="3006"/>
                  </a:cubicBezTo>
                  <a:cubicBezTo>
                    <a:pt x="3370" y="1863"/>
                    <a:pt x="2501" y="899"/>
                    <a:pt x="1429" y="149"/>
                  </a:cubicBezTo>
                  <a:cubicBezTo>
                    <a:pt x="1284" y="49"/>
                    <a:pt x="1118"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43011" y="3420118"/>
              <a:ext cx="185568" cy="187008"/>
            </a:xfrm>
            <a:custGeom>
              <a:avLst/>
              <a:gdLst/>
              <a:ahLst/>
              <a:cxnLst/>
              <a:rect l="l" t="t" r="r" b="b"/>
              <a:pathLst>
                <a:path w="5799" h="5844" extrusionOk="0">
                  <a:moveTo>
                    <a:pt x="955" y="1"/>
                  </a:moveTo>
                  <a:cubicBezTo>
                    <a:pt x="672" y="1"/>
                    <a:pt x="394" y="146"/>
                    <a:pt x="239" y="402"/>
                  </a:cubicBezTo>
                  <a:cubicBezTo>
                    <a:pt x="1" y="795"/>
                    <a:pt x="131" y="1319"/>
                    <a:pt x="524" y="1557"/>
                  </a:cubicBezTo>
                  <a:cubicBezTo>
                    <a:pt x="2036" y="2474"/>
                    <a:pt x="3275" y="3808"/>
                    <a:pt x="4096" y="5391"/>
                  </a:cubicBezTo>
                  <a:cubicBezTo>
                    <a:pt x="4251" y="5677"/>
                    <a:pt x="4537" y="5844"/>
                    <a:pt x="4846" y="5844"/>
                  </a:cubicBezTo>
                  <a:cubicBezTo>
                    <a:pt x="4965" y="5844"/>
                    <a:pt x="5096" y="5820"/>
                    <a:pt x="5227" y="5748"/>
                  </a:cubicBezTo>
                  <a:cubicBezTo>
                    <a:pt x="5632" y="5546"/>
                    <a:pt x="5799" y="5034"/>
                    <a:pt x="5585" y="4629"/>
                  </a:cubicBezTo>
                  <a:cubicBezTo>
                    <a:pt x="4620" y="2760"/>
                    <a:pt x="3168" y="1200"/>
                    <a:pt x="1394" y="129"/>
                  </a:cubicBezTo>
                  <a:cubicBezTo>
                    <a:pt x="1257" y="42"/>
                    <a:pt x="1105" y="1"/>
                    <a:pt x="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62275" y="3732054"/>
              <a:ext cx="102144" cy="231680"/>
            </a:xfrm>
            <a:custGeom>
              <a:avLst/>
              <a:gdLst/>
              <a:ahLst/>
              <a:cxnLst/>
              <a:rect l="l" t="t" r="r" b="b"/>
              <a:pathLst>
                <a:path w="3192" h="7240" extrusionOk="0">
                  <a:moveTo>
                    <a:pt x="2347" y="1"/>
                  </a:moveTo>
                  <a:cubicBezTo>
                    <a:pt x="1893" y="1"/>
                    <a:pt x="1524" y="354"/>
                    <a:pt x="1500" y="810"/>
                  </a:cubicBezTo>
                  <a:cubicBezTo>
                    <a:pt x="1453" y="2549"/>
                    <a:pt x="1012" y="4299"/>
                    <a:pt x="191" y="6037"/>
                  </a:cubicBezTo>
                  <a:cubicBezTo>
                    <a:pt x="0" y="6466"/>
                    <a:pt x="179" y="6954"/>
                    <a:pt x="595" y="7156"/>
                  </a:cubicBezTo>
                  <a:cubicBezTo>
                    <a:pt x="715" y="7204"/>
                    <a:pt x="834" y="7240"/>
                    <a:pt x="953" y="7240"/>
                  </a:cubicBezTo>
                  <a:cubicBezTo>
                    <a:pt x="1262" y="7240"/>
                    <a:pt x="1572" y="7061"/>
                    <a:pt x="1715" y="6752"/>
                  </a:cubicBezTo>
                  <a:cubicBezTo>
                    <a:pt x="2620" y="4811"/>
                    <a:pt x="3120" y="2823"/>
                    <a:pt x="3179" y="858"/>
                  </a:cubicBezTo>
                  <a:cubicBezTo>
                    <a:pt x="3191" y="406"/>
                    <a:pt x="2834" y="13"/>
                    <a:pt x="2370" y="1"/>
                  </a:cubicBezTo>
                  <a:cubicBezTo>
                    <a:pt x="2362" y="1"/>
                    <a:pt x="2354" y="1"/>
                    <a:pt x="2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807811" y="4919926"/>
              <a:ext cx="239296" cy="57664"/>
            </a:xfrm>
            <a:custGeom>
              <a:avLst/>
              <a:gdLst/>
              <a:ahLst/>
              <a:cxnLst/>
              <a:rect l="l" t="t" r="r" b="b"/>
              <a:pathLst>
                <a:path w="7478" h="1802" extrusionOk="0">
                  <a:moveTo>
                    <a:pt x="6647" y="1"/>
                  </a:moveTo>
                  <a:cubicBezTo>
                    <a:pt x="6626" y="1"/>
                    <a:pt x="6605" y="2"/>
                    <a:pt x="6585" y="3"/>
                  </a:cubicBezTo>
                  <a:cubicBezTo>
                    <a:pt x="5489" y="51"/>
                    <a:pt x="4060" y="123"/>
                    <a:pt x="2667" y="123"/>
                  </a:cubicBezTo>
                  <a:cubicBezTo>
                    <a:pt x="2036" y="123"/>
                    <a:pt x="1453" y="111"/>
                    <a:pt x="893" y="87"/>
                  </a:cubicBezTo>
                  <a:cubicBezTo>
                    <a:pt x="872" y="85"/>
                    <a:pt x="852" y="84"/>
                    <a:pt x="831" y="84"/>
                  </a:cubicBezTo>
                  <a:cubicBezTo>
                    <a:pt x="394" y="84"/>
                    <a:pt x="35" y="441"/>
                    <a:pt x="12" y="873"/>
                  </a:cubicBezTo>
                  <a:cubicBezTo>
                    <a:pt x="0" y="1337"/>
                    <a:pt x="346" y="1730"/>
                    <a:pt x="810" y="1754"/>
                  </a:cubicBezTo>
                  <a:cubicBezTo>
                    <a:pt x="1393" y="1777"/>
                    <a:pt x="2001" y="1801"/>
                    <a:pt x="2667" y="1801"/>
                  </a:cubicBezTo>
                  <a:cubicBezTo>
                    <a:pt x="4096" y="1789"/>
                    <a:pt x="5549" y="1730"/>
                    <a:pt x="6668" y="1670"/>
                  </a:cubicBezTo>
                  <a:cubicBezTo>
                    <a:pt x="7132" y="1647"/>
                    <a:pt x="7477" y="1254"/>
                    <a:pt x="7454" y="789"/>
                  </a:cubicBezTo>
                  <a:cubicBezTo>
                    <a:pt x="7431" y="346"/>
                    <a:pt x="7072" y="1"/>
                    <a:pt x="6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83" y="3508182"/>
              <a:ext cx="94880" cy="119520"/>
            </a:xfrm>
            <a:custGeom>
              <a:avLst/>
              <a:gdLst/>
              <a:ahLst/>
              <a:cxnLst/>
              <a:rect l="l" t="t" r="r" b="b"/>
              <a:pathLst>
                <a:path w="2965" h="3735" extrusionOk="0">
                  <a:moveTo>
                    <a:pt x="2031" y="0"/>
                  </a:moveTo>
                  <a:cubicBezTo>
                    <a:pt x="1812" y="0"/>
                    <a:pt x="1594" y="87"/>
                    <a:pt x="1429" y="258"/>
                  </a:cubicBezTo>
                  <a:cubicBezTo>
                    <a:pt x="893" y="829"/>
                    <a:pt x="405" y="1449"/>
                    <a:pt x="0" y="2103"/>
                  </a:cubicBezTo>
                  <a:lnTo>
                    <a:pt x="0" y="3568"/>
                  </a:lnTo>
                  <a:cubicBezTo>
                    <a:pt x="24" y="3580"/>
                    <a:pt x="48" y="3604"/>
                    <a:pt x="83" y="3615"/>
                  </a:cubicBezTo>
                  <a:cubicBezTo>
                    <a:pt x="214" y="3699"/>
                    <a:pt x="357" y="3735"/>
                    <a:pt x="500" y="3735"/>
                  </a:cubicBezTo>
                  <a:cubicBezTo>
                    <a:pt x="786" y="3735"/>
                    <a:pt x="1072" y="3580"/>
                    <a:pt x="1226" y="3306"/>
                  </a:cubicBezTo>
                  <a:cubicBezTo>
                    <a:pt x="1607" y="2627"/>
                    <a:pt x="2084" y="1996"/>
                    <a:pt x="2643" y="1413"/>
                  </a:cubicBezTo>
                  <a:cubicBezTo>
                    <a:pt x="2965" y="1079"/>
                    <a:pt x="2953" y="544"/>
                    <a:pt x="2607" y="234"/>
                  </a:cubicBezTo>
                  <a:cubicBezTo>
                    <a:pt x="2445" y="78"/>
                    <a:pt x="2238"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176995" y="4909366"/>
              <a:ext cx="240064" cy="60608"/>
            </a:xfrm>
            <a:custGeom>
              <a:avLst/>
              <a:gdLst/>
              <a:ahLst/>
              <a:cxnLst/>
              <a:rect l="l" t="t" r="r" b="b"/>
              <a:pathLst>
                <a:path w="7502" h="1894" extrusionOk="0">
                  <a:moveTo>
                    <a:pt x="2715" y="0"/>
                  </a:moveTo>
                  <a:cubicBezTo>
                    <a:pt x="2132" y="0"/>
                    <a:pt x="1513" y="12"/>
                    <a:pt x="822" y="36"/>
                  </a:cubicBezTo>
                  <a:cubicBezTo>
                    <a:pt x="370" y="48"/>
                    <a:pt x="1" y="441"/>
                    <a:pt x="12" y="905"/>
                  </a:cubicBezTo>
                  <a:cubicBezTo>
                    <a:pt x="36" y="1350"/>
                    <a:pt x="405" y="1715"/>
                    <a:pt x="860" y="1715"/>
                  </a:cubicBezTo>
                  <a:cubicBezTo>
                    <a:pt x="867" y="1715"/>
                    <a:pt x="874" y="1715"/>
                    <a:pt x="882" y="1715"/>
                  </a:cubicBezTo>
                  <a:cubicBezTo>
                    <a:pt x="1548" y="1691"/>
                    <a:pt x="2156" y="1679"/>
                    <a:pt x="2715" y="1679"/>
                  </a:cubicBezTo>
                  <a:cubicBezTo>
                    <a:pt x="4168" y="1679"/>
                    <a:pt x="5418" y="1750"/>
                    <a:pt x="6513" y="1881"/>
                  </a:cubicBezTo>
                  <a:cubicBezTo>
                    <a:pt x="6549" y="1893"/>
                    <a:pt x="6585" y="1893"/>
                    <a:pt x="6620" y="1893"/>
                  </a:cubicBezTo>
                  <a:cubicBezTo>
                    <a:pt x="7037" y="1893"/>
                    <a:pt x="7394" y="1584"/>
                    <a:pt x="7442" y="1167"/>
                  </a:cubicBezTo>
                  <a:cubicBezTo>
                    <a:pt x="7501" y="703"/>
                    <a:pt x="7180" y="286"/>
                    <a:pt x="6728" y="226"/>
                  </a:cubicBezTo>
                  <a:cubicBezTo>
                    <a:pt x="5549" y="83"/>
                    <a:pt x="4239" y="0"/>
                    <a:pt x="2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93091" y="4761110"/>
              <a:ext cx="192448" cy="179136"/>
            </a:xfrm>
            <a:custGeom>
              <a:avLst/>
              <a:gdLst/>
              <a:ahLst/>
              <a:cxnLst/>
              <a:rect l="l" t="t" r="r" b="b"/>
              <a:pathLst>
                <a:path w="6014" h="5598" extrusionOk="0">
                  <a:moveTo>
                    <a:pt x="950" y="1"/>
                  </a:moveTo>
                  <a:cubicBezTo>
                    <a:pt x="797" y="1"/>
                    <a:pt x="641" y="43"/>
                    <a:pt x="501" y="133"/>
                  </a:cubicBezTo>
                  <a:cubicBezTo>
                    <a:pt x="108" y="383"/>
                    <a:pt x="1" y="906"/>
                    <a:pt x="251" y="1287"/>
                  </a:cubicBezTo>
                  <a:cubicBezTo>
                    <a:pt x="668" y="1930"/>
                    <a:pt x="1144" y="2585"/>
                    <a:pt x="1668" y="3240"/>
                  </a:cubicBezTo>
                  <a:cubicBezTo>
                    <a:pt x="2442" y="4204"/>
                    <a:pt x="3466" y="4966"/>
                    <a:pt x="4716" y="5526"/>
                  </a:cubicBezTo>
                  <a:cubicBezTo>
                    <a:pt x="4823" y="5574"/>
                    <a:pt x="4942" y="5597"/>
                    <a:pt x="5061" y="5597"/>
                  </a:cubicBezTo>
                  <a:cubicBezTo>
                    <a:pt x="5382" y="5597"/>
                    <a:pt x="5680" y="5407"/>
                    <a:pt x="5823" y="5097"/>
                  </a:cubicBezTo>
                  <a:cubicBezTo>
                    <a:pt x="6013" y="4669"/>
                    <a:pt x="5823" y="4181"/>
                    <a:pt x="5394" y="3990"/>
                  </a:cubicBezTo>
                  <a:cubicBezTo>
                    <a:pt x="4382" y="3538"/>
                    <a:pt x="3585" y="2954"/>
                    <a:pt x="2965" y="2180"/>
                  </a:cubicBezTo>
                  <a:cubicBezTo>
                    <a:pt x="2477" y="1585"/>
                    <a:pt x="2037" y="978"/>
                    <a:pt x="1656" y="383"/>
                  </a:cubicBezTo>
                  <a:cubicBezTo>
                    <a:pt x="1495" y="138"/>
                    <a:pt x="1226"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84323" y="4069526"/>
              <a:ext cx="146336" cy="217312"/>
            </a:xfrm>
            <a:custGeom>
              <a:avLst/>
              <a:gdLst/>
              <a:ahLst/>
              <a:cxnLst/>
              <a:rect l="l" t="t" r="r" b="b"/>
              <a:pathLst>
                <a:path w="4573" h="6791" extrusionOk="0">
                  <a:moveTo>
                    <a:pt x="3612" y="1"/>
                  </a:moveTo>
                  <a:cubicBezTo>
                    <a:pt x="3325" y="1"/>
                    <a:pt x="3042" y="149"/>
                    <a:pt x="2882" y="420"/>
                  </a:cubicBezTo>
                  <a:cubicBezTo>
                    <a:pt x="1775" y="2349"/>
                    <a:pt x="894" y="4052"/>
                    <a:pt x="191" y="5612"/>
                  </a:cubicBezTo>
                  <a:cubicBezTo>
                    <a:pt x="1" y="6040"/>
                    <a:pt x="180" y="6528"/>
                    <a:pt x="608" y="6719"/>
                  </a:cubicBezTo>
                  <a:cubicBezTo>
                    <a:pt x="715" y="6778"/>
                    <a:pt x="834" y="6790"/>
                    <a:pt x="953" y="6790"/>
                  </a:cubicBezTo>
                  <a:cubicBezTo>
                    <a:pt x="1263" y="6790"/>
                    <a:pt x="1573" y="6612"/>
                    <a:pt x="1715" y="6302"/>
                  </a:cubicBezTo>
                  <a:cubicBezTo>
                    <a:pt x="2394" y="4790"/>
                    <a:pt x="3251" y="3135"/>
                    <a:pt x="4335" y="1254"/>
                  </a:cubicBezTo>
                  <a:cubicBezTo>
                    <a:pt x="4573" y="861"/>
                    <a:pt x="4430" y="349"/>
                    <a:pt x="4025" y="111"/>
                  </a:cubicBezTo>
                  <a:cubicBezTo>
                    <a:pt x="3896" y="36"/>
                    <a:pt x="3754" y="1"/>
                    <a:pt x="3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18819" y="4408150"/>
              <a:ext cx="66304" cy="237216"/>
            </a:xfrm>
            <a:custGeom>
              <a:avLst/>
              <a:gdLst/>
              <a:ahLst/>
              <a:cxnLst/>
              <a:rect l="l" t="t" r="r" b="b"/>
              <a:pathLst>
                <a:path w="2072" h="7413" extrusionOk="0">
                  <a:moveTo>
                    <a:pt x="1163" y="1"/>
                  </a:moveTo>
                  <a:cubicBezTo>
                    <a:pt x="773" y="1"/>
                    <a:pt x="418" y="278"/>
                    <a:pt x="345" y="673"/>
                  </a:cubicBezTo>
                  <a:cubicBezTo>
                    <a:pt x="107" y="1816"/>
                    <a:pt x="0" y="2935"/>
                    <a:pt x="0" y="4007"/>
                  </a:cubicBezTo>
                  <a:cubicBezTo>
                    <a:pt x="0" y="4924"/>
                    <a:pt x="83" y="5840"/>
                    <a:pt x="250" y="6733"/>
                  </a:cubicBezTo>
                  <a:cubicBezTo>
                    <a:pt x="333" y="7126"/>
                    <a:pt x="679" y="7412"/>
                    <a:pt x="1072" y="7412"/>
                  </a:cubicBezTo>
                  <a:cubicBezTo>
                    <a:pt x="1131" y="7412"/>
                    <a:pt x="1179" y="7400"/>
                    <a:pt x="1238" y="7388"/>
                  </a:cubicBezTo>
                  <a:cubicBezTo>
                    <a:pt x="1691" y="7305"/>
                    <a:pt x="1988" y="6864"/>
                    <a:pt x="1893" y="6412"/>
                  </a:cubicBezTo>
                  <a:cubicBezTo>
                    <a:pt x="1738" y="5626"/>
                    <a:pt x="1667" y="4817"/>
                    <a:pt x="1667" y="4007"/>
                  </a:cubicBezTo>
                  <a:cubicBezTo>
                    <a:pt x="1667" y="3042"/>
                    <a:pt x="1774" y="2042"/>
                    <a:pt x="1988" y="1007"/>
                  </a:cubicBezTo>
                  <a:cubicBezTo>
                    <a:pt x="2072" y="554"/>
                    <a:pt x="1786" y="114"/>
                    <a:pt x="1334" y="18"/>
                  </a:cubicBezTo>
                  <a:cubicBezTo>
                    <a:pt x="1277" y="6"/>
                    <a:pt x="1220" y="1"/>
                    <a:pt x="11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87907" y="3370102"/>
              <a:ext cx="237408" cy="90336"/>
            </a:xfrm>
            <a:custGeom>
              <a:avLst/>
              <a:gdLst/>
              <a:ahLst/>
              <a:cxnLst/>
              <a:rect l="l" t="t" r="r" b="b"/>
              <a:pathLst>
                <a:path w="7419" h="2823" extrusionOk="0">
                  <a:moveTo>
                    <a:pt x="6323" y="1"/>
                  </a:moveTo>
                  <a:cubicBezTo>
                    <a:pt x="4573" y="1"/>
                    <a:pt x="2787" y="346"/>
                    <a:pt x="1025" y="1049"/>
                  </a:cubicBezTo>
                  <a:cubicBezTo>
                    <a:pt x="894" y="1108"/>
                    <a:pt x="763" y="1156"/>
                    <a:pt x="632" y="1215"/>
                  </a:cubicBezTo>
                  <a:cubicBezTo>
                    <a:pt x="203" y="1394"/>
                    <a:pt x="1" y="1882"/>
                    <a:pt x="179" y="2311"/>
                  </a:cubicBezTo>
                  <a:cubicBezTo>
                    <a:pt x="322" y="2632"/>
                    <a:pt x="632" y="2823"/>
                    <a:pt x="953" y="2823"/>
                  </a:cubicBezTo>
                  <a:cubicBezTo>
                    <a:pt x="1061" y="2823"/>
                    <a:pt x="1168" y="2799"/>
                    <a:pt x="1275" y="2751"/>
                  </a:cubicBezTo>
                  <a:cubicBezTo>
                    <a:pt x="1394" y="2704"/>
                    <a:pt x="1513" y="2656"/>
                    <a:pt x="1632" y="2608"/>
                  </a:cubicBezTo>
                  <a:cubicBezTo>
                    <a:pt x="3228" y="1977"/>
                    <a:pt x="4835" y="1667"/>
                    <a:pt x="6378" y="1667"/>
                  </a:cubicBezTo>
                  <a:cubicBezTo>
                    <a:pt x="6435" y="1667"/>
                    <a:pt x="6492" y="1667"/>
                    <a:pt x="6549" y="1668"/>
                  </a:cubicBezTo>
                  <a:cubicBezTo>
                    <a:pt x="6563" y="1669"/>
                    <a:pt x="6577" y="1669"/>
                    <a:pt x="6591" y="1669"/>
                  </a:cubicBezTo>
                  <a:cubicBezTo>
                    <a:pt x="7036" y="1669"/>
                    <a:pt x="7395" y="1297"/>
                    <a:pt x="7407" y="858"/>
                  </a:cubicBezTo>
                  <a:cubicBezTo>
                    <a:pt x="7418" y="394"/>
                    <a:pt x="7049" y="13"/>
                    <a:pt x="6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 name="Google Shape;41;p2"/>
          <p:cNvSpPr txBox="1">
            <a:spLocks noGrp="1"/>
          </p:cNvSpPr>
          <p:nvPr>
            <p:ph type="ctrTitle"/>
          </p:nvPr>
        </p:nvSpPr>
        <p:spPr>
          <a:xfrm>
            <a:off x="729429" y="827775"/>
            <a:ext cx="4495500" cy="2052600"/>
          </a:xfrm>
          <a:prstGeom prst="rect">
            <a:avLst/>
          </a:prstGeom>
        </p:spPr>
        <p:txBody>
          <a:bodyPr spcFirstLastPara="1" wrap="square" lIns="0" tIns="0" rIns="0" bIns="0" anchor="b" anchorCtr="0">
            <a:noAutofit/>
          </a:bodyPr>
          <a:lstStyle>
            <a:lvl1pPr lvl="0">
              <a:lnSpc>
                <a:spcPct val="80000"/>
              </a:lnSpc>
              <a:spcBef>
                <a:spcPts val="0"/>
              </a:spcBef>
              <a:spcAft>
                <a:spcPts val="0"/>
              </a:spcAft>
              <a:buSzPts val="7000"/>
              <a:buNone/>
              <a:defRPr sz="7000"/>
            </a:lvl1pPr>
            <a:lvl2pPr lvl="1">
              <a:spcBef>
                <a:spcPts val="0"/>
              </a:spcBef>
              <a:spcAft>
                <a:spcPts val="0"/>
              </a:spcAft>
              <a:buSzPts val="5200"/>
              <a:buNone/>
              <a:defRPr sz="5200"/>
            </a:lvl2pPr>
            <a:lvl3pPr lvl="2">
              <a:spcBef>
                <a:spcPts val="0"/>
              </a:spcBef>
              <a:spcAft>
                <a:spcPts val="0"/>
              </a:spcAft>
              <a:buSzPts val="5200"/>
              <a:buNone/>
              <a:defRPr sz="5200"/>
            </a:lvl3pPr>
            <a:lvl4pPr lvl="3">
              <a:spcBef>
                <a:spcPts val="0"/>
              </a:spcBef>
              <a:spcAft>
                <a:spcPts val="0"/>
              </a:spcAft>
              <a:buSzPts val="5200"/>
              <a:buNone/>
              <a:defRPr sz="5200"/>
            </a:lvl4pPr>
            <a:lvl5pPr lvl="4">
              <a:spcBef>
                <a:spcPts val="0"/>
              </a:spcBef>
              <a:spcAft>
                <a:spcPts val="0"/>
              </a:spcAft>
              <a:buSzPts val="5200"/>
              <a:buNone/>
              <a:defRPr sz="5200"/>
            </a:lvl5pPr>
            <a:lvl6pPr lvl="5">
              <a:spcBef>
                <a:spcPts val="0"/>
              </a:spcBef>
              <a:spcAft>
                <a:spcPts val="0"/>
              </a:spcAft>
              <a:buSzPts val="5200"/>
              <a:buNone/>
              <a:defRPr sz="5200"/>
            </a:lvl6pPr>
            <a:lvl7pPr lvl="6">
              <a:spcBef>
                <a:spcPts val="0"/>
              </a:spcBef>
              <a:spcAft>
                <a:spcPts val="0"/>
              </a:spcAft>
              <a:buSzPts val="5200"/>
              <a:buNone/>
              <a:defRPr sz="5200"/>
            </a:lvl7pPr>
            <a:lvl8pPr lvl="7">
              <a:spcBef>
                <a:spcPts val="0"/>
              </a:spcBef>
              <a:spcAft>
                <a:spcPts val="0"/>
              </a:spcAft>
              <a:buSzPts val="5200"/>
              <a:buNone/>
              <a:defRPr sz="5200"/>
            </a:lvl8pPr>
            <a:lvl9pPr lvl="8">
              <a:spcBef>
                <a:spcPts val="0"/>
              </a:spcBef>
              <a:spcAft>
                <a:spcPts val="0"/>
              </a:spcAft>
              <a:buSzPts val="5200"/>
              <a:buNone/>
              <a:defRPr sz="52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wo Columns 2">
  <p:cSld name="CUSTOM_6">
    <p:spTree>
      <p:nvGrpSpPr>
        <p:cNvPr id="1" name="Shape 384"/>
        <p:cNvGrpSpPr/>
        <p:nvPr/>
      </p:nvGrpSpPr>
      <p:grpSpPr>
        <a:xfrm>
          <a:off x="0" y="0"/>
          <a:ext cx="0" cy="0"/>
          <a:chOff x="0" y="0"/>
          <a:chExt cx="0" cy="0"/>
        </a:xfrm>
      </p:grpSpPr>
      <p:sp>
        <p:nvSpPr>
          <p:cNvPr id="385" name="Google Shape;385;p19"/>
          <p:cNvSpPr txBox="1">
            <a:spLocks noGrp="1"/>
          </p:cNvSpPr>
          <p:nvPr>
            <p:ph type="body" idx="1"/>
          </p:nvPr>
        </p:nvSpPr>
        <p:spPr>
          <a:xfrm>
            <a:off x="770625" y="1351175"/>
            <a:ext cx="3569100" cy="3257400"/>
          </a:xfrm>
          <a:prstGeom prst="rect">
            <a:avLst/>
          </a:prstGeom>
        </p:spPr>
        <p:txBody>
          <a:bodyPr spcFirstLastPara="1" wrap="square" lIns="91425" tIns="91425" rIns="91425" bIns="91425" anchor="t" anchorCtr="0">
            <a:noAutofit/>
          </a:bodyPr>
          <a:lstStyle>
            <a:lvl1pPr marL="457200" lvl="0" indent="-311150" rtl="0">
              <a:lnSpc>
                <a:spcPct val="100000"/>
              </a:lnSpc>
              <a:spcBef>
                <a:spcPts val="0"/>
              </a:spcBef>
              <a:spcAft>
                <a:spcPts val="0"/>
              </a:spcAft>
              <a:buSzPts val="1300"/>
              <a:buChar char="●"/>
              <a:defRPr sz="1300"/>
            </a:lvl1pPr>
            <a:lvl2pPr marL="914400" lvl="1" indent="-311150" rtl="0">
              <a:lnSpc>
                <a:spcPct val="100000"/>
              </a:lnSpc>
              <a:spcBef>
                <a:spcPts val="1600"/>
              </a:spcBef>
              <a:spcAft>
                <a:spcPts val="0"/>
              </a:spcAft>
              <a:buSzPts val="1300"/>
              <a:buChar char="○"/>
              <a:defRPr sz="1300"/>
            </a:lvl2pPr>
            <a:lvl3pPr marL="1371600" lvl="2" indent="-311150" rtl="0">
              <a:lnSpc>
                <a:spcPct val="100000"/>
              </a:lnSpc>
              <a:spcBef>
                <a:spcPts val="1600"/>
              </a:spcBef>
              <a:spcAft>
                <a:spcPts val="0"/>
              </a:spcAft>
              <a:buSzPts val="1300"/>
              <a:buChar char="■"/>
              <a:defRPr sz="1300"/>
            </a:lvl3pPr>
            <a:lvl4pPr marL="1828800" lvl="3" indent="-311150" rtl="0">
              <a:lnSpc>
                <a:spcPct val="100000"/>
              </a:lnSpc>
              <a:spcBef>
                <a:spcPts val="1600"/>
              </a:spcBef>
              <a:spcAft>
                <a:spcPts val="0"/>
              </a:spcAft>
              <a:buSzPts val="1300"/>
              <a:buChar char="●"/>
              <a:defRPr sz="1300"/>
            </a:lvl4pPr>
            <a:lvl5pPr marL="2286000" lvl="4" indent="-311150" rtl="0">
              <a:lnSpc>
                <a:spcPct val="100000"/>
              </a:lnSpc>
              <a:spcBef>
                <a:spcPts val="1600"/>
              </a:spcBef>
              <a:spcAft>
                <a:spcPts val="0"/>
              </a:spcAft>
              <a:buSzPts val="1300"/>
              <a:buChar char="○"/>
              <a:defRPr sz="1300"/>
            </a:lvl5pPr>
            <a:lvl6pPr marL="2743200" lvl="5" indent="-311150" rtl="0">
              <a:lnSpc>
                <a:spcPct val="100000"/>
              </a:lnSpc>
              <a:spcBef>
                <a:spcPts val="1600"/>
              </a:spcBef>
              <a:spcAft>
                <a:spcPts val="0"/>
              </a:spcAft>
              <a:buSzPts val="1300"/>
              <a:buChar char="■"/>
              <a:defRPr sz="1300"/>
            </a:lvl6pPr>
            <a:lvl7pPr marL="3200400" lvl="6" indent="-311150" rtl="0">
              <a:lnSpc>
                <a:spcPct val="100000"/>
              </a:lnSpc>
              <a:spcBef>
                <a:spcPts val="1600"/>
              </a:spcBef>
              <a:spcAft>
                <a:spcPts val="0"/>
              </a:spcAft>
              <a:buSzPts val="1300"/>
              <a:buChar char="●"/>
              <a:defRPr sz="1300"/>
            </a:lvl7pPr>
            <a:lvl8pPr marL="3657600" lvl="7" indent="-311150" rtl="0">
              <a:lnSpc>
                <a:spcPct val="100000"/>
              </a:lnSpc>
              <a:spcBef>
                <a:spcPts val="1600"/>
              </a:spcBef>
              <a:spcAft>
                <a:spcPts val="0"/>
              </a:spcAft>
              <a:buSzPts val="1300"/>
              <a:buChar char="○"/>
              <a:defRPr sz="1300"/>
            </a:lvl8pPr>
            <a:lvl9pPr marL="4114800" lvl="8" indent="-311150" rtl="0">
              <a:lnSpc>
                <a:spcPct val="100000"/>
              </a:lnSpc>
              <a:spcBef>
                <a:spcPts val="1600"/>
              </a:spcBef>
              <a:spcAft>
                <a:spcPts val="1600"/>
              </a:spcAft>
              <a:buSzPts val="1300"/>
              <a:buChar char="■"/>
              <a:defRPr sz="1300"/>
            </a:lvl9pPr>
          </a:lstStyle>
          <a:p>
            <a:endParaRPr/>
          </a:p>
        </p:txBody>
      </p:sp>
      <p:sp>
        <p:nvSpPr>
          <p:cNvPr id="386" name="Google Shape;386;p19"/>
          <p:cNvSpPr txBox="1">
            <a:spLocks noGrp="1"/>
          </p:cNvSpPr>
          <p:nvPr>
            <p:ph type="body" idx="2"/>
          </p:nvPr>
        </p:nvSpPr>
        <p:spPr>
          <a:xfrm>
            <a:off x="4804277" y="1351175"/>
            <a:ext cx="3569100" cy="3257400"/>
          </a:xfrm>
          <a:prstGeom prst="rect">
            <a:avLst/>
          </a:prstGeom>
        </p:spPr>
        <p:txBody>
          <a:bodyPr spcFirstLastPara="1" wrap="square" lIns="91425" tIns="91425" rIns="91425" bIns="91425" anchor="t" anchorCtr="0">
            <a:noAutofit/>
          </a:bodyPr>
          <a:lstStyle>
            <a:lvl1pPr marL="457200" lvl="0" indent="-311150" rtl="0">
              <a:lnSpc>
                <a:spcPct val="100000"/>
              </a:lnSpc>
              <a:spcBef>
                <a:spcPts val="0"/>
              </a:spcBef>
              <a:spcAft>
                <a:spcPts val="0"/>
              </a:spcAft>
              <a:buSzPts val="1300"/>
              <a:buChar char="●"/>
              <a:defRPr sz="1300"/>
            </a:lvl1pPr>
            <a:lvl2pPr marL="914400" lvl="1" indent="-311150" rtl="0">
              <a:lnSpc>
                <a:spcPct val="100000"/>
              </a:lnSpc>
              <a:spcBef>
                <a:spcPts val="1600"/>
              </a:spcBef>
              <a:spcAft>
                <a:spcPts val="0"/>
              </a:spcAft>
              <a:buSzPts val="1300"/>
              <a:buChar char="○"/>
              <a:defRPr sz="1300"/>
            </a:lvl2pPr>
            <a:lvl3pPr marL="1371600" lvl="2" indent="-311150" rtl="0">
              <a:lnSpc>
                <a:spcPct val="100000"/>
              </a:lnSpc>
              <a:spcBef>
                <a:spcPts val="1600"/>
              </a:spcBef>
              <a:spcAft>
                <a:spcPts val="0"/>
              </a:spcAft>
              <a:buSzPts val="1300"/>
              <a:buChar char="■"/>
              <a:defRPr sz="1300"/>
            </a:lvl3pPr>
            <a:lvl4pPr marL="1828800" lvl="3" indent="-311150" rtl="0">
              <a:lnSpc>
                <a:spcPct val="100000"/>
              </a:lnSpc>
              <a:spcBef>
                <a:spcPts val="1600"/>
              </a:spcBef>
              <a:spcAft>
                <a:spcPts val="0"/>
              </a:spcAft>
              <a:buSzPts val="1300"/>
              <a:buChar char="●"/>
              <a:defRPr sz="1300"/>
            </a:lvl4pPr>
            <a:lvl5pPr marL="2286000" lvl="4" indent="-311150" rtl="0">
              <a:lnSpc>
                <a:spcPct val="100000"/>
              </a:lnSpc>
              <a:spcBef>
                <a:spcPts val="1600"/>
              </a:spcBef>
              <a:spcAft>
                <a:spcPts val="0"/>
              </a:spcAft>
              <a:buSzPts val="1300"/>
              <a:buChar char="○"/>
              <a:defRPr sz="1300"/>
            </a:lvl5pPr>
            <a:lvl6pPr marL="2743200" lvl="5" indent="-311150" rtl="0">
              <a:lnSpc>
                <a:spcPct val="100000"/>
              </a:lnSpc>
              <a:spcBef>
                <a:spcPts val="1600"/>
              </a:spcBef>
              <a:spcAft>
                <a:spcPts val="0"/>
              </a:spcAft>
              <a:buSzPts val="1300"/>
              <a:buChar char="■"/>
              <a:defRPr sz="1300"/>
            </a:lvl6pPr>
            <a:lvl7pPr marL="3200400" lvl="6" indent="-311150" rtl="0">
              <a:lnSpc>
                <a:spcPct val="100000"/>
              </a:lnSpc>
              <a:spcBef>
                <a:spcPts val="1600"/>
              </a:spcBef>
              <a:spcAft>
                <a:spcPts val="0"/>
              </a:spcAft>
              <a:buSzPts val="1300"/>
              <a:buChar char="●"/>
              <a:defRPr sz="1300"/>
            </a:lvl7pPr>
            <a:lvl8pPr marL="3657600" lvl="7" indent="-311150" rtl="0">
              <a:lnSpc>
                <a:spcPct val="100000"/>
              </a:lnSpc>
              <a:spcBef>
                <a:spcPts val="1600"/>
              </a:spcBef>
              <a:spcAft>
                <a:spcPts val="0"/>
              </a:spcAft>
              <a:buSzPts val="1300"/>
              <a:buChar char="○"/>
              <a:defRPr sz="1300"/>
            </a:lvl8pPr>
            <a:lvl9pPr marL="4114800" lvl="8" indent="-311150" rtl="0">
              <a:lnSpc>
                <a:spcPct val="100000"/>
              </a:lnSpc>
              <a:spcBef>
                <a:spcPts val="1600"/>
              </a:spcBef>
              <a:spcAft>
                <a:spcPts val="1600"/>
              </a:spcAft>
              <a:buSzPts val="1300"/>
              <a:buChar char="■"/>
              <a:defRPr sz="1300"/>
            </a:lvl9pPr>
          </a:lstStyle>
          <a:p>
            <a:endParaRPr/>
          </a:p>
        </p:txBody>
      </p:sp>
      <p:sp>
        <p:nvSpPr>
          <p:cNvPr id="387" name="Google Shape;387;p19"/>
          <p:cNvSpPr txBox="1">
            <a:spLocks noGrp="1"/>
          </p:cNvSpPr>
          <p:nvPr>
            <p:ph type="title"/>
          </p:nvPr>
        </p:nvSpPr>
        <p:spPr>
          <a:xfrm>
            <a:off x="1533750" y="445025"/>
            <a:ext cx="6076500" cy="1041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endParaRPr/>
          </a:p>
        </p:txBody>
      </p:sp>
      <p:grpSp>
        <p:nvGrpSpPr>
          <p:cNvPr id="388" name="Google Shape;388;p19"/>
          <p:cNvGrpSpPr/>
          <p:nvPr/>
        </p:nvGrpSpPr>
        <p:grpSpPr>
          <a:xfrm flipH="1">
            <a:off x="65" y="17014"/>
            <a:ext cx="2116909" cy="983104"/>
            <a:chOff x="-4527333" y="-2055682"/>
            <a:chExt cx="3232416" cy="1501152"/>
          </a:xfrm>
        </p:grpSpPr>
        <p:sp>
          <p:nvSpPr>
            <p:cNvPr id="389" name="Google Shape;389;p19"/>
            <p:cNvSpPr/>
            <p:nvPr/>
          </p:nvSpPr>
          <p:spPr>
            <a:xfrm>
              <a:off x="-2428773" y="-2055682"/>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9"/>
            <p:cNvSpPr/>
            <p:nvPr/>
          </p:nvSpPr>
          <p:spPr>
            <a:xfrm>
              <a:off x="-3403397" y="-1993634"/>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9"/>
            <p:cNvSpPr/>
            <p:nvPr/>
          </p:nvSpPr>
          <p:spPr>
            <a:xfrm>
              <a:off x="-2252773" y="-1781666"/>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9"/>
            <p:cNvSpPr/>
            <p:nvPr/>
          </p:nvSpPr>
          <p:spPr>
            <a:xfrm>
              <a:off x="-2132357" y="-14316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9"/>
            <p:cNvSpPr/>
            <p:nvPr/>
          </p:nvSpPr>
          <p:spPr>
            <a:xfrm>
              <a:off x="-3633509" y="-1717666"/>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9"/>
            <p:cNvSpPr/>
            <p:nvPr/>
          </p:nvSpPr>
          <p:spPr>
            <a:xfrm>
              <a:off x="-3940229" y="-14500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9"/>
            <p:cNvSpPr/>
            <p:nvPr/>
          </p:nvSpPr>
          <p:spPr>
            <a:xfrm>
              <a:off x="-4297221" y="-1430562"/>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9"/>
            <p:cNvSpPr/>
            <p:nvPr/>
          </p:nvSpPr>
          <p:spPr>
            <a:xfrm>
              <a:off x="-4527333" y="-2055682"/>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9"/>
            <p:cNvSpPr/>
            <p:nvPr/>
          </p:nvSpPr>
          <p:spPr>
            <a:xfrm>
              <a:off x="-1376101" y="-705346"/>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9"/>
            <p:cNvSpPr/>
            <p:nvPr/>
          </p:nvSpPr>
          <p:spPr>
            <a:xfrm>
              <a:off x="-4509061" y="-1721346"/>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9"/>
            <p:cNvSpPr/>
            <p:nvPr/>
          </p:nvSpPr>
          <p:spPr>
            <a:xfrm>
              <a:off x="-1668709" y="-919554"/>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9"/>
            <p:cNvSpPr/>
            <p:nvPr/>
          </p:nvSpPr>
          <p:spPr>
            <a:xfrm>
              <a:off x="-1976165" y="-1097922"/>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hanks">
  <p:cSld name="CUSTOM_1_1">
    <p:spTree>
      <p:nvGrpSpPr>
        <p:cNvPr id="1" name="Shape 401"/>
        <p:cNvGrpSpPr/>
        <p:nvPr/>
      </p:nvGrpSpPr>
      <p:grpSpPr>
        <a:xfrm>
          <a:off x="0" y="0"/>
          <a:ext cx="0" cy="0"/>
          <a:chOff x="0" y="0"/>
          <a:chExt cx="0" cy="0"/>
        </a:xfrm>
      </p:grpSpPr>
      <p:grpSp>
        <p:nvGrpSpPr>
          <p:cNvPr id="402" name="Google Shape;402;p20"/>
          <p:cNvGrpSpPr/>
          <p:nvPr/>
        </p:nvGrpSpPr>
        <p:grpSpPr>
          <a:xfrm>
            <a:off x="404573" y="-1"/>
            <a:ext cx="8334854" cy="5143494"/>
            <a:chOff x="404571" y="-1"/>
            <a:chExt cx="8334854" cy="5143494"/>
          </a:xfrm>
        </p:grpSpPr>
        <p:grpSp>
          <p:nvGrpSpPr>
            <p:cNvPr id="403" name="Google Shape;403;p20"/>
            <p:cNvGrpSpPr/>
            <p:nvPr/>
          </p:nvGrpSpPr>
          <p:grpSpPr>
            <a:xfrm>
              <a:off x="404571" y="-1"/>
              <a:ext cx="2323029" cy="5143494"/>
              <a:chOff x="6439971" y="-1"/>
              <a:chExt cx="2323029" cy="5143494"/>
            </a:xfrm>
          </p:grpSpPr>
          <p:sp>
            <p:nvSpPr>
              <p:cNvPr id="404" name="Google Shape;404;p20"/>
              <p:cNvSpPr/>
              <p:nvPr/>
            </p:nvSpPr>
            <p:spPr>
              <a:xfrm>
                <a:off x="7606400" y="1339022"/>
                <a:ext cx="258688" cy="83517"/>
              </a:xfrm>
              <a:custGeom>
                <a:avLst/>
                <a:gdLst/>
                <a:ahLst/>
                <a:cxnLst/>
                <a:rect l="l" t="t" r="r" b="b"/>
                <a:pathLst>
                  <a:path w="7502" h="2422" extrusionOk="0">
                    <a:moveTo>
                      <a:pt x="6614" y="0"/>
                    </a:moveTo>
                    <a:cubicBezTo>
                      <a:pt x="6584" y="0"/>
                      <a:pt x="6555" y="2"/>
                      <a:pt x="6525" y="5"/>
                    </a:cubicBezTo>
                    <a:cubicBezTo>
                      <a:pt x="4441" y="243"/>
                      <a:pt x="2560" y="493"/>
                      <a:pt x="774" y="755"/>
                    </a:cubicBezTo>
                    <a:cubicBezTo>
                      <a:pt x="310" y="826"/>
                      <a:pt x="0" y="1255"/>
                      <a:pt x="72" y="1707"/>
                    </a:cubicBezTo>
                    <a:cubicBezTo>
                      <a:pt x="131" y="2124"/>
                      <a:pt x="489" y="2422"/>
                      <a:pt x="893" y="2422"/>
                    </a:cubicBezTo>
                    <a:cubicBezTo>
                      <a:pt x="929" y="2422"/>
                      <a:pt x="977" y="2422"/>
                      <a:pt x="1024" y="2410"/>
                    </a:cubicBezTo>
                    <a:cubicBezTo>
                      <a:pt x="2787" y="2148"/>
                      <a:pt x="4656" y="1898"/>
                      <a:pt x="6716" y="1672"/>
                    </a:cubicBezTo>
                    <a:cubicBezTo>
                      <a:pt x="7168" y="1612"/>
                      <a:pt x="7501" y="1195"/>
                      <a:pt x="7454" y="743"/>
                    </a:cubicBezTo>
                    <a:cubicBezTo>
                      <a:pt x="7398" y="309"/>
                      <a:pt x="7031" y="0"/>
                      <a:pt x="6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0"/>
              <p:cNvSpPr/>
              <p:nvPr/>
            </p:nvSpPr>
            <p:spPr>
              <a:xfrm>
                <a:off x="6578352" y="1732649"/>
                <a:ext cx="185585" cy="214998"/>
              </a:xfrm>
              <a:custGeom>
                <a:avLst/>
                <a:gdLst/>
                <a:ahLst/>
                <a:cxnLst/>
                <a:rect l="l" t="t" r="r" b="b"/>
                <a:pathLst>
                  <a:path w="5382" h="6235" extrusionOk="0">
                    <a:moveTo>
                      <a:pt x="4465" y="0"/>
                    </a:moveTo>
                    <a:cubicBezTo>
                      <a:pt x="4245" y="0"/>
                      <a:pt x="4023" y="87"/>
                      <a:pt x="3858" y="258"/>
                    </a:cubicBezTo>
                    <a:cubicBezTo>
                      <a:pt x="2501" y="1663"/>
                      <a:pt x="1274" y="3246"/>
                      <a:pt x="238" y="4961"/>
                    </a:cubicBezTo>
                    <a:cubicBezTo>
                      <a:pt x="0" y="5354"/>
                      <a:pt x="119" y="5878"/>
                      <a:pt x="512" y="6116"/>
                    </a:cubicBezTo>
                    <a:cubicBezTo>
                      <a:pt x="655" y="6199"/>
                      <a:pt x="798" y="6235"/>
                      <a:pt x="953" y="6235"/>
                    </a:cubicBezTo>
                    <a:cubicBezTo>
                      <a:pt x="1238" y="6235"/>
                      <a:pt x="1512" y="6092"/>
                      <a:pt x="1667" y="5830"/>
                    </a:cubicBezTo>
                    <a:cubicBezTo>
                      <a:pt x="2643" y="4211"/>
                      <a:pt x="3786" y="2734"/>
                      <a:pt x="5060" y="1425"/>
                    </a:cubicBezTo>
                    <a:cubicBezTo>
                      <a:pt x="5382" y="1091"/>
                      <a:pt x="5370" y="556"/>
                      <a:pt x="5037" y="234"/>
                    </a:cubicBezTo>
                    <a:cubicBezTo>
                      <a:pt x="4880" y="78"/>
                      <a:pt x="4673" y="0"/>
                      <a:pt x="4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0"/>
              <p:cNvSpPr/>
              <p:nvPr/>
            </p:nvSpPr>
            <p:spPr>
              <a:xfrm>
                <a:off x="6450247" y="2457006"/>
                <a:ext cx="139620" cy="241584"/>
              </a:xfrm>
              <a:custGeom>
                <a:avLst/>
                <a:gdLst/>
                <a:ahLst/>
                <a:cxnLst/>
                <a:rect l="l" t="t" r="r" b="b"/>
                <a:pathLst>
                  <a:path w="4049" h="7006" extrusionOk="0">
                    <a:moveTo>
                      <a:pt x="936" y="0"/>
                    </a:moveTo>
                    <a:cubicBezTo>
                      <a:pt x="867" y="0"/>
                      <a:pt x="796" y="9"/>
                      <a:pt x="727" y="28"/>
                    </a:cubicBezTo>
                    <a:cubicBezTo>
                      <a:pt x="274" y="135"/>
                      <a:pt x="0" y="600"/>
                      <a:pt x="120" y="1040"/>
                    </a:cubicBezTo>
                    <a:cubicBezTo>
                      <a:pt x="572" y="2802"/>
                      <a:pt x="1298" y="4612"/>
                      <a:pt x="2358" y="6565"/>
                    </a:cubicBezTo>
                    <a:cubicBezTo>
                      <a:pt x="2501" y="6851"/>
                      <a:pt x="2798" y="7005"/>
                      <a:pt x="3096" y="7005"/>
                    </a:cubicBezTo>
                    <a:cubicBezTo>
                      <a:pt x="3227" y="7005"/>
                      <a:pt x="3358" y="6970"/>
                      <a:pt x="3489" y="6910"/>
                    </a:cubicBezTo>
                    <a:cubicBezTo>
                      <a:pt x="3894" y="6684"/>
                      <a:pt x="4049" y="6184"/>
                      <a:pt x="3822" y="5779"/>
                    </a:cubicBezTo>
                    <a:cubicBezTo>
                      <a:pt x="2834" y="3934"/>
                      <a:pt x="2155" y="2255"/>
                      <a:pt x="1739" y="636"/>
                    </a:cubicBezTo>
                    <a:cubicBezTo>
                      <a:pt x="1649" y="255"/>
                      <a:pt x="1305" y="0"/>
                      <a:pt x="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0"/>
              <p:cNvSpPr/>
              <p:nvPr/>
            </p:nvSpPr>
            <p:spPr>
              <a:xfrm>
                <a:off x="6630490" y="2809081"/>
                <a:ext cx="187240" cy="215067"/>
              </a:xfrm>
              <a:custGeom>
                <a:avLst/>
                <a:gdLst/>
                <a:ahLst/>
                <a:cxnLst/>
                <a:rect l="l" t="t" r="r" b="b"/>
                <a:pathLst>
                  <a:path w="5430" h="6237" extrusionOk="0">
                    <a:moveTo>
                      <a:pt x="955" y="0"/>
                    </a:moveTo>
                    <a:cubicBezTo>
                      <a:pt x="786" y="0"/>
                      <a:pt x="614" y="50"/>
                      <a:pt x="465" y="153"/>
                    </a:cubicBezTo>
                    <a:cubicBezTo>
                      <a:pt x="96" y="427"/>
                      <a:pt x="0" y="951"/>
                      <a:pt x="274" y="1320"/>
                    </a:cubicBezTo>
                    <a:cubicBezTo>
                      <a:pt x="1274" y="2725"/>
                      <a:pt x="2441" y="4237"/>
                      <a:pt x="3846" y="5939"/>
                    </a:cubicBezTo>
                    <a:cubicBezTo>
                      <a:pt x="4001" y="6142"/>
                      <a:pt x="4251" y="6237"/>
                      <a:pt x="4489" y="6237"/>
                    </a:cubicBezTo>
                    <a:cubicBezTo>
                      <a:pt x="4679" y="6237"/>
                      <a:pt x="4858" y="6177"/>
                      <a:pt x="5013" y="6058"/>
                    </a:cubicBezTo>
                    <a:cubicBezTo>
                      <a:pt x="5382" y="5761"/>
                      <a:pt x="5430" y="5237"/>
                      <a:pt x="5132" y="4880"/>
                    </a:cubicBezTo>
                    <a:cubicBezTo>
                      <a:pt x="3763" y="3201"/>
                      <a:pt x="2620" y="1725"/>
                      <a:pt x="1631" y="343"/>
                    </a:cubicBezTo>
                    <a:cubicBezTo>
                      <a:pt x="1472" y="119"/>
                      <a:pt x="1217" y="0"/>
                      <a:pt x="9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0"/>
              <p:cNvSpPr/>
              <p:nvPr/>
            </p:nvSpPr>
            <p:spPr>
              <a:xfrm>
                <a:off x="6881735" y="3118844"/>
                <a:ext cx="194654" cy="208723"/>
              </a:xfrm>
              <a:custGeom>
                <a:avLst/>
                <a:gdLst/>
                <a:ahLst/>
                <a:cxnLst/>
                <a:rect l="l" t="t" r="r" b="b"/>
                <a:pathLst>
                  <a:path w="5645" h="6053" extrusionOk="0">
                    <a:moveTo>
                      <a:pt x="931" y="0"/>
                    </a:moveTo>
                    <a:cubicBezTo>
                      <a:pt x="737" y="0"/>
                      <a:pt x="543" y="67"/>
                      <a:pt x="382" y="207"/>
                    </a:cubicBezTo>
                    <a:cubicBezTo>
                      <a:pt x="37" y="504"/>
                      <a:pt x="1" y="1028"/>
                      <a:pt x="299" y="1385"/>
                    </a:cubicBezTo>
                    <a:cubicBezTo>
                      <a:pt x="691" y="1838"/>
                      <a:pt x="1084" y="2278"/>
                      <a:pt x="1465" y="2731"/>
                    </a:cubicBezTo>
                    <a:cubicBezTo>
                      <a:pt x="2323" y="3731"/>
                      <a:pt x="3216" y="4755"/>
                      <a:pt x="4073" y="5755"/>
                    </a:cubicBezTo>
                    <a:cubicBezTo>
                      <a:pt x="4240" y="5946"/>
                      <a:pt x="4466" y="6053"/>
                      <a:pt x="4704" y="6053"/>
                    </a:cubicBezTo>
                    <a:cubicBezTo>
                      <a:pt x="4894" y="6053"/>
                      <a:pt x="5097" y="5981"/>
                      <a:pt x="5252" y="5850"/>
                    </a:cubicBezTo>
                    <a:cubicBezTo>
                      <a:pt x="5597" y="5553"/>
                      <a:pt x="5644" y="5029"/>
                      <a:pt x="5347" y="4672"/>
                    </a:cubicBezTo>
                    <a:cubicBezTo>
                      <a:pt x="4478" y="3660"/>
                      <a:pt x="3597" y="2636"/>
                      <a:pt x="2739" y="1635"/>
                    </a:cubicBezTo>
                    <a:cubicBezTo>
                      <a:pt x="2346" y="1195"/>
                      <a:pt x="1954" y="742"/>
                      <a:pt x="1573" y="290"/>
                    </a:cubicBezTo>
                    <a:cubicBezTo>
                      <a:pt x="1402" y="100"/>
                      <a:pt x="1167" y="0"/>
                      <a:pt x="9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0"/>
              <p:cNvSpPr/>
              <p:nvPr/>
            </p:nvSpPr>
            <p:spPr>
              <a:xfrm>
                <a:off x="7354707" y="4141758"/>
                <a:ext cx="126103" cy="246308"/>
              </a:xfrm>
              <a:custGeom>
                <a:avLst/>
                <a:gdLst/>
                <a:ahLst/>
                <a:cxnLst/>
                <a:rect l="l" t="t" r="r" b="b"/>
                <a:pathLst>
                  <a:path w="3657" h="7143" extrusionOk="0">
                    <a:moveTo>
                      <a:pt x="2731" y="1"/>
                    </a:moveTo>
                    <a:cubicBezTo>
                      <a:pt x="2350" y="1"/>
                      <a:pt x="2012" y="274"/>
                      <a:pt x="1930" y="654"/>
                    </a:cubicBezTo>
                    <a:cubicBezTo>
                      <a:pt x="1739" y="1523"/>
                      <a:pt x="1453" y="2392"/>
                      <a:pt x="1084" y="3225"/>
                    </a:cubicBezTo>
                    <a:cubicBezTo>
                      <a:pt x="680" y="4142"/>
                      <a:pt x="358" y="5118"/>
                      <a:pt x="108" y="6107"/>
                    </a:cubicBezTo>
                    <a:cubicBezTo>
                      <a:pt x="1" y="6559"/>
                      <a:pt x="275" y="7011"/>
                      <a:pt x="727" y="7119"/>
                    </a:cubicBezTo>
                    <a:cubicBezTo>
                      <a:pt x="799" y="7131"/>
                      <a:pt x="858" y="7142"/>
                      <a:pt x="930" y="7142"/>
                    </a:cubicBezTo>
                    <a:cubicBezTo>
                      <a:pt x="1299" y="7142"/>
                      <a:pt x="1644" y="6881"/>
                      <a:pt x="1739" y="6500"/>
                    </a:cubicBezTo>
                    <a:cubicBezTo>
                      <a:pt x="1954" y="5607"/>
                      <a:pt x="2251" y="4725"/>
                      <a:pt x="2620" y="3904"/>
                    </a:cubicBezTo>
                    <a:cubicBezTo>
                      <a:pt x="3037" y="2963"/>
                      <a:pt x="3347" y="1987"/>
                      <a:pt x="3561" y="1011"/>
                    </a:cubicBezTo>
                    <a:cubicBezTo>
                      <a:pt x="3656" y="558"/>
                      <a:pt x="3370" y="118"/>
                      <a:pt x="2918" y="23"/>
                    </a:cubicBezTo>
                    <a:cubicBezTo>
                      <a:pt x="2855" y="8"/>
                      <a:pt x="2793" y="1"/>
                      <a:pt x="2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0"/>
              <p:cNvSpPr/>
              <p:nvPr/>
            </p:nvSpPr>
            <p:spPr>
              <a:xfrm>
                <a:off x="6439971" y="2068896"/>
                <a:ext cx="118275" cy="248688"/>
              </a:xfrm>
              <a:custGeom>
                <a:avLst/>
                <a:gdLst/>
                <a:ahLst/>
                <a:cxnLst/>
                <a:rect l="l" t="t" r="r" b="b"/>
                <a:pathLst>
                  <a:path w="3430" h="7212" extrusionOk="0">
                    <a:moveTo>
                      <a:pt x="2477" y="1"/>
                    </a:moveTo>
                    <a:cubicBezTo>
                      <a:pt x="2136" y="1"/>
                      <a:pt x="1821" y="211"/>
                      <a:pt x="1691" y="544"/>
                    </a:cubicBezTo>
                    <a:cubicBezTo>
                      <a:pt x="1156" y="2008"/>
                      <a:pt x="668" y="3604"/>
                      <a:pt x="275" y="5271"/>
                    </a:cubicBezTo>
                    <a:cubicBezTo>
                      <a:pt x="191" y="5592"/>
                      <a:pt x="132" y="5925"/>
                      <a:pt x="72" y="6247"/>
                    </a:cubicBezTo>
                    <a:cubicBezTo>
                      <a:pt x="1" y="6699"/>
                      <a:pt x="310" y="7128"/>
                      <a:pt x="763" y="7199"/>
                    </a:cubicBezTo>
                    <a:cubicBezTo>
                      <a:pt x="810" y="7211"/>
                      <a:pt x="858" y="7211"/>
                      <a:pt x="906" y="7211"/>
                    </a:cubicBezTo>
                    <a:cubicBezTo>
                      <a:pt x="1310" y="7211"/>
                      <a:pt x="1656" y="6926"/>
                      <a:pt x="1727" y="6509"/>
                    </a:cubicBezTo>
                    <a:cubicBezTo>
                      <a:pt x="1775" y="6223"/>
                      <a:pt x="1834" y="5937"/>
                      <a:pt x="1894" y="5664"/>
                    </a:cubicBezTo>
                    <a:cubicBezTo>
                      <a:pt x="2287" y="4056"/>
                      <a:pt x="2739" y="2532"/>
                      <a:pt x="3263" y="1127"/>
                    </a:cubicBezTo>
                    <a:cubicBezTo>
                      <a:pt x="3430" y="699"/>
                      <a:pt x="3204" y="210"/>
                      <a:pt x="2775" y="56"/>
                    </a:cubicBezTo>
                    <a:cubicBezTo>
                      <a:pt x="2676" y="18"/>
                      <a:pt x="2576" y="1"/>
                      <a:pt x="2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0"/>
              <p:cNvSpPr/>
              <p:nvPr/>
            </p:nvSpPr>
            <p:spPr>
              <a:xfrm>
                <a:off x="7215947" y="1399333"/>
                <a:ext cx="256619" cy="105344"/>
              </a:xfrm>
              <a:custGeom>
                <a:avLst/>
                <a:gdLst/>
                <a:ahLst/>
                <a:cxnLst/>
                <a:rect l="l" t="t" r="r" b="b"/>
                <a:pathLst>
                  <a:path w="7442" h="3055" extrusionOk="0">
                    <a:moveTo>
                      <a:pt x="6540" y="0"/>
                    </a:moveTo>
                    <a:cubicBezTo>
                      <a:pt x="6484" y="0"/>
                      <a:pt x="6427" y="6"/>
                      <a:pt x="6370" y="18"/>
                    </a:cubicBezTo>
                    <a:cubicBezTo>
                      <a:pt x="4334" y="435"/>
                      <a:pt x="2429" y="899"/>
                      <a:pt x="691" y="1411"/>
                    </a:cubicBezTo>
                    <a:cubicBezTo>
                      <a:pt x="251" y="1542"/>
                      <a:pt x="1" y="2006"/>
                      <a:pt x="132" y="2447"/>
                    </a:cubicBezTo>
                    <a:cubicBezTo>
                      <a:pt x="239" y="2816"/>
                      <a:pt x="572" y="3054"/>
                      <a:pt x="929" y="3054"/>
                    </a:cubicBezTo>
                    <a:cubicBezTo>
                      <a:pt x="1013" y="3054"/>
                      <a:pt x="1084" y="3042"/>
                      <a:pt x="1167" y="3018"/>
                    </a:cubicBezTo>
                    <a:cubicBezTo>
                      <a:pt x="2858" y="2518"/>
                      <a:pt x="4715" y="2066"/>
                      <a:pt x="6704" y="1661"/>
                    </a:cubicBezTo>
                    <a:cubicBezTo>
                      <a:pt x="7156" y="1566"/>
                      <a:pt x="7442" y="1125"/>
                      <a:pt x="7359" y="673"/>
                    </a:cubicBezTo>
                    <a:cubicBezTo>
                      <a:pt x="7275" y="277"/>
                      <a:pt x="6928" y="0"/>
                      <a:pt x="6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0"/>
              <p:cNvSpPr/>
              <p:nvPr/>
            </p:nvSpPr>
            <p:spPr>
              <a:xfrm>
                <a:off x="7439294" y="4910599"/>
                <a:ext cx="160964" cy="232895"/>
              </a:xfrm>
              <a:custGeom>
                <a:avLst/>
                <a:gdLst/>
                <a:ahLst/>
                <a:cxnLst/>
                <a:rect l="l" t="t" r="r" b="b"/>
                <a:pathLst>
                  <a:path w="4668" h="6754" extrusionOk="0">
                    <a:moveTo>
                      <a:pt x="948" y="0"/>
                    </a:moveTo>
                    <a:cubicBezTo>
                      <a:pt x="834" y="0"/>
                      <a:pt x="718" y="24"/>
                      <a:pt x="608" y="75"/>
                    </a:cubicBezTo>
                    <a:cubicBezTo>
                      <a:pt x="179" y="265"/>
                      <a:pt x="1" y="765"/>
                      <a:pt x="191" y="1182"/>
                    </a:cubicBezTo>
                    <a:cubicBezTo>
                      <a:pt x="1608" y="4301"/>
                      <a:pt x="2965" y="6301"/>
                      <a:pt x="3025" y="6385"/>
                    </a:cubicBezTo>
                    <a:cubicBezTo>
                      <a:pt x="3191" y="6623"/>
                      <a:pt x="3453" y="6754"/>
                      <a:pt x="3715" y="6754"/>
                    </a:cubicBezTo>
                    <a:cubicBezTo>
                      <a:pt x="3882" y="6754"/>
                      <a:pt x="4049" y="6706"/>
                      <a:pt x="4192" y="6611"/>
                    </a:cubicBezTo>
                    <a:cubicBezTo>
                      <a:pt x="4573" y="6349"/>
                      <a:pt x="4668" y="5825"/>
                      <a:pt x="4406" y="5444"/>
                    </a:cubicBezTo>
                    <a:cubicBezTo>
                      <a:pt x="4394" y="5420"/>
                      <a:pt x="3061" y="3468"/>
                      <a:pt x="1715" y="491"/>
                    </a:cubicBezTo>
                    <a:cubicBezTo>
                      <a:pt x="1575" y="185"/>
                      <a:pt x="1267" y="0"/>
                      <a:pt x="9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0"/>
              <p:cNvSpPr/>
              <p:nvPr/>
            </p:nvSpPr>
            <p:spPr>
              <a:xfrm>
                <a:off x="8001371" y="1266641"/>
                <a:ext cx="255791" cy="107447"/>
              </a:xfrm>
              <a:custGeom>
                <a:avLst/>
                <a:gdLst/>
                <a:ahLst/>
                <a:cxnLst/>
                <a:rect l="l" t="t" r="r" b="b"/>
                <a:pathLst>
                  <a:path w="7418" h="3116" extrusionOk="0">
                    <a:moveTo>
                      <a:pt x="6485" y="1"/>
                    </a:moveTo>
                    <a:cubicBezTo>
                      <a:pt x="6387" y="1"/>
                      <a:pt x="6288" y="19"/>
                      <a:pt x="6192" y="56"/>
                    </a:cubicBezTo>
                    <a:cubicBezTo>
                      <a:pt x="4489" y="675"/>
                      <a:pt x="2667" y="1139"/>
                      <a:pt x="762" y="1449"/>
                    </a:cubicBezTo>
                    <a:cubicBezTo>
                      <a:pt x="310" y="1520"/>
                      <a:pt x="0" y="1949"/>
                      <a:pt x="72" y="2413"/>
                    </a:cubicBezTo>
                    <a:cubicBezTo>
                      <a:pt x="143" y="2818"/>
                      <a:pt x="488" y="3116"/>
                      <a:pt x="893" y="3116"/>
                    </a:cubicBezTo>
                    <a:cubicBezTo>
                      <a:pt x="941" y="3116"/>
                      <a:pt x="988" y="3116"/>
                      <a:pt x="1036" y="3104"/>
                    </a:cubicBezTo>
                    <a:cubicBezTo>
                      <a:pt x="3036" y="2782"/>
                      <a:pt x="4965" y="2282"/>
                      <a:pt x="6763" y="1628"/>
                    </a:cubicBezTo>
                    <a:cubicBezTo>
                      <a:pt x="7204" y="1461"/>
                      <a:pt x="7418" y="985"/>
                      <a:pt x="7263" y="544"/>
                    </a:cubicBezTo>
                    <a:cubicBezTo>
                      <a:pt x="7143" y="212"/>
                      <a:pt x="6822" y="1"/>
                      <a:pt x="64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0"/>
              <p:cNvSpPr/>
              <p:nvPr/>
            </p:nvSpPr>
            <p:spPr>
              <a:xfrm>
                <a:off x="7340362" y="4528006"/>
                <a:ext cx="95275" cy="253377"/>
              </a:xfrm>
              <a:custGeom>
                <a:avLst/>
                <a:gdLst/>
                <a:ahLst/>
                <a:cxnLst/>
                <a:rect l="l" t="t" r="r" b="b"/>
                <a:pathLst>
                  <a:path w="2763" h="7348" extrusionOk="0">
                    <a:moveTo>
                      <a:pt x="855" y="0"/>
                    </a:moveTo>
                    <a:cubicBezTo>
                      <a:pt x="840" y="0"/>
                      <a:pt x="825" y="1"/>
                      <a:pt x="810" y="1"/>
                    </a:cubicBezTo>
                    <a:cubicBezTo>
                      <a:pt x="357" y="25"/>
                      <a:pt x="0" y="418"/>
                      <a:pt x="24" y="883"/>
                    </a:cubicBezTo>
                    <a:cubicBezTo>
                      <a:pt x="131" y="2752"/>
                      <a:pt x="465" y="4716"/>
                      <a:pt x="1024" y="6740"/>
                    </a:cubicBezTo>
                    <a:cubicBezTo>
                      <a:pt x="1131" y="7109"/>
                      <a:pt x="1465" y="7348"/>
                      <a:pt x="1834" y="7348"/>
                    </a:cubicBezTo>
                    <a:cubicBezTo>
                      <a:pt x="1905" y="7348"/>
                      <a:pt x="1989" y="7348"/>
                      <a:pt x="2060" y="7324"/>
                    </a:cubicBezTo>
                    <a:cubicBezTo>
                      <a:pt x="2501" y="7205"/>
                      <a:pt x="2762" y="6740"/>
                      <a:pt x="2643" y="6288"/>
                    </a:cubicBezTo>
                    <a:cubicBezTo>
                      <a:pt x="2120" y="4395"/>
                      <a:pt x="1798" y="2538"/>
                      <a:pt x="1691" y="787"/>
                    </a:cubicBezTo>
                    <a:cubicBezTo>
                      <a:pt x="1668" y="338"/>
                      <a:pt x="1299" y="0"/>
                      <a:pt x="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0"/>
              <p:cNvSpPr/>
              <p:nvPr/>
            </p:nvSpPr>
            <p:spPr>
              <a:xfrm>
                <a:off x="7138359" y="3423298"/>
                <a:ext cx="183137" cy="218343"/>
              </a:xfrm>
              <a:custGeom>
                <a:avLst/>
                <a:gdLst/>
                <a:ahLst/>
                <a:cxnLst/>
                <a:rect l="l" t="t" r="r" b="b"/>
                <a:pathLst>
                  <a:path w="5311" h="6332" extrusionOk="0">
                    <a:moveTo>
                      <a:pt x="932" y="0"/>
                    </a:moveTo>
                    <a:cubicBezTo>
                      <a:pt x="752" y="0"/>
                      <a:pt x="571" y="57"/>
                      <a:pt x="417" y="176"/>
                    </a:cubicBezTo>
                    <a:cubicBezTo>
                      <a:pt x="60" y="462"/>
                      <a:pt x="0" y="998"/>
                      <a:pt x="286" y="1355"/>
                    </a:cubicBezTo>
                    <a:cubicBezTo>
                      <a:pt x="1608" y="3034"/>
                      <a:pt x="2715" y="4534"/>
                      <a:pt x="3667" y="5963"/>
                    </a:cubicBezTo>
                    <a:cubicBezTo>
                      <a:pt x="3822" y="6201"/>
                      <a:pt x="4096" y="6332"/>
                      <a:pt x="4358" y="6332"/>
                    </a:cubicBezTo>
                    <a:cubicBezTo>
                      <a:pt x="4525" y="6332"/>
                      <a:pt x="4679" y="6284"/>
                      <a:pt x="4822" y="6189"/>
                    </a:cubicBezTo>
                    <a:cubicBezTo>
                      <a:pt x="5203" y="5927"/>
                      <a:pt x="5311" y="5415"/>
                      <a:pt x="5060" y="5034"/>
                    </a:cubicBezTo>
                    <a:cubicBezTo>
                      <a:pt x="4072" y="3570"/>
                      <a:pt x="2941" y="2022"/>
                      <a:pt x="1596" y="319"/>
                    </a:cubicBezTo>
                    <a:cubicBezTo>
                      <a:pt x="1429" y="111"/>
                      <a:pt x="1182" y="0"/>
                      <a:pt x="9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0"/>
              <p:cNvSpPr/>
              <p:nvPr/>
            </p:nvSpPr>
            <p:spPr>
              <a:xfrm>
                <a:off x="6852597" y="1513404"/>
                <a:ext cx="241033" cy="150964"/>
              </a:xfrm>
              <a:custGeom>
                <a:avLst/>
                <a:gdLst/>
                <a:ahLst/>
                <a:cxnLst/>
                <a:rect l="l" t="t" r="r" b="b"/>
                <a:pathLst>
                  <a:path w="6990" h="4378" extrusionOk="0">
                    <a:moveTo>
                      <a:pt x="6035" y="1"/>
                    </a:moveTo>
                    <a:cubicBezTo>
                      <a:pt x="5925" y="1"/>
                      <a:pt x="5812" y="22"/>
                      <a:pt x="5704" y="68"/>
                    </a:cubicBezTo>
                    <a:cubicBezTo>
                      <a:pt x="3811" y="889"/>
                      <a:pt x="2048" y="1818"/>
                      <a:pt x="489" y="2842"/>
                    </a:cubicBezTo>
                    <a:cubicBezTo>
                      <a:pt x="108" y="3092"/>
                      <a:pt x="1" y="3616"/>
                      <a:pt x="251" y="3997"/>
                    </a:cubicBezTo>
                    <a:cubicBezTo>
                      <a:pt x="417" y="4247"/>
                      <a:pt x="679" y="4378"/>
                      <a:pt x="953" y="4378"/>
                    </a:cubicBezTo>
                    <a:cubicBezTo>
                      <a:pt x="1108" y="4378"/>
                      <a:pt x="1263" y="4330"/>
                      <a:pt x="1406" y="4247"/>
                    </a:cubicBezTo>
                    <a:cubicBezTo>
                      <a:pt x="2894" y="3270"/>
                      <a:pt x="4561" y="2389"/>
                      <a:pt x="6370" y="1603"/>
                    </a:cubicBezTo>
                    <a:cubicBezTo>
                      <a:pt x="6787" y="1425"/>
                      <a:pt x="6990" y="925"/>
                      <a:pt x="6799" y="508"/>
                    </a:cubicBezTo>
                    <a:cubicBezTo>
                      <a:pt x="6666" y="188"/>
                      <a:pt x="6360" y="1"/>
                      <a:pt x="6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0"/>
              <p:cNvSpPr/>
              <p:nvPr/>
            </p:nvSpPr>
            <p:spPr>
              <a:xfrm>
                <a:off x="8647173" y="308384"/>
                <a:ext cx="115827" cy="249102"/>
              </a:xfrm>
              <a:custGeom>
                <a:avLst/>
                <a:gdLst/>
                <a:ahLst/>
                <a:cxnLst/>
                <a:rect l="l" t="t" r="r" b="b"/>
                <a:pathLst>
                  <a:path w="3359" h="7224" extrusionOk="0">
                    <a:moveTo>
                      <a:pt x="953" y="1"/>
                    </a:moveTo>
                    <a:cubicBezTo>
                      <a:pt x="842" y="1"/>
                      <a:pt x="729" y="22"/>
                      <a:pt x="620" y="68"/>
                    </a:cubicBezTo>
                    <a:cubicBezTo>
                      <a:pt x="191" y="246"/>
                      <a:pt x="1" y="746"/>
                      <a:pt x="191" y="1163"/>
                    </a:cubicBezTo>
                    <a:cubicBezTo>
                      <a:pt x="929" y="2878"/>
                      <a:pt x="1418" y="4664"/>
                      <a:pt x="1644" y="6485"/>
                    </a:cubicBezTo>
                    <a:cubicBezTo>
                      <a:pt x="1691" y="6914"/>
                      <a:pt x="2061" y="7223"/>
                      <a:pt x="2465" y="7223"/>
                    </a:cubicBezTo>
                    <a:cubicBezTo>
                      <a:pt x="2501" y="7223"/>
                      <a:pt x="2537" y="7223"/>
                      <a:pt x="2573" y="7211"/>
                    </a:cubicBezTo>
                    <a:cubicBezTo>
                      <a:pt x="3037" y="7152"/>
                      <a:pt x="3358" y="6735"/>
                      <a:pt x="3299" y="6283"/>
                    </a:cubicBezTo>
                    <a:cubicBezTo>
                      <a:pt x="3061" y="4306"/>
                      <a:pt x="2525" y="2354"/>
                      <a:pt x="1715" y="496"/>
                    </a:cubicBezTo>
                    <a:cubicBezTo>
                      <a:pt x="1582" y="186"/>
                      <a:pt x="1277" y="1"/>
                      <a:pt x="9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0"/>
              <p:cNvSpPr/>
              <p:nvPr/>
            </p:nvSpPr>
            <p:spPr>
              <a:xfrm>
                <a:off x="8633207" y="697804"/>
                <a:ext cx="125689" cy="246446"/>
              </a:xfrm>
              <a:custGeom>
                <a:avLst/>
                <a:gdLst/>
                <a:ahLst/>
                <a:cxnLst/>
                <a:rect l="l" t="t" r="r" b="b"/>
                <a:pathLst>
                  <a:path w="3645" h="7147" extrusionOk="0">
                    <a:moveTo>
                      <a:pt x="2734" y="1"/>
                    </a:moveTo>
                    <a:cubicBezTo>
                      <a:pt x="2337" y="1"/>
                      <a:pt x="1981" y="290"/>
                      <a:pt x="1918" y="693"/>
                    </a:cubicBezTo>
                    <a:cubicBezTo>
                      <a:pt x="1608" y="2515"/>
                      <a:pt x="1025" y="4277"/>
                      <a:pt x="203" y="5932"/>
                    </a:cubicBezTo>
                    <a:cubicBezTo>
                      <a:pt x="1" y="6348"/>
                      <a:pt x="168" y="6848"/>
                      <a:pt x="584" y="7051"/>
                    </a:cubicBezTo>
                    <a:cubicBezTo>
                      <a:pt x="703" y="7110"/>
                      <a:pt x="823" y="7146"/>
                      <a:pt x="953" y="7146"/>
                    </a:cubicBezTo>
                    <a:cubicBezTo>
                      <a:pt x="1263" y="7146"/>
                      <a:pt x="1561" y="6967"/>
                      <a:pt x="1704" y="6682"/>
                    </a:cubicBezTo>
                    <a:cubicBezTo>
                      <a:pt x="2597" y="4872"/>
                      <a:pt x="3228" y="2955"/>
                      <a:pt x="3561" y="979"/>
                    </a:cubicBezTo>
                    <a:cubicBezTo>
                      <a:pt x="3644" y="526"/>
                      <a:pt x="3335" y="98"/>
                      <a:pt x="2882" y="14"/>
                    </a:cubicBezTo>
                    <a:cubicBezTo>
                      <a:pt x="2833" y="5"/>
                      <a:pt x="2783" y="1"/>
                      <a:pt x="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0"/>
              <p:cNvSpPr/>
              <p:nvPr/>
            </p:nvSpPr>
            <p:spPr>
              <a:xfrm>
                <a:off x="7355121" y="3756166"/>
                <a:ext cx="127309" cy="245964"/>
              </a:xfrm>
              <a:custGeom>
                <a:avLst/>
                <a:gdLst/>
                <a:ahLst/>
                <a:cxnLst/>
                <a:rect l="l" t="t" r="r" b="b"/>
                <a:pathLst>
                  <a:path w="3692" h="7133" extrusionOk="0">
                    <a:moveTo>
                      <a:pt x="958" y="1"/>
                    </a:moveTo>
                    <a:cubicBezTo>
                      <a:pt x="836" y="1"/>
                      <a:pt x="713" y="27"/>
                      <a:pt x="596" y="84"/>
                    </a:cubicBezTo>
                    <a:cubicBezTo>
                      <a:pt x="179" y="287"/>
                      <a:pt x="1" y="775"/>
                      <a:pt x="203" y="1203"/>
                    </a:cubicBezTo>
                    <a:cubicBezTo>
                      <a:pt x="1072" y="3049"/>
                      <a:pt x="1656" y="4763"/>
                      <a:pt x="1953" y="6442"/>
                    </a:cubicBezTo>
                    <a:cubicBezTo>
                      <a:pt x="2037" y="6847"/>
                      <a:pt x="2382" y="7133"/>
                      <a:pt x="2775" y="7133"/>
                    </a:cubicBezTo>
                    <a:cubicBezTo>
                      <a:pt x="2835" y="7133"/>
                      <a:pt x="2882" y="7121"/>
                      <a:pt x="2930" y="7121"/>
                    </a:cubicBezTo>
                    <a:cubicBezTo>
                      <a:pt x="3382" y="7037"/>
                      <a:pt x="3692" y="6597"/>
                      <a:pt x="3608" y="6144"/>
                    </a:cubicBezTo>
                    <a:cubicBezTo>
                      <a:pt x="3275" y="4323"/>
                      <a:pt x="2656" y="2465"/>
                      <a:pt x="1715" y="477"/>
                    </a:cubicBezTo>
                    <a:cubicBezTo>
                      <a:pt x="1570" y="177"/>
                      <a:pt x="1270" y="1"/>
                      <a:pt x="9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0"/>
              <p:cNvSpPr/>
              <p:nvPr/>
            </p:nvSpPr>
            <p:spPr>
              <a:xfrm>
                <a:off x="8402066" y="-1"/>
                <a:ext cx="207378" cy="196585"/>
              </a:xfrm>
              <a:custGeom>
                <a:avLst/>
                <a:gdLst/>
                <a:ahLst/>
                <a:cxnLst/>
                <a:rect l="l" t="t" r="r" b="b"/>
                <a:pathLst>
                  <a:path w="6014" h="5701" extrusionOk="0">
                    <a:moveTo>
                      <a:pt x="955" y="1"/>
                    </a:moveTo>
                    <a:cubicBezTo>
                      <a:pt x="703" y="1"/>
                      <a:pt x="454" y="115"/>
                      <a:pt x="287" y="331"/>
                    </a:cubicBezTo>
                    <a:cubicBezTo>
                      <a:pt x="1" y="688"/>
                      <a:pt x="72" y="1224"/>
                      <a:pt x="441" y="1498"/>
                    </a:cubicBezTo>
                    <a:cubicBezTo>
                      <a:pt x="1953" y="2665"/>
                      <a:pt x="3287" y="3974"/>
                      <a:pt x="4418" y="5379"/>
                    </a:cubicBezTo>
                    <a:cubicBezTo>
                      <a:pt x="4585" y="5594"/>
                      <a:pt x="4835" y="5701"/>
                      <a:pt x="5073" y="5701"/>
                    </a:cubicBezTo>
                    <a:cubicBezTo>
                      <a:pt x="5263" y="5701"/>
                      <a:pt x="5442" y="5641"/>
                      <a:pt x="5597" y="5510"/>
                    </a:cubicBezTo>
                    <a:cubicBezTo>
                      <a:pt x="5954" y="5225"/>
                      <a:pt x="6013" y="4701"/>
                      <a:pt x="5728" y="4332"/>
                    </a:cubicBezTo>
                    <a:cubicBezTo>
                      <a:pt x="4513" y="2819"/>
                      <a:pt x="3073" y="1426"/>
                      <a:pt x="1465" y="176"/>
                    </a:cubicBezTo>
                    <a:cubicBezTo>
                      <a:pt x="1312" y="58"/>
                      <a:pt x="1133" y="1"/>
                      <a:pt x="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0"/>
              <p:cNvSpPr/>
              <p:nvPr/>
            </p:nvSpPr>
            <p:spPr>
              <a:xfrm>
                <a:off x="8369652" y="1050051"/>
                <a:ext cx="216378" cy="186102"/>
              </a:xfrm>
              <a:custGeom>
                <a:avLst/>
                <a:gdLst/>
                <a:ahLst/>
                <a:cxnLst/>
                <a:rect l="l" t="t" r="r" b="b"/>
                <a:pathLst>
                  <a:path w="6275" h="5397" extrusionOk="0">
                    <a:moveTo>
                      <a:pt x="5348" y="0"/>
                    </a:moveTo>
                    <a:cubicBezTo>
                      <a:pt x="5120" y="0"/>
                      <a:pt x="4892" y="93"/>
                      <a:pt x="4727" y="277"/>
                    </a:cubicBezTo>
                    <a:cubicBezTo>
                      <a:pt x="3501" y="1622"/>
                      <a:pt x="2084" y="2825"/>
                      <a:pt x="500" y="3860"/>
                    </a:cubicBezTo>
                    <a:cubicBezTo>
                      <a:pt x="107" y="4110"/>
                      <a:pt x="0" y="4622"/>
                      <a:pt x="250" y="5015"/>
                    </a:cubicBezTo>
                    <a:cubicBezTo>
                      <a:pt x="417" y="5253"/>
                      <a:pt x="679" y="5396"/>
                      <a:pt x="953" y="5396"/>
                    </a:cubicBezTo>
                    <a:cubicBezTo>
                      <a:pt x="1107" y="5396"/>
                      <a:pt x="1274" y="5349"/>
                      <a:pt x="1405" y="5253"/>
                    </a:cubicBezTo>
                    <a:cubicBezTo>
                      <a:pt x="3108" y="4146"/>
                      <a:pt x="4644" y="2848"/>
                      <a:pt x="5965" y="1396"/>
                    </a:cubicBezTo>
                    <a:cubicBezTo>
                      <a:pt x="6275" y="1062"/>
                      <a:pt x="6251" y="527"/>
                      <a:pt x="5906" y="217"/>
                    </a:cubicBezTo>
                    <a:cubicBezTo>
                      <a:pt x="5750" y="72"/>
                      <a:pt x="5549" y="0"/>
                      <a:pt x="5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20"/>
            <p:cNvGrpSpPr/>
            <p:nvPr/>
          </p:nvGrpSpPr>
          <p:grpSpPr>
            <a:xfrm flipH="1">
              <a:off x="6416396" y="-1"/>
              <a:ext cx="2323029" cy="5143494"/>
              <a:chOff x="6439971" y="-1"/>
              <a:chExt cx="2323029" cy="5143494"/>
            </a:xfrm>
          </p:grpSpPr>
          <p:sp>
            <p:nvSpPr>
              <p:cNvPr id="423" name="Google Shape;423;p20"/>
              <p:cNvSpPr/>
              <p:nvPr/>
            </p:nvSpPr>
            <p:spPr>
              <a:xfrm>
                <a:off x="7606400" y="1339022"/>
                <a:ext cx="258688" cy="83517"/>
              </a:xfrm>
              <a:custGeom>
                <a:avLst/>
                <a:gdLst/>
                <a:ahLst/>
                <a:cxnLst/>
                <a:rect l="l" t="t" r="r" b="b"/>
                <a:pathLst>
                  <a:path w="7502" h="2422" extrusionOk="0">
                    <a:moveTo>
                      <a:pt x="6614" y="0"/>
                    </a:moveTo>
                    <a:cubicBezTo>
                      <a:pt x="6584" y="0"/>
                      <a:pt x="6555" y="2"/>
                      <a:pt x="6525" y="5"/>
                    </a:cubicBezTo>
                    <a:cubicBezTo>
                      <a:pt x="4441" y="243"/>
                      <a:pt x="2560" y="493"/>
                      <a:pt x="774" y="755"/>
                    </a:cubicBezTo>
                    <a:cubicBezTo>
                      <a:pt x="310" y="826"/>
                      <a:pt x="0" y="1255"/>
                      <a:pt x="72" y="1707"/>
                    </a:cubicBezTo>
                    <a:cubicBezTo>
                      <a:pt x="131" y="2124"/>
                      <a:pt x="489" y="2422"/>
                      <a:pt x="893" y="2422"/>
                    </a:cubicBezTo>
                    <a:cubicBezTo>
                      <a:pt x="929" y="2422"/>
                      <a:pt x="977" y="2422"/>
                      <a:pt x="1024" y="2410"/>
                    </a:cubicBezTo>
                    <a:cubicBezTo>
                      <a:pt x="2787" y="2148"/>
                      <a:pt x="4656" y="1898"/>
                      <a:pt x="6716" y="1672"/>
                    </a:cubicBezTo>
                    <a:cubicBezTo>
                      <a:pt x="7168" y="1612"/>
                      <a:pt x="7501" y="1195"/>
                      <a:pt x="7454" y="743"/>
                    </a:cubicBezTo>
                    <a:cubicBezTo>
                      <a:pt x="7398" y="309"/>
                      <a:pt x="7031" y="0"/>
                      <a:pt x="6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0"/>
              <p:cNvSpPr/>
              <p:nvPr/>
            </p:nvSpPr>
            <p:spPr>
              <a:xfrm>
                <a:off x="6578352" y="1732649"/>
                <a:ext cx="185585" cy="214998"/>
              </a:xfrm>
              <a:custGeom>
                <a:avLst/>
                <a:gdLst/>
                <a:ahLst/>
                <a:cxnLst/>
                <a:rect l="l" t="t" r="r" b="b"/>
                <a:pathLst>
                  <a:path w="5382" h="6235" extrusionOk="0">
                    <a:moveTo>
                      <a:pt x="4465" y="0"/>
                    </a:moveTo>
                    <a:cubicBezTo>
                      <a:pt x="4245" y="0"/>
                      <a:pt x="4023" y="87"/>
                      <a:pt x="3858" y="258"/>
                    </a:cubicBezTo>
                    <a:cubicBezTo>
                      <a:pt x="2501" y="1663"/>
                      <a:pt x="1274" y="3246"/>
                      <a:pt x="238" y="4961"/>
                    </a:cubicBezTo>
                    <a:cubicBezTo>
                      <a:pt x="0" y="5354"/>
                      <a:pt x="119" y="5878"/>
                      <a:pt x="512" y="6116"/>
                    </a:cubicBezTo>
                    <a:cubicBezTo>
                      <a:pt x="655" y="6199"/>
                      <a:pt x="798" y="6235"/>
                      <a:pt x="953" y="6235"/>
                    </a:cubicBezTo>
                    <a:cubicBezTo>
                      <a:pt x="1238" y="6235"/>
                      <a:pt x="1512" y="6092"/>
                      <a:pt x="1667" y="5830"/>
                    </a:cubicBezTo>
                    <a:cubicBezTo>
                      <a:pt x="2643" y="4211"/>
                      <a:pt x="3786" y="2734"/>
                      <a:pt x="5060" y="1425"/>
                    </a:cubicBezTo>
                    <a:cubicBezTo>
                      <a:pt x="5382" y="1091"/>
                      <a:pt x="5370" y="556"/>
                      <a:pt x="5037" y="234"/>
                    </a:cubicBezTo>
                    <a:cubicBezTo>
                      <a:pt x="4880" y="78"/>
                      <a:pt x="4673" y="0"/>
                      <a:pt x="4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0"/>
              <p:cNvSpPr/>
              <p:nvPr/>
            </p:nvSpPr>
            <p:spPr>
              <a:xfrm>
                <a:off x="6450247" y="2457006"/>
                <a:ext cx="139620" cy="241584"/>
              </a:xfrm>
              <a:custGeom>
                <a:avLst/>
                <a:gdLst/>
                <a:ahLst/>
                <a:cxnLst/>
                <a:rect l="l" t="t" r="r" b="b"/>
                <a:pathLst>
                  <a:path w="4049" h="7006" extrusionOk="0">
                    <a:moveTo>
                      <a:pt x="936" y="0"/>
                    </a:moveTo>
                    <a:cubicBezTo>
                      <a:pt x="867" y="0"/>
                      <a:pt x="796" y="9"/>
                      <a:pt x="727" y="28"/>
                    </a:cubicBezTo>
                    <a:cubicBezTo>
                      <a:pt x="274" y="135"/>
                      <a:pt x="0" y="600"/>
                      <a:pt x="120" y="1040"/>
                    </a:cubicBezTo>
                    <a:cubicBezTo>
                      <a:pt x="572" y="2802"/>
                      <a:pt x="1298" y="4612"/>
                      <a:pt x="2358" y="6565"/>
                    </a:cubicBezTo>
                    <a:cubicBezTo>
                      <a:pt x="2501" y="6851"/>
                      <a:pt x="2798" y="7005"/>
                      <a:pt x="3096" y="7005"/>
                    </a:cubicBezTo>
                    <a:cubicBezTo>
                      <a:pt x="3227" y="7005"/>
                      <a:pt x="3358" y="6970"/>
                      <a:pt x="3489" y="6910"/>
                    </a:cubicBezTo>
                    <a:cubicBezTo>
                      <a:pt x="3894" y="6684"/>
                      <a:pt x="4049" y="6184"/>
                      <a:pt x="3822" y="5779"/>
                    </a:cubicBezTo>
                    <a:cubicBezTo>
                      <a:pt x="2834" y="3934"/>
                      <a:pt x="2155" y="2255"/>
                      <a:pt x="1739" y="636"/>
                    </a:cubicBezTo>
                    <a:cubicBezTo>
                      <a:pt x="1649" y="255"/>
                      <a:pt x="1305" y="0"/>
                      <a:pt x="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0"/>
              <p:cNvSpPr/>
              <p:nvPr/>
            </p:nvSpPr>
            <p:spPr>
              <a:xfrm>
                <a:off x="6630490" y="2809081"/>
                <a:ext cx="187240" cy="215067"/>
              </a:xfrm>
              <a:custGeom>
                <a:avLst/>
                <a:gdLst/>
                <a:ahLst/>
                <a:cxnLst/>
                <a:rect l="l" t="t" r="r" b="b"/>
                <a:pathLst>
                  <a:path w="5430" h="6237" extrusionOk="0">
                    <a:moveTo>
                      <a:pt x="955" y="0"/>
                    </a:moveTo>
                    <a:cubicBezTo>
                      <a:pt x="786" y="0"/>
                      <a:pt x="614" y="50"/>
                      <a:pt x="465" y="153"/>
                    </a:cubicBezTo>
                    <a:cubicBezTo>
                      <a:pt x="96" y="427"/>
                      <a:pt x="0" y="951"/>
                      <a:pt x="274" y="1320"/>
                    </a:cubicBezTo>
                    <a:cubicBezTo>
                      <a:pt x="1274" y="2725"/>
                      <a:pt x="2441" y="4237"/>
                      <a:pt x="3846" y="5939"/>
                    </a:cubicBezTo>
                    <a:cubicBezTo>
                      <a:pt x="4001" y="6142"/>
                      <a:pt x="4251" y="6237"/>
                      <a:pt x="4489" y="6237"/>
                    </a:cubicBezTo>
                    <a:cubicBezTo>
                      <a:pt x="4679" y="6237"/>
                      <a:pt x="4858" y="6177"/>
                      <a:pt x="5013" y="6058"/>
                    </a:cubicBezTo>
                    <a:cubicBezTo>
                      <a:pt x="5382" y="5761"/>
                      <a:pt x="5430" y="5237"/>
                      <a:pt x="5132" y="4880"/>
                    </a:cubicBezTo>
                    <a:cubicBezTo>
                      <a:pt x="3763" y="3201"/>
                      <a:pt x="2620" y="1725"/>
                      <a:pt x="1631" y="343"/>
                    </a:cubicBezTo>
                    <a:cubicBezTo>
                      <a:pt x="1472" y="119"/>
                      <a:pt x="1217" y="0"/>
                      <a:pt x="9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0"/>
              <p:cNvSpPr/>
              <p:nvPr/>
            </p:nvSpPr>
            <p:spPr>
              <a:xfrm>
                <a:off x="6881735" y="3118844"/>
                <a:ext cx="194654" cy="208723"/>
              </a:xfrm>
              <a:custGeom>
                <a:avLst/>
                <a:gdLst/>
                <a:ahLst/>
                <a:cxnLst/>
                <a:rect l="l" t="t" r="r" b="b"/>
                <a:pathLst>
                  <a:path w="5645" h="6053" extrusionOk="0">
                    <a:moveTo>
                      <a:pt x="931" y="0"/>
                    </a:moveTo>
                    <a:cubicBezTo>
                      <a:pt x="737" y="0"/>
                      <a:pt x="543" y="67"/>
                      <a:pt x="382" y="207"/>
                    </a:cubicBezTo>
                    <a:cubicBezTo>
                      <a:pt x="37" y="504"/>
                      <a:pt x="1" y="1028"/>
                      <a:pt x="299" y="1385"/>
                    </a:cubicBezTo>
                    <a:cubicBezTo>
                      <a:pt x="691" y="1838"/>
                      <a:pt x="1084" y="2278"/>
                      <a:pt x="1465" y="2731"/>
                    </a:cubicBezTo>
                    <a:cubicBezTo>
                      <a:pt x="2323" y="3731"/>
                      <a:pt x="3216" y="4755"/>
                      <a:pt x="4073" y="5755"/>
                    </a:cubicBezTo>
                    <a:cubicBezTo>
                      <a:pt x="4240" y="5946"/>
                      <a:pt x="4466" y="6053"/>
                      <a:pt x="4704" y="6053"/>
                    </a:cubicBezTo>
                    <a:cubicBezTo>
                      <a:pt x="4894" y="6053"/>
                      <a:pt x="5097" y="5981"/>
                      <a:pt x="5252" y="5850"/>
                    </a:cubicBezTo>
                    <a:cubicBezTo>
                      <a:pt x="5597" y="5553"/>
                      <a:pt x="5644" y="5029"/>
                      <a:pt x="5347" y="4672"/>
                    </a:cubicBezTo>
                    <a:cubicBezTo>
                      <a:pt x="4478" y="3660"/>
                      <a:pt x="3597" y="2636"/>
                      <a:pt x="2739" y="1635"/>
                    </a:cubicBezTo>
                    <a:cubicBezTo>
                      <a:pt x="2346" y="1195"/>
                      <a:pt x="1954" y="742"/>
                      <a:pt x="1573" y="290"/>
                    </a:cubicBezTo>
                    <a:cubicBezTo>
                      <a:pt x="1402" y="100"/>
                      <a:pt x="1167" y="0"/>
                      <a:pt x="9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0"/>
              <p:cNvSpPr/>
              <p:nvPr/>
            </p:nvSpPr>
            <p:spPr>
              <a:xfrm>
                <a:off x="7354707" y="4141758"/>
                <a:ext cx="126103" cy="246308"/>
              </a:xfrm>
              <a:custGeom>
                <a:avLst/>
                <a:gdLst/>
                <a:ahLst/>
                <a:cxnLst/>
                <a:rect l="l" t="t" r="r" b="b"/>
                <a:pathLst>
                  <a:path w="3657" h="7143" extrusionOk="0">
                    <a:moveTo>
                      <a:pt x="2731" y="1"/>
                    </a:moveTo>
                    <a:cubicBezTo>
                      <a:pt x="2350" y="1"/>
                      <a:pt x="2012" y="274"/>
                      <a:pt x="1930" y="654"/>
                    </a:cubicBezTo>
                    <a:cubicBezTo>
                      <a:pt x="1739" y="1523"/>
                      <a:pt x="1453" y="2392"/>
                      <a:pt x="1084" y="3225"/>
                    </a:cubicBezTo>
                    <a:cubicBezTo>
                      <a:pt x="680" y="4142"/>
                      <a:pt x="358" y="5118"/>
                      <a:pt x="108" y="6107"/>
                    </a:cubicBezTo>
                    <a:cubicBezTo>
                      <a:pt x="1" y="6559"/>
                      <a:pt x="275" y="7011"/>
                      <a:pt x="727" y="7119"/>
                    </a:cubicBezTo>
                    <a:cubicBezTo>
                      <a:pt x="799" y="7131"/>
                      <a:pt x="858" y="7142"/>
                      <a:pt x="930" y="7142"/>
                    </a:cubicBezTo>
                    <a:cubicBezTo>
                      <a:pt x="1299" y="7142"/>
                      <a:pt x="1644" y="6881"/>
                      <a:pt x="1739" y="6500"/>
                    </a:cubicBezTo>
                    <a:cubicBezTo>
                      <a:pt x="1954" y="5607"/>
                      <a:pt x="2251" y="4725"/>
                      <a:pt x="2620" y="3904"/>
                    </a:cubicBezTo>
                    <a:cubicBezTo>
                      <a:pt x="3037" y="2963"/>
                      <a:pt x="3347" y="1987"/>
                      <a:pt x="3561" y="1011"/>
                    </a:cubicBezTo>
                    <a:cubicBezTo>
                      <a:pt x="3656" y="558"/>
                      <a:pt x="3370" y="118"/>
                      <a:pt x="2918" y="23"/>
                    </a:cubicBezTo>
                    <a:cubicBezTo>
                      <a:pt x="2855" y="8"/>
                      <a:pt x="2793" y="1"/>
                      <a:pt x="2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0"/>
              <p:cNvSpPr/>
              <p:nvPr/>
            </p:nvSpPr>
            <p:spPr>
              <a:xfrm>
                <a:off x="6439971" y="2068896"/>
                <a:ext cx="118275" cy="248688"/>
              </a:xfrm>
              <a:custGeom>
                <a:avLst/>
                <a:gdLst/>
                <a:ahLst/>
                <a:cxnLst/>
                <a:rect l="l" t="t" r="r" b="b"/>
                <a:pathLst>
                  <a:path w="3430" h="7212" extrusionOk="0">
                    <a:moveTo>
                      <a:pt x="2477" y="1"/>
                    </a:moveTo>
                    <a:cubicBezTo>
                      <a:pt x="2136" y="1"/>
                      <a:pt x="1821" y="211"/>
                      <a:pt x="1691" y="544"/>
                    </a:cubicBezTo>
                    <a:cubicBezTo>
                      <a:pt x="1156" y="2008"/>
                      <a:pt x="668" y="3604"/>
                      <a:pt x="275" y="5271"/>
                    </a:cubicBezTo>
                    <a:cubicBezTo>
                      <a:pt x="191" y="5592"/>
                      <a:pt x="132" y="5925"/>
                      <a:pt x="72" y="6247"/>
                    </a:cubicBezTo>
                    <a:cubicBezTo>
                      <a:pt x="1" y="6699"/>
                      <a:pt x="310" y="7128"/>
                      <a:pt x="763" y="7199"/>
                    </a:cubicBezTo>
                    <a:cubicBezTo>
                      <a:pt x="810" y="7211"/>
                      <a:pt x="858" y="7211"/>
                      <a:pt x="906" y="7211"/>
                    </a:cubicBezTo>
                    <a:cubicBezTo>
                      <a:pt x="1310" y="7211"/>
                      <a:pt x="1656" y="6926"/>
                      <a:pt x="1727" y="6509"/>
                    </a:cubicBezTo>
                    <a:cubicBezTo>
                      <a:pt x="1775" y="6223"/>
                      <a:pt x="1834" y="5937"/>
                      <a:pt x="1894" y="5664"/>
                    </a:cubicBezTo>
                    <a:cubicBezTo>
                      <a:pt x="2287" y="4056"/>
                      <a:pt x="2739" y="2532"/>
                      <a:pt x="3263" y="1127"/>
                    </a:cubicBezTo>
                    <a:cubicBezTo>
                      <a:pt x="3430" y="699"/>
                      <a:pt x="3204" y="210"/>
                      <a:pt x="2775" y="56"/>
                    </a:cubicBezTo>
                    <a:cubicBezTo>
                      <a:pt x="2676" y="18"/>
                      <a:pt x="2576" y="1"/>
                      <a:pt x="2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0"/>
              <p:cNvSpPr/>
              <p:nvPr/>
            </p:nvSpPr>
            <p:spPr>
              <a:xfrm>
                <a:off x="7215947" y="1399333"/>
                <a:ext cx="256619" cy="105344"/>
              </a:xfrm>
              <a:custGeom>
                <a:avLst/>
                <a:gdLst/>
                <a:ahLst/>
                <a:cxnLst/>
                <a:rect l="l" t="t" r="r" b="b"/>
                <a:pathLst>
                  <a:path w="7442" h="3055" extrusionOk="0">
                    <a:moveTo>
                      <a:pt x="6540" y="0"/>
                    </a:moveTo>
                    <a:cubicBezTo>
                      <a:pt x="6484" y="0"/>
                      <a:pt x="6427" y="6"/>
                      <a:pt x="6370" y="18"/>
                    </a:cubicBezTo>
                    <a:cubicBezTo>
                      <a:pt x="4334" y="435"/>
                      <a:pt x="2429" y="899"/>
                      <a:pt x="691" y="1411"/>
                    </a:cubicBezTo>
                    <a:cubicBezTo>
                      <a:pt x="251" y="1542"/>
                      <a:pt x="1" y="2006"/>
                      <a:pt x="132" y="2447"/>
                    </a:cubicBezTo>
                    <a:cubicBezTo>
                      <a:pt x="239" y="2816"/>
                      <a:pt x="572" y="3054"/>
                      <a:pt x="929" y="3054"/>
                    </a:cubicBezTo>
                    <a:cubicBezTo>
                      <a:pt x="1013" y="3054"/>
                      <a:pt x="1084" y="3042"/>
                      <a:pt x="1167" y="3018"/>
                    </a:cubicBezTo>
                    <a:cubicBezTo>
                      <a:pt x="2858" y="2518"/>
                      <a:pt x="4715" y="2066"/>
                      <a:pt x="6704" y="1661"/>
                    </a:cubicBezTo>
                    <a:cubicBezTo>
                      <a:pt x="7156" y="1566"/>
                      <a:pt x="7442" y="1125"/>
                      <a:pt x="7359" y="673"/>
                    </a:cubicBezTo>
                    <a:cubicBezTo>
                      <a:pt x="7275" y="277"/>
                      <a:pt x="6928" y="0"/>
                      <a:pt x="6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0"/>
              <p:cNvSpPr/>
              <p:nvPr/>
            </p:nvSpPr>
            <p:spPr>
              <a:xfrm>
                <a:off x="7439294" y="4910599"/>
                <a:ext cx="160964" cy="232895"/>
              </a:xfrm>
              <a:custGeom>
                <a:avLst/>
                <a:gdLst/>
                <a:ahLst/>
                <a:cxnLst/>
                <a:rect l="l" t="t" r="r" b="b"/>
                <a:pathLst>
                  <a:path w="4668" h="6754" extrusionOk="0">
                    <a:moveTo>
                      <a:pt x="948" y="0"/>
                    </a:moveTo>
                    <a:cubicBezTo>
                      <a:pt x="834" y="0"/>
                      <a:pt x="718" y="24"/>
                      <a:pt x="608" y="75"/>
                    </a:cubicBezTo>
                    <a:cubicBezTo>
                      <a:pt x="179" y="265"/>
                      <a:pt x="1" y="765"/>
                      <a:pt x="191" y="1182"/>
                    </a:cubicBezTo>
                    <a:cubicBezTo>
                      <a:pt x="1608" y="4301"/>
                      <a:pt x="2965" y="6301"/>
                      <a:pt x="3025" y="6385"/>
                    </a:cubicBezTo>
                    <a:cubicBezTo>
                      <a:pt x="3191" y="6623"/>
                      <a:pt x="3453" y="6754"/>
                      <a:pt x="3715" y="6754"/>
                    </a:cubicBezTo>
                    <a:cubicBezTo>
                      <a:pt x="3882" y="6754"/>
                      <a:pt x="4049" y="6706"/>
                      <a:pt x="4192" y="6611"/>
                    </a:cubicBezTo>
                    <a:cubicBezTo>
                      <a:pt x="4573" y="6349"/>
                      <a:pt x="4668" y="5825"/>
                      <a:pt x="4406" y="5444"/>
                    </a:cubicBezTo>
                    <a:cubicBezTo>
                      <a:pt x="4394" y="5420"/>
                      <a:pt x="3061" y="3468"/>
                      <a:pt x="1715" y="491"/>
                    </a:cubicBezTo>
                    <a:cubicBezTo>
                      <a:pt x="1575" y="185"/>
                      <a:pt x="1267" y="0"/>
                      <a:pt x="9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0"/>
              <p:cNvSpPr/>
              <p:nvPr/>
            </p:nvSpPr>
            <p:spPr>
              <a:xfrm>
                <a:off x="8001371" y="1266641"/>
                <a:ext cx="255791" cy="107447"/>
              </a:xfrm>
              <a:custGeom>
                <a:avLst/>
                <a:gdLst/>
                <a:ahLst/>
                <a:cxnLst/>
                <a:rect l="l" t="t" r="r" b="b"/>
                <a:pathLst>
                  <a:path w="7418" h="3116" extrusionOk="0">
                    <a:moveTo>
                      <a:pt x="6485" y="1"/>
                    </a:moveTo>
                    <a:cubicBezTo>
                      <a:pt x="6387" y="1"/>
                      <a:pt x="6288" y="19"/>
                      <a:pt x="6192" y="56"/>
                    </a:cubicBezTo>
                    <a:cubicBezTo>
                      <a:pt x="4489" y="675"/>
                      <a:pt x="2667" y="1139"/>
                      <a:pt x="762" y="1449"/>
                    </a:cubicBezTo>
                    <a:cubicBezTo>
                      <a:pt x="310" y="1520"/>
                      <a:pt x="0" y="1949"/>
                      <a:pt x="72" y="2413"/>
                    </a:cubicBezTo>
                    <a:cubicBezTo>
                      <a:pt x="143" y="2818"/>
                      <a:pt x="488" y="3116"/>
                      <a:pt x="893" y="3116"/>
                    </a:cubicBezTo>
                    <a:cubicBezTo>
                      <a:pt x="941" y="3116"/>
                      <a:pt x="988" y="3116"/>
                      <a:pt x="1036" y="3104"/>
                    </a:cubicBezTo>
                    <a:cubicBezTo>
                      <a:pt x="3036" y="2782"/>
                      <a:pt x="4965" y="2282"/>
                      <a:pt x="6763" y="1628"/>
                    </a:cubicBezTo>
                    <a:cubicBezTo>
                      <a:pt x="7204" y="1461"/>
                      <a:pt x="7418" y="985"/>
                      <a:pt x="7263" y="544"/>
                    </a:cubicBezTo>
                    <a:cubicBezTo>
                      <a:pt x="7143" y="212"/>
                      <a:pt x="6822" y="1"/>
                      <a:pt x="64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0"/>
              <p:cNvSpPr/>
              <p:nvPr/>
            </p:nvSpPr>
            <p:spPr>
              <a:xfrm>
                <a:off x="7340362" y="4528006"/>
                <a:ext cx="95275" cy="253377"/>
              </a:xfrm>
              <a:custGeom>
                <a:avLst/>
                <a:gdLst/>
                <a:ahLst/>
                <a:cxnLst/>
                <a:rect l="l" t="t" r="r" b="b"/>
                <a:pathLst>
                  <a:path w="2763" h="7348" extrusionOk="0">
                    <a:moveTo>
                      <a:pt x="855" y="0"/>
                    </a:moveTo>
                    <a:cubicBezTo>
                      <a:pt x="840" y="0"/>
                      <a:pt x="825" y="1"/>
                      <a:pt x="810" y="1"/>
                    </a:cubicBezTo>
                    <a:cubicBezTo>
                      <a:pt x="357" y="25"/>
                      <a:pt x="0" y="418"/>
                      <a:pt x="24" y="883"/>
                    </a:cubicBezTo>
                    <a:cubicBezTo>
                      <a:pt x="131" y="2752"/>
                      <a:pt x="465" y="4716"/>
                      <a:pt x="1024" y="6740"/>
                    </a:cubicBezTo>
                    <a:cubicBezTo>
                      <a:pt x="1131" y="7109"/>
                      <a:pt x="1465" y="7348"/>
                      <a:pt x="1834" y="7348"/>
                    </a:cubicBezTo>
                    <a:cubicBezTo>
                      <a:pt x="1905" y="7348"/>
                      <a:pt x="1989" y="7348"/>
                      <a:pt x="2060" y="7324"/>
                    </a:cubicBezTo>
                    <a:cubicBezTo>
                      <a:pt x="2501" y="7205"/>
                      <a:pt x="2762" y="6740"/>
                      <a:pt x="2643" y="6288"/>
                    </a:cubicBezTo>
                    <a:cubicBezTo>
                      <a:pt x="2120" y="4395"/>
                      <a:pt x="1798" y="2538"/>
                      <a:pt x="1691" y="787"/>
                    </a:cubicBezTo>
                    <a:cubicBezTo>
                      <a:pt x="1668" y="338"/>
                      <a:pt x="1299" y="0"/>
                      <a:pt x="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0"/>
              <p:cNvSpPr/>
              <p:nvPr/>
            </p:nvSpPr>
            <p:spPr>
              <a:xfrm>
                <a:off x="7138359" y="3423298"/>
                <a:ext cx="183137" cy="218343"/>
              </a:xfrm>
              <a:custGeom>
                <a:avLst/>
                <a:gdLst/>
                <a:ahLst/>
                <a:cxnLst/>
                <a:rect l="l" t="t" r="r" b="b"/>
                <a:pathLst>
                  <a:path w="5311" h="6332" extrusionOk="0">
                    <a:moveTo>
                      <a:pt x="932" y="0"/>
                    </a:moveTo>
                    <a:cubicBezTo>
                      <a:pt x="752" y="0"/>
                      <a:pt x="571" y="57"/>
                      <a:pt x="417" y="176"/>
                    </a:cubicBezTo>
                    <a:cubicBezTo>
                      <a:pt x="60" y="462"/>
                      <a:pt x="0" y="998"/>
                      <a:pt x="286" y="1355"/>
                    </a:cubicBezTo>
                    <a:cubicBezTo>
                      <a:pt x="1608" y="3034"/>
                      <a:pt x="2715" y="4534"/>
                      <a:pt x="3667" y="5963"/>
                    </a:cubicBezTo>
                    <a:cubicBezTo>
                      <a:pt x="3822" y="6201"/>
                      <a:pt x="4096" y="6332"/>
                      <a:pt x="4358" y="6332"/>
                    </a:cubicBezTo>
                    <a:cubicBezTo>
                      <a:pt x="4525" y="6332"/>
                      <a:pt x="4679" y="6284"/>
                      <a:pt x="4822" y="6189"/>
                    </a:cubicBezTo>
                    <a:cubicBezTo>
                      <a:pt x="5203" y="5927"/>
                      <a:pt x="5311" y="5415"/>
                      <a:pt x="5060" y="5034"/>
                    </a:cubicBezTo>
                    <a:cubicBezTo>
                      <a:pt x="4072" y="3570"/>
                      <a:pt x="2941" y="2022"/>
                      <a:pt x="1596" y="319"/>
                    </a:cubicBezTo>
                    <a:cubicBezTo>
                      <a:pt x="1429" y="111"/>
                      <a:pt x="1182" y="0"/>
                      <a:pt x="9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0"/>
              <p:cNvSpPr/>
              <p:nvPr/>
            </p:nvSpPr>
            <p:spPr>
              <a:xfrm>
                <a:off x="6852597" y="1513404"/>
                <a:ext cx="241033" cy="150964"/>
              </a:xfrm>
              <a:custGeom>
                <a:avLst/>
                <a:gdLst/>
                <a:ahLst/>
                <a:cxnLst/>
                <a:rect l="l" t="t" r="r" b="b"/>
                <a:pathLst>
                  <a:path w="6990" h="4378" extrusionOk="0">
                    <a:moveTo>
                      <a:pt x="6035" y="1"/>
                    </a:moveTo>
                    <a:cubicBezTo>
                      <a:pt x="5925" y="1"/>
                      <a:pt x="5812" y="22"/>
                      <a:pt x="5704" y="68"/>
                    </a:cubicBezTo>
                    <a:cubicBezTo>
                      <a:pt x="3811" y="889"/>
                      <a:pt x="2048" y="1818"/>
                      <a:pt x="489" y="2842"/>
                    </a:cubicBezTo>
                    <a:cubicBezTo>
                      <a:pt x="108" y="3092"/>
                      <a:pt x="1" y="3616"/>
                      <a:pt x="251" y="3997"/>
                    </a:cubicBezTo>
                    <a:cubicBezTo>
                      <a:pt x="417" y="4247"/>
                      <a:pt x="679" y="4378"/>
                      <a:pt x="953" y="4378"/>
                    </a:cubicBezTo>
                    <a:cubicBezTo>
                      <a:pt x="1108" y="4378"/>
                      <a:pt x="1263" y="4330"/>
                      <a:pt x="1406" y="4247"/>
                    </a:cubicBezTo>
                    <a:cubicBezTo>
                      <a:pt x="2894" y="3270"/>
                      <a:pt x="4561" y="2389"/>
                      <a:pt x="6370" y="1603"/>
                    </a:cubicBezTo>
                    <a:cubicBezTo>
                      <a:pt x="6787" y="1425"/>
                      <a:pt x="6990" y="925"/>
                      <a:pt x="6799" y="508"/>
                    </a:cubicBezTo>
                    <a:cubicBezTo>
                      <a:pt x="6666" y="188"/>
                      <a:pt x="6360" y="1"/>
                      <a:pt x="6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0"/>
              <p:cNvSpPr/>
              <p:nvPr/>
            </p:nvSpPr>
            <p:spPr>
              <a:xfrm>
                <a:off x="8647173" y="308384"/>
                <a:ext cx="115827" cy="249102"/>
              </a:xfrm>
              <a:custGeom>
                <a:avLst/>
                <a:gdLst/>
                <a:ahLst/>
                <a:cxnLst/>
                <a:rect l="l" t="t" r="r" b="b"/>
                <a:pathLst>
                  <a:path w="3359" h="7224" extrusionOk="0">
                    <a:moveTo>
                      <a:pt x="953" y="1"/>
                    </a:moveTo>
                    <a:cubicBezTo>
                      <a:pt x="842" y="1"/>
                      <a:pt x="729" y="22"/>
                      <a:pt x="620" y="68"/>
                    </a:cubicBezTo>
                    <a:cubicBezTo>
                      <a:pt x="191" y="246"/>
                      <a:pt x="1" y="746"/>
                      <a:pt x="191" y="1163"/>
                    </a:cubicBezTo>
                    <a:cubicBezTo>
                      <a:pt x="929" y="2878"/>
                      <a:pt x="1418" y="4664"/>
                      <a:pt x="1644" y="6485"/>
                    </a:cubicBezTo>
                    <a:cubicBezTo>
                      <a:pt x="1691" y="6914"/>
                      <a:pt x="2061" y="7223"/>
                      <a:pt x="2465" y="7223"/>
                    </a:cubicBezTo>
                    <a:cubicBezTo>
                      <a:pt x="2501" y="7223"/>
                      <a:pt x="2537" y="7223"/>
                      <a:pt x="2573" y="7211"/>
                    </a:cubicBezTo>
                    <a:cubicBezTo>
                      <a:pt x="3037" y="7152"/>
                      <a:pt x="3358" y="6735"/>
                      <a:pt x="3299" y="6283"/>
                    </a:cubicBezTo>
                    <a:cubicBezTo>
                      <a:pt x="3061" y="4306"/>
                      <a:pt x="2525" y="2354"/>
                      <a:pt x="1715" y="496"/>
                    </a:cubicBezTo>
                    <a:cubicBezTo>
                      <a:pt x="1582" y="186"/>
                      <a:pt x="1277" y="1"/>
                      <a:pt x="9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0"/>
              <p:cNvSpPr/>
              <p:nvPr/>
            </p:nvSpPr>
            <p:spPr>
              <a:xfrm>
                <a:off x="8633207" y="697804"/>
                <a:ext cx="125689" cy="246446"/>
              </a:xfrm>
              <a:custGeom>
                <a:avLst/>
                <a:gdLst/>
                <a:ahLst/>
                <a:cxnLst/>
                <a:rect l="l" t="t" r="r" b="b"/>
                <a:pathLst>
                  <a:path w="3645" h="7147" extrusionOk="0">
                    <a:moveTo>
                      <a:pt x="2734" y="1"/>
                    </a:moveTo>
                    <a:cubicBezTo>
                      <a:pt x="2337" y="1"/>
                      <a:pt x="1981" y="290"/>
                      <a:pt x="1918" y="693"/>
                    </a:cubicBezTo>
                    <a:cubicBezTo>
                      <a:pt x="1608" y="2515"/>
                      <a:pt x="1025" y="4277"/>
                      <a:pt x="203" y="5932"/>
                    </a:cubicBezTo>
                    <a:cubicBezTo>
                      <a:pt x="1" y="6348"/>
                      <a:pt x="168" y="6848"/>
                      <a:pt x="584" y="7051"/>
                    </a:cubicBezTo>
                    <a:cubicBezTo>
                      <a:pt x="703" y="7110"/>
                      <a:pt x="823" y="7146"/>
                      <a:pt x="953" y="7146"/>
                    </a:cubicBezTo>
                    <a:cubicBezTo>
                      <a:pt x="1263" y="7146"/>
                      <a:pt x="1561" y="6967"/>
                      <a:pt x="1704" y="6682"/>
                    </a:cubicBezTo>
                    <a:cubicBezTo>
                      <a:pt x="2597" y="4872"/>
                      <a:pt x="3228" y="2955"/>
                      <a:pt x="3561" y="979"/>
                    </a:cubicBezTo>
                    <a:cubicBezTo>
                      <a:pt x="3644" y="526"/>
                      <a:pt x="3335" y="98"/>
                      <a:pt x="2882" y="14"/>
                    </a:cubicBezTo>
                    <a:cubicBezTo>
                      <a:pt x="2833" y="5"/>
                      <a:pt x="2783" y="1"/>
                      <a:pt x="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0"/>
              <p:cNvSpPr/>
              <p:nvPr/>
            </p:nvSpPr>
            <p:spPr>
              <a:xfrm>
                <a:off x="7355121" y="3756166"/>
                <a:ext cx="127309" cy="245964"/>
              </a:xfrm>
              <a:custGeom>
                <a:avLst/>
                <a:gdLst/>
                <a:ahLst/>
                <a:cxnLst/>
                <a:rect l="l" t="t" r="r" b="b"/>
                <a:pathLst>
                  <a:path w="3692" h="7133" extrusionOk="0">
                    <a:moveTo>
                      <a:pt x="958" y="1"/>
                    </a:moveTo>
                    <a:cubicBezTo>
                      <a:pt x="836" y="1"/>
                      <a:pt x="713" y="27"/>
                      <a:pt x="596" y="84"/>
                    </a:cubicBezTo>
                    <a:cubicBezTo>
                      <a:pt x="179" y="287"/>
                      <a:pt x="1" y="775"/>
                      <a:pt x="203" y="1203"/>
                    </a:cubicBezTo>
                    <a:cubicBezTo>
                      <a:pt x="1072" y="3049"/>
                      <a:pt x="1656" y="4763"/>
                      <a:pt x="1953" y="6442"/>
                    </a:cubicBezTo>
                    <a:cubicBezTo>
                      <a:pt x="2037" y="6847"/>
                      <a:pt x="2382" y="7133"/>
                      <a:pt x="2775" y="7133"/>
                    </a:cubicBezTo>
                    <a:cubicBezTo>
                      <a:pt x="2835" y="7133"/>
                      <a:pt x="2882" y="7121"/>
                      <a:pt x="2930" y="7121"/>
                    </a:cubicBezTo>
                    <a:cubicBezTo>
                      <a:pt x="3382" y="7037"/>
                      <a:pt x="3692" y="6597"/>
                      <a:pt x="3608" y="6144"/>
                    </a:cubicBezTo>
                    <a:cubicBezTo>
                      <a:pt x="3275" y="4323"/>
                      <a:pt x="2656" y="2465"/>
                      <a:pt x="1715" y="477"/>
                    </a:cubicBezTo>
                    <a:cubicBezTo>
                      <a:pt x="1570" y="177"/>
                      <a:pt x="1270" y="1"/>
                      <a:pt x="9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0"/>
              <p:cNvSpPr/>
              <p:nvPr/>
            </p:nvSpPr>
            <p:spPr>
              <a:xfrm>
                <a:off x="8402066" y="-1"/>
                <a:ext cx="207378" cy="196585"/>
              </a:xfrm>
              <a:custGeom>
                <a:avLst/>
                <a:gdLst/>
                <a:ahLst/>
                <a:cxnLst/>
                <a:rect l="l" t="t" r="r" b="b"/>
                <a:pathLst>
                  <a:path w="6014" h="5701" extrusionOk="0">
                    <a:moveTo>
                      <a:pt x="955" y="1"/>
                    </a:moveTo>
                    <a:cubicBezTo>
                      <a:pt x="703" y="1"/>
                      <a:pt x="454" y="115"/>
                      <a:pt x="287" y="331"/>
                    </a:cubicBezTo>
                    <a:cubicBezTo>
                      <a:pt x="1" y="688"/>
                      <a:pt x="72" y="1224"/>
                      <a:pt x="441" y="1498"/>
                    </a:cubicBezTo>
                    <a:cubicBezTo>
                      <a:pt x="1953" y="2665"/>
                      <a:pt x="3287" y="3974"/>
                      <a:pt x="4418" y="5379"/>
                    </a:cubicBezTo>
                    <a:cubicBezTo>
                      <a:pt x="4585" y="5594"/>
                      <a:pt x="4835" y="5701"/>
                      <a:pt x="5073" y="5701"/>
                    </a:cubicBezTo>
                    <a:cubicBezTo>
                      <a:pt x="5263" y="5701"/>
                      <a:pt x="5442" y="5641"/>
                      <a:pt x="5597" y="5510"/>
                    </a:cubicBezTo>
                    <a:cubicBezTo>
                      <a:pt x="5954" y="5225"/>
                      <a:pt x="6013" y="4701"/>
                      <a:pt x="5728" y="4332"/>
                    </a:cubicBezTo>
                    <a:cubicBezTo>
                      <a:pt x="4513" y="2819"/>
                      <a:pt x="3073" y="1426"/>
                      <a:pt x="1465" y="176"/>
                    </a:cubicBezTo>
                    <a:cubicBezTo>
                      <a:pt x="1312" y="58"/>
                      <a:pt x="1133" y="1"/>
                      <a:pt x="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0"/>
              <p:cNvSpPr/>
              <p:nvPr/>
            </p:nvSpPr>
            <p:spPr>
              <a:xfrm>
                <a:off x="8369652" y="1050051"/>
                <a:ext cx="216378" cy="186102"/>
              </a:xfrm>
              <a:custGeom>
                <a:avLst/>
                <a:gdLst/>
                <a:ahLst/>
                <a:cxnLst/>
                <a:rect l="l" t="t" r="r" b="b"/>
                <a:pathLst>
                  <a:path w="6275" h="5397" extrusionOk="0">
                    <a:moveTo>
                      <a:pt x="5348" y="0"/>
                    </a:moveTo>
                    <a:cubicBezTo>
                      <a:pt x="5120" y="0"/>
                      <a:pt x="4892" y="93"/>
                      <a:pt x="4727" y="277"/>
                    </a:cubicBezTo>
                    <a:cubicBezTo>
                      <a:pt x="3501" y="1622"/>
                      <a:pt x="2084" y="2825"/>
                      <a:pt x="500" y="3860"/>
                    </a:cubicBezTo>
                    <a:cubicBezTo>
                      <a:pt x="107" y="4110"/>
                      <a:pt x="0" y="4622"/>
                      <a:pt x="250" y="5015"/>
                    </a:cubicBezTo>
                    <a:cubicBezTo>
                      <a:pt x="417" y="5253"/>
                      <a:pt x="679" y="5396"/>
                      <a:pt x="953" y="5396"/>
                    </a:cubicBezTo>
                    <a:cubicBezTo>
                      <a:pt x="1107" y="5396"/>
                      <a:pt x="1274" y="5349"/>
                      <a:pt x="1405" y="5253"/>
                    </a:cubicBezTo>
                    <a:cubicBezTo>
                      <a:pt x="3108" y="4146"/>
                      <a:pt x="4644" y="2848"/>
                      <a:pt x="5965" y="1396"/>
                    </a:cubicBezTo>
                    <a:cubicBezTo>
                      <a:pt x="6275" y="1062"/>
                      <a:pt x="6251" y="527"/>
                      <a:pt x="5906" y="217"/>
                    </a:cubicBezTo>
                    <a:cubicBezTo>
                      <a:pt x="5750" y="72"/>
                      <a:pt x="5549" y="0"/>
                      <a:pt x="5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1" name="Google Shape;441;p20"/>
          <p:cNvSpPr txBox="1">
            <a:spLocks noGrp="1"/>
          </p:cNvSpPr>
          <p:nvPr>
            <p:ph type="title"/>
          </p:nvPr>
        </p:nvSpPr>
        <p:spPr>
          <a:xfrm>
            <a:off x="2914650" y="540000"/>
            <a:ext cx="3314700" cy="717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500"/>
              <a:buNone/>
              <a:defRPr sz="65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443" name="Google Shape;443;p20"/>
          <p:cNvSpPr txBox="1">
            <a:spLocks noGrp="1"/>
          </p:cNvSpPr>
          <p:nvPr>
            <p:ph type="subTitle" idx="1"/>
          </p:nvPr>
        </p:nvSpPr>
        <p:spPr>
          <a:xfrm>
            <a:off x="2651400" y="1552575"/>
            <a:ext cx="3841200" cy="123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Fira Sans"/>
              <a:buNone/>
              <a:defRPr>
                <a:latin typeface="Fira Sans"/>
                <a:ea typeface="Fira Sans"/>
                <a:cs typeface="Fira Sans"/>
                <a:sym typeface="Fira Sans"/>
              </a:defRPr>
            </a:lvl1pPr>
            <a:lvl2pPr lvl="1" rtl="0">
              <a:spcBef>
                <a:spcPts val="0"/>
              </a:spcBef>
              <a:spcAft>
                <a:spcPts val="0"/>
              </a:spcAft>
              <a:buSzPts val="1400"/>
              <a:buFont typeface="Fira Sans"/>
              <a:buNone/>
              <a:defRPr>
                <a:latin typeface="Fira Sans"/>
                <a:ea typeface="Fira Sans"/>
                <a:cs typeface="Fira Sans"/>
                <a:sym typeface="Fira Sans"/>
              </a:defRPr>
            </a:lvl2pPr>
            <a:lvl3pPr lvl="2" rtl="0">
              <a:spcBef>
                <a:spcPts val="1600"/>
              </a:spcBef>
              <a:spcAft>
                <a:spcPts val="0"/>
              </a:spcAft>
              <a:buSzPts val="1400"/>
              <a:buFont typeface="Fira Sans"/>
              <a:buNone/>
              <a:defRPr>
                <a:latin typeface="Fira Sans"/>
                <a:ea typeface="Fira Sans"/>
                <a:cs typeface="Fira Sans"/>
                <a:sym typeface="Fira Sans"/>
              </a:defRPr>
            </a:lvl3pPr>
            <a:lvl4pPr lvl="3" rtl="0">
              <a:spcBef>
                <a:spcPts val="1600"/>
              </a:spcBef>
              <a:spcAft>
                <a:spcPts val="0"/>
              </a:spcAft>
              <a:buSzPts val="1400"/>
              <a:buFont typeface="Fira Sans"/>
              <a:buNone/>
              <a:defRPr>
                <a:latin typeface="Fira Sans"/>
                <a:ea typeface="Fira Sans"/>
                <a:cs typeface="Fira Sans"/>
                <a:sym typeface="Fira Sans"/>
              </a:defRPr>
            </a:lvl4pPr>
            <a:lvl5pPr lvl="4" rtl="0">
              <a:spcBef>
                <a:spcPts val="1600"/>
              </a:spcBef>
              <a:spcAft>
                <a:spcPts val="0"/>
              </a:spcAft>
              <a:buSzPts val="1400"/>
              <a:buFont typeface="Fira Sans"/>
              <a:buNone/>
              <a:defRPr>
                <a:latin typeface="Fira Sans"/>
                <a:ea typeface="Fira Sans"/>
                <a:cs typeface="Fira Sans"/>
                <a:sym typeface="Fira Sans"/>
              </a:defRPr>
            </a:lvl5pPr>
            <a:lvl6pPr lvl="5" rtl="0">
              <a:spcBef>
                <a:spcPts val="1600"/>
              </a:spcBef>
              <a:spcAft>
                <a:spcPts val="0"/>
              </a:spcAft>
              <a:buSzPts val="1400"/>
              <a:buFont typeface="Fira Sans"/>
              <a:buNone/>
              <a:defRPr>
                <a:latin typeface="Fira Sans"/>
                <a:ea typeface="Fira Sans"/>
                <a:cs typeface="Fira Sans"/>
                <a:sym typeface="Fira Sans"/>
              </a:defRPr>
            </a:lvl6pPr>
            <a:lvl7pPr lvl="6" rtl="0">
              <a:spcBef>
                <a:spcPts val="1600"/>
              </a:spcBef>
              <a:spcAft>
                <a:spcPts val="0"/>
              </a:spcAft>
              <a:buSzPts val="1400"/>
              <a:buFont typeface="Fira Sans"/>
              <a:buNone/>
              <a:defRPr>
                <a:latin typeface="Fira Sans"/>
                <a:ea typeface="Fira Sans"/>
                <a:cs typeface="Fira Sans"/>
                <a:sym typeface="Fira Sans"/>
              </a:defRPr>
            </a:lvl7pPr>
            <a:lvl8pPr lvl="7" rtl="0">
              <a:spcBef>
                <a:spcPts val="1600"/>
              </a:spcBef>
              <a:spcAft>
                <a:spcPts val="0"/>
              </a:spcAft>
              <a:buSzPts val="1400"/>
              <a:buFont typeface="Fira Sans"/>
              <a:buNone/>
              <a:defRPr>
                <a:latin typeface="Fira Sans"/>
                <a:ea typeface="Fira Sans"/>
                <a:cs typeface="Fira Sans"/>
                <a:sym typeface="Fira Sans"/>
              </a:defRPr>
            </a:lvl8pPr>
            <a:lvl9pPr lvl="8" rtl="0">
              <a:spcBef>
                <a:spcPts val="1600"/>
              </a:spcBef>
              <a:spcAft>
                <a:spcPts val="1600"/>
              </a:spcAft>
              <a:buSzPts val="1400"/>
              <a:buFont typeface="Fira Sans"/>
              <a:buNone/>
              <a:defRPr>
                <a:latin typeface="Fira Sans"/>
                <a:ea typeface="Fira Sans"/>
                <a:cs typeface="Fira Sans"/>
                <a:sym typeface="Fira Sans"/>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nly title 2">
  <p:cSld name="CUSTOM_7">
    <p:spTree>
      <p:nvGrpSpPr>
        <p:cNvPr id="1" name="Shape 468"/>
        <p:cNvGrpSpPr/>
        <p:nvPr/>
      </p:nvGrpSpPr>
      <p:grpSpPr>
        <a:xfrm>
          <a:off x="0" y="0"/>
          <a:ext cx="0" cy="0"/>
          <a:chOff x="0" y="0"/>
          <a:chExt cx="0" cy="0"/>
        </a:xfrm>
      </p:grpSpPr>
      <p:sp>
        <p:nvSpPr>
          <p:cNvPr id="469" name="Google Shape;469;p22"/>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70" name="Google Shape;470;p22"/>
          <p:cNvGrpSpPr/>
          <p:nvPr/>
        </p:nvGrpSpPr>
        <p:grpSpPr>
          <a:xfrm rot="5400000">
            <a:off x="-809515" y="1880353"/>
            <a:ext cx="4072679" cy="2453635"/>
            <a:chOff x="4219217" y="2168768"/>
            <a:chExt cx="4921667" cy="2965118"/>
          </a:xfrm>
        </p:grpSpPr>
        <p:sp>
          <p:nvSpPr>
            <p:cNvPr id="471" name="Google Shape;471;p22"/>
            <p:cNvSpPr/>
            <p:nvPr/>
          </p:nvSpPr>
          <p:spPr>
            <a:xfrm>
              <a:off x="5070673" y="3480703"/>
              <a:ext cx="239231" cy="79563"/>
            </a:xfrm>
            <a:custGeom>
              <a:avLst/>
              <a:gdLst/>
              <a:ahLst/>
              <a:cxnLst/>
              <a:rect l="l" t="t" r="r" b="b"/>
              <a:pathLst>
                <a:path w="7490" h="2491" extrusionOk="0">
                  <a:moveTo>
                    <a:pt x="840" y="1"/>
                  </a:moveTo>
                  <a:cubicBezTo>
                    <a:pt x="405" y="1"/>
                    <a:pt x="36" y="361"/>
                    <a:pt x="24" y="811"/>
                  </a:cubicBezTo>
                  <a:cubicBezTo>
                    <a:pt x="0" y="1276"/>
                    <a:pt x="370" y="1657"/>
                    <a:pt x="822" y="1680"/>
                  </a:cubicBezTo>
                  <a:cubicBezTo>
                    <a:pt x="2667" y="1740"/>
                    <a:pt x="4525" y="2002"/>
                    <a:pt x="6358" y="2466"/>
                  </a:cubicBezTo>
                  <a:cubicBezTo>
                    <a:pt x="6430" y="2478"/>
                    <a:pt x="6489" y="2490"/>
                    <a:pt x="6561" y="2490"/>
                  </a:cubicBezTo>
                  <a:cubicBezTo>
                    <a:pt x="6942" y="2490"/>
                    <a:pt x="7275" y="2228"/>
                    <a:pt x="7370" y="1847"/>
                  </a:cubicBezTo>
                  <a:cubicBezTo>
                    <a:pt x="7489" y="1407"/>
                    <a:pt x="7216" y="954"/>
                    <a:pt x="6763" y="835"/>
                  </a:cubicBezTo>
                  <a:cubicBezTo>
                    <a:pt x="4822" y="359"/>
                    <a:pt x="2846" y="73"/>
                    <a:pt x="881" y="2"/>
                  </a:cubicBezTo>
                  <a:cubicBezTo>
                    <a:pt x="868" y="1"/>
                    <a:pt x="85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2"/>
            <p:cNvSpPr/>
            <p:nvPr/>
          </p:nvSpPr>
          <p:spPr>
            <a:xfrm>
              <a:off x="5423195" y="3568219"/>
              <a:ext cx="220610" cy="145295"/>
            </a:xfrm>
            <a:custGeom>
              <a:avLst/>
              <a:gdLst/>
              <a:ahLst/>
              <a:cxnLst/>
              <a:rect l="l" t="t" r="r" b="b"/>
              <a:pathLst>
                <a:path w="6907" h="4549" extrusionOk="0">
                  <a:moveTo>
                    <a:pt x="950" y="0"/>
                  </a:moveTo>
                  <a:cubicBezTo>
                    <a:pt x="639" y="0"/>
                    <a:pt x="340" y="179"/>
                    <a:pt x="203" y="488"/>
                  </a:cubicBezTo>
                  <a:cubicBezTo>
                    <a:pt x="1" y="905"/>
                    <a:pt x="179" y="1405"/>
                    <a:pt x="608" y="1596"/>
                  </a:cubicBezTo>
                  <a:cubicBezTo>
                    <a:pt x="2263" y="2369"/>
                    <a:pt x="3906" y="3310"/>
                    <a:pt x="5477" y="4394"/>
                  </a:cubicBezTo>
                  <a:cubicBezTo>
                    <a:pt x="5620" y="4501"/>
                    <a:pt x="5787" y="4548"/>
                    <a:pt x="5954" y="4548"/>
                  </a:cubicBezTo>
                  <a:cubicBezTo>
                    <a:pt x="6216" y="4548"/>
                    <a:pt x="6478" y="4417"/>
                    <a:pt x="6644" y="4179"/>
                  </a:cubicBezTo>
                  <a:cubicBezTo>
                    <a:pt x="6906" y="3810"/>
                    <a:pt x="6811" y="3286"/>
                    <a:pt x="6430" y="3024"/>
                  </a:cubicBezTo>
                  <a:cubicBezTo>
                    <a:pt x="4775" y="1881"/>
                    <a:pt x="3060" y="893"/>
                    <a:pt x="1310" y="83"/>
                  </a:cubicBezTo>
                  <a:cubicBezTo>
                    <a:pt x="1194" y="27"/>
                    <a:pt x="1071"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2"/>
            <p:cNvSpPr/>
            <p:nvPr/>
          </p:nvSpPr>
          <p:spPr>
            <a:xfrm>
              <a:off x="4416191" y="3640850"/>
              <a:ext cx="193972" cy="179886"/>
            </a:xfrm>
            <a:custGeom>
              <a:avLst/>
              <a:gdLst/>
              <a:ahLst/>
              <a:cxnLst/>
              <a:rect l="l" t="t" r="r" b="b"/>
              <a:pathLst>
                <a:path w="6073" h="5632" extrusionOk="0">
                  <a:moveTo>
                    <a:pt x="5122" y="1"/>
                  </a:moveTo>
                  <a:cubicBezTo>
                    <a:pt x="4947" y="1"/>
                    <a:pt x="4771" y="55"/>
                    <a:pt x="4620" y="167"/>
                  </a:cubicBezTo>
                  <a:cubicBezTo>
                    <a:pt x="3037" y="1358"/>
                    <a:pt x="1584" y="2727"/>
                    <a:pt x="298" y="4263"/>
                  </a:cubicBezTo>
                  <a:cubicBezTo>
                    <a:pt x="1" y="4608"/>
                    <a:pt x="48" y="5144"/>
                    <a:pt x="406" y="5441"/>
                  </a:cubicBezTo>
                  <a:cubicBezTo>
                    <a:pt x="560" y="5572"/>
                    <a:pt x="751" y="5632"/>
                    <a:pt x="941" y="5632"/>
                  </a:cubicBezTo>
                  <a:cubicBezTo>
                    <a:pt x="1179" y="5632"/>
                    <a:pt x="1418" y="5537"/>
                    <a:pt x="1584" y="5334"/>
                  </a:cubicBezTo>
                  <a:cubicBezTo>
                    <a:pt x="2775" y="3905"/>
                    <a:pt x="4144" y="2620"/>
                    <a:pt x="5621" y="1500"/>
                  </a:cubicBezTo>
                  <a:cubicBezTo>
                    <a:pt x="5990" y="1227"/>
                    <a:pt x="6073" y="703"/>
                    <a:pt x="5787" y="334"/>
                  </a:cubicBezTo>
                  <a:cubicBezTo>
                    <a:pt x="5625" y="115"/>
                    <a:pt x="5375" y="1"/>
                    <a:pt x="5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2"/>
            <p:cNvSpPr/>
            <p:nvPr/>
          </p:nvSpPr>
          <p:spPr>
            <a:xfrm>
              <a:off x="4708250" y="3494374"/>
              <a:ext cx="235430" cy="107318"/>
            </a:xfrm>
            <a:custGeom>
              <a:avLst/>
              <a:gdLst/>
              <a:ahLst/>
              <a:cxnLst/>
              <a:rect l="l" t="t" r="r" b="b"/>
              <a:pathLst>
                <a:path w="7371" h="3360" extrusionOk="0">
                  <a:moveTo>
                    <a:pt x="6463" y="0"/>
                  </a:moveTo>
                  <a:cubicBezTo>
                    <a:pt x="6413" y="0"/>
                    <a:pt x="6362" y="5"/>
                    <a:pt x="6311" y="14"/>
                  </a:cubicBezTo>
                  <a:cubicBezTo>
                    <a:pt x="4347" y="371"/>
                    <a:pt x="2430" y="967"/>
                    <a:pt x="620" y="1753"/>
                  </a:cubicBezTo>
                  <a:cubicBezTo>
                    <a:pt x="191" y="1943"/>
                    <a:pt x="1" y="2431"/>
                    <a:pt x="191" y="2860"/>
                  </a:cubicBezTo>
                  <a:cubicBezTo>
                    <a:pt x="322" y="3169"/>
                    <a:pt x="632" y="3360"/>
                    <a:pt x="953" y="3360"/>
                  </a:cubicBezTo>
                  <a:cubicBezTo>
                    <a:pt x="1060" y="3360"/>
                    <a:pt x="1179" y="3336"/>
                    <a:pt x="1287" y="3288"/>
                  </a:cubicBezTo>
                  <a:cubicBezTo>
                    <a:pt x="2989" y="2550"/>
                    <a:pt x="4775" y="2003"/>
                    <a:pt x="6609" y="1657"/>
                  </a:cubicBezTo>
                  <a:cubicBezTo>
                    <a:pt x="7061" y="1574"/>
                    <a:pt x="7371" y="1133"/>
                    <a:pt x="7287" y="681"/>
                  </a:cubicBezTo>
                  <a:cubicBezTo>
                    <a:pt x="7203" y="280"/>
                    <a:pt x="6856" y="0"/>
                    <a:pt x="6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2"/>
            <p:cNvSpPr/>
            <p:nvPr/>
          </p:nvSpPr>
          <p:spPr>
            <a:xfrm>
              <a:off x="4219217" y="4273933"/>
              <a:ext cx="60111" cy="237793"/>
            </a:xfrm>
            <a:custGeom>
              <a:avLst/>
              <a:gdLst/>
              <a:ahLst/>
              <a:cxnLst/>
              <a:rect l="l" t="t" r="r" b="b"/>
              <a:pathLst>
                <a:path w="1882" h="7445" extrusionOk="0">
                  <a:moveTo>
                    <a:pt x="911" y="1"/>
                  </a:moveTo>
                  <a:cubicBezTo>
                    <a:pt x="476" y="1"/>
                    <a:pt x="118" y="335"/>
                    <a:pt x="84" y="777"/>
                  </a:cubicBezTo>
                  <a:cubicBezTo>
                    <a:pt x="24" y="1575"/>
                    <a:pt x="0" y="2384"/>
                    <a:pt x="0" y="3206"/>
                  </a:cubicBezTo>
                  <a:cubicBezTo>
                    <a:pt x="0" y="4349"/>
                    <a:pt x="60" y="5516"/>
                    <a:pt x="167" y="6682"/>
                  </a:cubicBezTo>
                  <a:cubicBezTo>
                    <a:pt x="215" y="7111"/>
                    <a:pt x="572" y="7444"/>
                    <a:pt x="1000" y="7444"/>
                  </a:cubicBezTo>
                  <a:cubicBezTo>
                    <a:pt x="1024" y="7444"/>
                    <a:pt x="1048" y="7444"/>
                    <a:pt x="1084" y="7433"/>
                  </a:cubicBezTo>
                  <a:cubicBezTo>
                    <a:pt x="1536" y="7397"/>
                    <a:pt x="1882" y="6980"/>
                    <a:pt x="1834" y="6528"/>
                  </a:cubicBezTo>
                  <a:cubicBezTo>
                    <a:pt x="1727" y="5408"/>
                    <a:pt x="1667" y="4289"/>
                    <a:pt x="1667" y="3206"/>
                  </a:cubicBezTo>
                  <a:cubicBezTo>
                    <a:pt x="1667" y="2432"/>
                    <a:pt x="1703" y="1658"/>
                    <a:pt x="1751" y="896"/>
                  </a:cubicBezTo>
                  <a:cubicBezTo>
                    <a:pt x="1786" y="432"/>
                    <a:pt x="1441" y="39"/>
                    <a:pt x="977" y="3"/>
                  </a:cubicBezTo>
                  <a:cubicBezTo>
                    <a:pt x="955" y="1"/>
                    <a:pt x="933"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2"/>
            <p:cNvSpPr/>
            <p:nvPr/>
          </p:nvSpPr>
          <p:spPr>
            <a:xfrm>
              <a:off x="4399071" y="4974409"/>
              <a:ext cx="179918" cy="159476"/>
            </a:xfrm>
            <a:custGeom>
              <a:avLst/>
              <a:gdLst/>
              <a:ahLst/>
              <a:cxnLst/>
              <a:rect l="l" t="t" r="r" b="b"/>
              <a:pathLst>
                <a:path w="5633" h="4993" extrusionOk="0">
                  <a:moveTo>
                    <a:pt x="950" y="0"/>
                  </a:moveTo>
                  <a:cubicBezTo>
                    <a:pt x="783" y="0"/>
                    <a:pt x="614" y="51"/>
                    <a:pt x="465" y="158"/>
                  </a:cubicBezTo>
                  <a:cubicBezTo>
                    <a:pt x="84" y="420"/>
                    <a:pt x="1" y="944"/>
                    <a:pt x="275" y="1325"/>
                  </a:cubicBezTo>
                  <a:cubicBezTo>
                    <a:pt x="1215" y="2647"/>
                    <a:pt x="2287" y="3873"/>
                    <a:pt x="3454" y="4992"/>
                  </a:cubicBezTo>
                  <a:lnTo>
                    <a:pt x="5633" y="4992"/>
                  </a:lnTo>
                  <a:cubicBezTo>
                    <a:pt x="5609" y="4802"/>
                    <a:pt x="5514" y="4611"/>
                    <a:pt x="5359" y="4480"/>
                  </a:cubicBezTo>
                  <a:cubicBezTo>
                    <a:pt x="3966" y="3254"/>
                    <a:pt x="2716" y="1873"/>
                    <a:pt x="1632" y="349"/>
                  </a:cubicBezTo>
                  <a:cubicBezTo>
                    <a:pt x="1465" y="124"/>
                    <a:pt x="1210"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2"/>
            <p:cNvSpPr/>
            <p:nvPr/>
          </p:nvSpPr>
          <p:spPr>
            <a:xfrm>
              <a:off x="4249240" y="3920773"/>
              <a:ext cx="125907" cy="225113"/>
            </a:xfrm>
            <a:custGeom>
              <a:avLst/>
              <a:gdLst/>
              <a:ahLst/>
              <a:cxnLst/>
              <a:rect l="l" t="t" r="r" b="b"/>
              <a:pathLst>
                <a:path w="3942" h="7048" extrusionOk="0">
                  <a:moveTo>
                    <a:pt x="2991" y="1"/>
                  </a:moveTo>
                  <a:cubicBezTo>
                    <a:pt x="2688" y="1"/>
                    <a:pt x="2393" y="167"/>
                    <a:pt x="2251" y="452"/>
                  </a:cubicBezTo>
                  <a:cubicBezTo>
                    <a:pt x="1358" y="2190"/>
                    <a:pt x="644" y="4059"/>
                    <a:pt x="120" y="6000"/>
                  </a:cubicBezTo>
                  <a:cubicBezTo>
                    <a:pt x="1" y="6440"/>
                    <a:pt x="263" y="6905"/>
                    <a:pt x="703" y="7024"/>
                  </a:cubicBezTo>
                  <a:cubicBezTo>
                    <a:pt x="787" y="7036"/>
                    <a:pt x="858" y="7048"/>
                    <a:pt x="930" y="7048"/>
                  </a:cubicBezTo>
                  <a:cubicBezTo>
                    <a:pt x="1299" y="7048"/>
                    <a:pt x="1632" y="6798"/>
                    <a:pt x="1739" y="6429"/>
                  </a:cubicBezTo>
                  <a:cubicBezTo>
                    <a:pt x="2227" y="4607"/>
                    <a:pt x="2894" y="2857"/>
                    <a:pt x="3739" y="1214"/>
                  </a:cubicBezTo>
                  <a:cubicBezTo>
                    <a:pt x="3942" y="809"/>
                    <a:pt x="3787" y="297"/>
                    <a:pt x="3370" y="94"/>
                  </a:cubicBezTo>
                  <a:cubicBezTo>
                    <a:pt x="3250" y="31"/>
                    <a:pt x="3120" y="1"/>
                    <a:pt x="2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2"/>
            <p:cNvSpPr/>
            <p:nvPr/>
          </p:nvSpPr>
          <p:spPr>
            <a:xfrm>
              <a:off x="4251923" y="4639742"/>
              <a:ext cx="117922" cy="227924"/>
            </a:xfrm>
            <a:custGeom>
              <a:avLst/>
              <a:gdLst/>
              <a:ahLst/>
              <a:cxnLst/>
              <a:rect l="l" t="t" r="r" b="b"/>
              <a:pathLst>
                <a:path w="3692" h="7136" extrusionOk="0">
                  <a:moveTo>
                    <a:pt x="935" y="1"/>
                  </a:moveTo>
                  <a:cubicBezTo>
                    <a:pt x="866" y="1"/>
                    <a:pt x="796" y="9"/>
                    <a:pt x="727" y="28"/>
                  </a:cubicBezTo>
                  <a:cubicBezTo>
                    <a:pt x="274" y="135"/>
                    <a:pt x="0" y="587"/>
                    <a:pt x="107" y="1028"/>
                  </a:cubicBezTo>
                  <a:cubicBezTo>
                    <a:pt x="584" y="3016"/>
                    <a:pt x="1215" y="4897"/>
                    <a:pt x="1965" y="6636"/>
                  </a:cubicBezTo>
                  <a:cubicBezTo>
                    <a:pt x="2108" y="6945"/>
                    <a:pt x="2417" y="7136"/>
                    <a:pt x="2739" y="7136"/>
                  </a:cubicBezTo>
                  <a:cubicBezTo>
                    <a:pt x="2846" y="7136"/>
                    <a:pt x="2965" y="7112"/>
                    <a:pt x="3072" y="7064"/>
                  </a:cubicBezTo>
                  <a:cubicBezTo>
                    <a:pt x="3489" y="6886"/>
                    <a:pt x="3691" y="6397"/>
                    <a:pt x="3501" y="5969"/>
                  </a:cubicBezTo>
                  <a:cubicBezTo>
                    <a:pt x="2786" y="4326"/>
                    <a:pt x="2191" y="2528"/>
                    <a:pt x="1739" y="635"/>
                  </a:cubicBezTo>
                  <a:cubicBezTo>
                    <a:pt x="1648" y="262"/>
                    <a:pt x="1310"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2"/>
            <p:cNvSpPr/>
            <p:nvPr/>
          </p:nvSpPr>
          <p:spPr>
            <a:xfrm>
              <a:off x="8456729" y="2502668"/>
              <a:ext cx="155963" cy="211060"/>
            </a:xfrm>
            <a:custGeom>
              <a:avLst/>
              <a:gdLst/>
              <a:ahLst/>
              <a:cxnLst/>
              <a:rect l="l" t="t" r="r" b="b"/>
              <a:pathLst>
                <a:path w="4883" h="6608" extrusionOk="0">
                  <a:moveTo>
                    <a:pt x="3939" y="1"/>
                  </a:moveTo>
                  <a:cubicBezTo>
                    <a:pt x="3685" y="1"/>
                    <a:pt x="3432" y="115"/>
                    <a:pt x="3263" y="333"/>
                  </a:cubicBezTo>
                  <a:cubicBezTo>
                    <a:pt x="2168" y="1798"/>
                    <a:pt x="1144" y="3500"/>
                    <a:pt x="203" y="5393"/>
                  </a:cubicBezTo>
                  <a:cubicBezTo>
                    <a:pt x="1" y="5810"/>
                    <a:pt x="179" y="6310"/>
                    <a:pt x="584" y="6524"/>
                  </a:cubicBezTo>
                  <a:cubicBezTo>
                    <a:pt x="703" y="6572"/>
                    <a:pt x="834" y="6608"/>
                    <a:pt x="953" y="6608"/>
                  </a:cubicBezTo>
                  <a:cubicBezTo>
                    <a:pt x="1263" y="6608"/>
                    <a:pt x="1560" y="6429"/>
                    <a:pt x="1715" y="6143"/>
                  </a:cubicBezTo>
                  <a:cubicBezTo>
                    <a:pt x="2596" y="4334"/>
                    <a:pt x="3573" y="2726"/>
                    <a:pt x="4608" y="1345"/>
                  </a:cubicBezTo>
                  <a:cubicBezTo>
                    <a:pt x="4882" y="976"/>
                    <a:pt x="4811" y="452"/>
                    <a:pt x="4442" y="167"/>
                  </a:cubicBezTo>
                  <a:cubicBezTo>
                    <a:pt x="4291" y="55"/>
                    <a:pt x="4115" y="1"/>
                    <a:pt x="39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2"/>
            <p:cNvSpPr/>
            <p:nvPr/>
          </p:nvSpPr>
          <p:spPr>
            <a:xfrm>
              <a:off x="8170003" y="3546691"/>
              <a:ext cx="97768" cy="234120"/>
            </a:xfrm>
            <a:custGeom>
              <a:avLst/>
              <a:gdLst/>
              <a:ahLst/>
              <a:cxnLst/>
              <a:rect l="l" t="t" r="r" b="b"/>
              <a:pathLst>
                <a:path w="3061" h="7330" extrusionOk="0">
                  <a:moveTo>
                    <a:pt x="2147" y="1"/>
                  </a:moveTo>
                  <a:cubicBezTo>
                    <a:pt x="1761" y="1"/>
                    <a:pt x="1417" y="268"/>
                    <a:pt x="1334" y="662"/>
                  </a:cubicBezTo>
                  <a:cubicBezTo>
                    <a:pt x="1000" y="2222"/>
                    <a:pt x="572" y="4282"/>
                    <a:pt x="108" y="6306"/>
                  </a:cubicBezTo>
                  <a:cubicBezTo>
                    <a:pt x="0" y="6746"/>
                    <a:pt x="286" y="7199"/>
                    <a:pt x="739" y="7306"/>
                  </a:cubicBezTo>
                  <a:cubicBezTo>
                    <a:pt x="798" y="7318"/>
                    <a:pt x="858" y="7330"/>
                    <a:pt x="929" y="7330"/>
                  </a:cubicBezTo>
                  <a:cubicBezTo>
                    <a:pt x="1310" y="7330"/>
                    <a:pt x="1655" y="7068"/>
                    <a:pt x="1739" y="6675"/>
                  </a:cubicBezTo>
                  <a:cubicBezTo>
                    <a:pt x="2203" y="4639"/>
                    <a:pt x="2644" y="2579"/>
                    <a:pt x="2977" y="1007"/>
                  </a:cubicBezTo>
                  <a:cubicBezTo>
                    <a:pt x="3060" y="555"/>
                    <a:pt x="2775" y="115"/>
                    <a:pt x="2322" y="19"/>
                  </a:cubicBezTo>
                  <a:cubicBezTo>
                    <a:pt x="2263" y="7"/>
                    <a:pt x="2205" y="1"/>
                    <a:pt x="2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2"/>
            <p:cNvSpPr/>
            <p:nvPr/>
          </p:nvSpPr>
          <p:spPr>
            <a:xfrm>
              <a:off x="8247202" y="3185418"/>
              <a:ext cx="98152" cy="234120"/>
            </a:xfrm>
            <a:custGeom>
              <a:avLst/>
              <a:gdLst/>
              <a:ahLst/>
              <a:cxnLst/>
              <a:rect l="l" t="t" r="r" b="b"/>
              <a:pathLst>
                <a:path w="3073" h="7330" extrusionOk="0">
                  <a:moveTo>
                    <a:pt x="2165" y="0"/>
                  </a:moveTo>
                  <a:cubicBezTo>
                    <a:pt x="1779" y="0"/>
                    <a:pt x="1428" y="258"/>
                    <a:pt x="1346" y="650"/>
                  </a:cubicBezTo>
                  <a:cubicBezTo>
                    <a:pt x="965" y="2282"/>
                    <a:pt x="584" y="4032"/>
                    <a:pt x="96" y="6318"/>
                  </a:cubicBezTo>
                  <a:cubicBezTo>
                    <a:pt x="0" y="6770"/>
                    <a:pt x="286" y="7211"/>
                    <a:pt x="739" y="7306"/>
                  </a:cubicBezTo>
                  <a:cubicBezTo>
                    <a:pt x="798" y="7318"/>
                    <a:pt x="858" y="7330"/>
                    <a:pt x="917" y="7330"/>
                  </a:cubicBezTo>
                  <a:cubicBezTo>
                    <a:pt x="1310" y="7330"/>
                    <a:pt x="1655" y="7056"/>
                    <a:pt x="1739" y="6663"/>
                  </a:cubicBezTo>
                  <a:cubicBezTo>
                    <a:pt x="2215" y="4389"/>
                    <a:pt x="2596" y="2651"/>
                    <a:pt x="2977" y="1031"/>
                  </a:cubicBezTo>
                  <a:cubicBezTo>
                    <a:pt x="3072" y="579"/>
                    <a:pt x="2798" y="127"/>
                    <a:pt x="2346" y="19"/>
                  </a:cubicBezTo>
                  <a:cubicBezTo>
                    <a:pt x="2285" y="7"/>
                    <a:pt x="2225" y="0"/>
                    <a:pt x="2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2"/>
            <p:cNvSpPr/>
            <p:nvPr/>
          </p:nvSpPr>
          <p:spPr>
            <a:xfrm>
              <a:off x="8070734" y="3906495"/>
              <a:ext cx="114122" cy="229872"/>
            </a:xfrm>
            <a:custGeom>
              <a:avLst/>
              <a:gdLst/>
              <a:ahLst/>
              <a:cxnLst/>
              <a:rect l="l" t="t" r="r" b="b"/>
              <a:pathLst>
                <a:path w="3573" h="7197" extrusionOk="0">
                  <a:moveTo>
                    <a:pt x="2642" y="1"/>
                  </a:moveTo>
                  <a:cubicBezTo>
                    <a:pt x="2275" y="1"/>
                    <a:pt x="1934" y="244"/>
                    <a:pt x="1834" y="613"/>
                  </a:cubicBezTo>
                  <a:cubicBezTo>
                    <a:pt x="1287" y="2637"/>
                    <a:pt x="727" y="4423"/>
                    <a:pt x="156" y="6078"/>
                  </a:cubicBezTo>
                  <a:cubicBezTo>
                    <a:pt x="1" y="6518"/>
                    <a:pt x="227" y="6995"/>
                    <a:pt x="668" y="7149"/>
                  </a:cubicBezTo>
                  <a:cubicBezTo>
                    <a:pt x="751" y="7173"/>
                    <a:pt x="846" y="7197"/>
                    <a:pt x="941" y="7197"/>
                  </a:cubicBezTo>
                  <a:cubicBezTo>
                    <a:pt x="1287" y="7197"/>
                    <a:pt x="1608" y="6983"/>
                    <a:pt x="1727" y="6637"/>
                  </a:cubicBezTo>
                  <a:cubicBezTo>
                    <a:pt x="2323" y="4947"/>
                    <a:pt x="2882" y="3113"/>
                    <a:pt x="3454" y="1053"/>
                  </a:cubicBezTo>
                  <a:cubicBezTo>
                    <a:pt x="3573" y="613"/>
                    <a:pt x="3311" y="149"/>
                    <a:pt x="2858" y="29"/>
                  </a:cubicBezTo>
                  <a:cubicBezTo>
                    <a:pt x="2786" y="10"/>
                    <a:pt x="2714" y="1"/>
                    <a:pt x="2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2"/>
            <p:cNvSpPr/>
            <p:nvPr/>
          </p:nvSpPr>
          <p:spPr>
            <a:xfrm>
              <a:off x="7903432" y="4253012"/>
              <a:ext cx="157081" cy="210037"/>
            </a:xfrm>
            <a:custGeom>
              <a:avLst/>
              <a:gdLst/>
              <a:ahLst/>
              <a:cxnLst/>
              <a:rect l="l" t="t" r="r" b="b"/>
              <a:pathLst>
                <a:path w="4918" h="6576" extrusionOk="0">
                  <a:moveTo>
                    <a:pt x="3963" y="1"/>
                  </a:moveTo>
                  <a:cubicBezTo>
                    <a:pt x="3654" y="1"/>
                    <a:pt x="3359" y="171"/>
                    <a:pt x="3215" y="468"/>
                  </a:cubicBezTo>
                  <a:cubicBezTo>
                    <a:pt x="2322" y="2277"/>
                    <a:pt x="1334" y="3873"/>
                    <a:pt x="286" y="5218"/>
                  </a:cubicBezTo>
                  <a:cubicBezTo>
                    <a:pt x="0" y="5587"/>
                    <a:pt x="60" y="6111"/>
                    <a:pt x="429" y="6397"/>
                  </a:cubicBezTo>
                  <a:cubicBezTo>
                    <a:pt x="583" y="6516"/>
                    <a:pt x="762" y="6575"/>
                    <a:pt x="941" y="6575"/>
                  </a:cubicBezTo>
                  <a:cubicBezTo>
                    <a:pt x="1191" y="6575"/>
                    <a:pt x="1441" y="6468"/>
                    <a:pt x="1596" y="6254"/>
                  </a:cubicBezTo>
                  <a:cubicBezTo>
                    <a:pt x="2715" y="4813"/>
                    <a:pt x="3762" y="3123"/>
                    <a:pt x="4715" y="1206"/>
                  </a:cubicBezTo>
                  <a:cubicBezTo>
                    <a:pt x="4917" y="801"/>
                    <a:pt x="4751" y="289"/>
                    <a:pt x="4334" y="87"/>
                  </a:cubicBezTo>
                  <a:cubicBezTo>
                    <a:pt x="4214" y="28"/>
                    <a:pt x="4087" y="1"/>
                    <a:pt x="3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2"/>
            <p:cNvSpPr/>
            <p:nvPr/>
          </p:nvSpPr>
          <p:spPr>
            <a:xfrm>
              <a:off x="8331620" y="2830405"/>
              <a:ext cx="114888" cy="229393"/>
            </a:xfrm>
            <a:custGeom>
              <a:avLst/>
              <a:gdLst/>
              <a:ahLst/>
              <a:cxnLst/>
              <a:rect l="l" t="t" r="r" b="b"/>
              <a:pathLst>
                <a:path w="3597" h="7182" extrusionOk="0">
                  <a:moveTo>
                    <a:pt x="2650" y="1"/>
                  </a:moveTo>
                  <a:cubicBezTo>
                    <a:pt x="2307" y="1"/>
                    <a:pt x="1980" y="213"/>
                    <a:pt x="1858" y="550"/>
                  </a:cubicBezTo>
                  <a:cubicBezTo>
                    <a:pt x="1263" y="2252"/>
                    <a:pt x="691" y="4074"/>
                    <a:pt x="120" y="6122"/>
                  </a:cubicBezTo>
                  <a:cubicBezTo>
                    <a:pt x="1" y="6574"/>
                    <a:pt x="262" y="7027"/>
                    <a:pt x="703" y="7158"/>
                  </a:cubicBezTo>
                  <a:cubicBezTo>
                    <a:pt x="774" y="7181"/>
                    <a:pt x="858" y="7181"/>
                    <a:pt x="929" y="7181"/>
                  </a:cubicBezTo>
                  <a:cubicBezTo>
                    <a:pt x="1298" y="7181"/>
                    <a:pt x="1632" y="6943"/>
                    <a:pt x="1739" y="6574"/>
                  </a:cubicBezTo>
                  <a:cubicBezTo>
                    <a:pt x="2287" y="4562"/>
                    <a:pt x="2846" y="2776"/>
                    <a:pt x="3441" y="1109"/>
                  </a:cubicBezTo>
                  <a:cubicBezTo>
                    <a:pt x="3596" y="681"/>
                    <a:pt x="3370" y="204"/>
                    <a:pt x="2929" y="50"/>
                  </a:cubicBezTo>
                  <a:cubicBezTo>
                    <a:pt x="2838" y="17"/>
                    <a:pt x="2743"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2"/>
            <p:cNvSpPr/>
            <p:nvPr/>
          </p:nvSpPr>
          <p:spPr>
            <a:xfrm>
              <a:off x="5727040" y="3775925"/>
              <a:ext cx="187136" cy="185923"/>
            </a:xfrm>
            <a:custGeom>
              <a:avLst/>
              <a:gdLst/>
              <a:ahLst/>
              <a:cxnLst/>
              <a:rect l="l" t="t" r="r" b="b"/>
              <a:pathLst>
                <a:path w="5859" h="5821" extrusionOk="0">
                  <a:moveTo>
                    <a:pt x="919" y="1"/>
                  </a:moveTo>
                  <a:cubicBezTo>
                    <a:pt x="698" y="1"/>
                    <a:pt x="477" y="87"/>
                    <a:pt x="310" y="260"/>
                  </a:cubicBezTo>
                  <a:cubicBezTo>
                    <a:pt x="1" y="605"/>
                    <a:pt x="13" y="1129"/>
                    <a:pt x="346" y="1450"/>
                  </a:cubicBezTo>
                  <a:cubicBezTo>
                    <a:pt x="1025" y="2082"/>
                    <a:pt x="1691" y="2748"/>
                    <a:pt x="2334" y="3439"/>
                  </a:cubicBezTo>
                  <a:cubicBezTo>
                    <a:pt x="3013" y="4153"/>
                    <a:pt x="3680" y="4868"/>
                    <a:pt x="4334" y="5558"/>
                  </a:cubicBezTo>
                  <a:cubicBezTo>
                    <a:pt x="4501" y="5737"/>
                    <a:pt x="4715" y="5820"/>
                    <a:pt x="4942" y="5820"/>
                  </a:cubicBezTo>
                  <a:cubicBezTo>
                    <a:pt x="5144" y="5820"/>
                    <a:pt x="5358" y="5737"/>
                    <a:pt x="5513" y="5582"/>
                  </a:cubicBezTo>
                  <a:cubicBezTo>
                    <a:pt x="5847" y="5272"/>
                    <a:pt x="5858" y="4737"/>
                    <a:pt x="5549" y="4403"/>
                  </a:cubicBezTo>
                  <a:cubicBezTo>
                    <a:pt x="4894" y="3725"/>
                    <a:pt x="4227" y="3010"/>
                    <a:pt x="3561" y="2296"/>
                  </a:cubicBezTo>
                  <a:cubicBezTo>
                    <a:pt x="2882" y="1581"/>
                    <a:pt x="2191" y="879"/>
                    <a:pt x="1489" y="224"/>
                  </a:cubicBezTo>
                  <a:cubicBezTo>
                    <a:pt x="1328" y="75"/>
                    <a:pt x="1124" y="1"/>
                    <a:pt x="9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2"/>
            <p:cNvSpPr/>
            <p:nvPr/>
          </p:nvSpPr>
          <p:spPr>
            <a:xfrm>
              <a:off x="8679957" y="2285285"/>
              <a:ext cx="221376" cy="139801"/>
            </a:xfrm>
            <a:custGeom>
              <a:avLst/>
              <a:gdLst/>
              <a:ahLst/>
              <a:cxnLst/>
              <a:rect l="l" t="t" r="r" b="b"/>
              <a:pathLst>
                <a:path w="6931" h="4377" extrusionOk="0">
                  <a:moveTo>
                    <a:pt x="5984" y="0"/>
                  </a:moveTo>
                  <a:cubicBezTo>
                    <a:pt x="5895" y="0"/>
                    <a:pt x="5805" y="14"/>
                    <a:pt x="5716" y="43"/>
                  </a:cubicBezTo>
                  <a:cubicBezTo>
                    <a:pt x="3811" y="686"/>
                    <a:pt x="2037" y="1639"/>
                    <a:pt x="441" y="2877"/>
                  </a:cubicBezTo>
                  <a:cubicBezTo>
                    <a:pt x="72" y="3151"/>
                    <a:pt x="1" y="3675"/>
                    <a:pt x="286" y="4044"/>
                  </a:cubicBezTo>
                  <a:cubicBezTo>
                    <a:pt x="453" y="4258"/>
                    <a:pt x="703" y="4377"/>
                    <a:pt x="953" y="4377"/>
                  </a:cubicBezTo>
                  <a:cubicBezTo>
                    <a:pt x="1132" y="4377"/>
                    <a:pt x="1310" y="4317"/>
                    <a:pt x="1453" y="4198"/>
                  </a:cubicBezTo>
                  <a:cubicBezTo>
                    <a:pt x="2918" y="3079"/>
                    <a:pt x="4525" y="2222"/>
                    <a:pt x="6251" y="1627"/>
                  </a:cubicBezTo>
                  <a:cubicBezTo>
                    <a:pt x="6692" y="1484"/>
                    <a:pt x="6930" y="1008"/>
                    <a:pt x="6775" y="567"/>
                  </a:cubicBezTo>
                  <a:cubicBezTo>
                    <a:pt x="6661" y="216"/>
                    <a:pt x="6335" y="0"/>
                    <a:pt x="59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2"/>
            <p:cNvSpPr/>
            <p:nvPr/>
          </p:nvSpPr>
          <p:spPr>
            <a:xfrm>
              <a:off x="9015008" y="2168768"/>
              <a:ext cx="125876" cy="112205"/>
            </a:xfrm>
            <a:custGeom>
              <a:avLst/>
              <a:gdLst/>
              <a:ahLst/>
              <a:cxnLst/>
              <a:rect l="l" t="t" r="r" b="b"/>
              <a:pathLst>
                <a:path w="3941" h="3513" extrusionOk="0">
                  <a:moveTo>
                    <a:pt x="3941" y="0"/>
                  </a:moveTo>
                  <a:cubicBezTo>
                    <a:pt x="2858" y="750"/>
                    <a:pt x="1738" y="1393"/>
                    <a:pt x="607" y="1917"/>
                  </a:cubicBezTo>
                  <a:cubicBezTo>
                    <a:pt x="179" y="2108"/>
                    <a:pt x="0" y="2608"/>
                    <a:pt x="191" y="3024"/>
                  </a:cubicBezTo>
                  <a:cubicBezTo>
                    <a:pt x="333" y="3334"/>
                    <a:pt x="643" y="3513"/>
                    <a:pt x="953" y="3513"/>
                  </a:cubicBezTo>
                  <a:cubicBezTo>
                    <a:pt x="1072" y="3513"/>
                    <a:pt x="1191" y="3489"/>
                    <a:pt x="1298" y="3429"/>
                  </a:cubicBezTo>
                  <a:cubicBezTo>
                    <a:pt x="2191" y="3024"/>
                    <a:pt x="3072" y="2548"/>
                    <a:pt x="3941" y="2000"/>
                  </a:cubicBezTo>
                  <a:lnTo>
                    <a:pt x="39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2"/>
            <p:cNvSpPr/>
            <p:nvPr/>
          </p:nvSpPr>
          <p:spPr>
            <a:xfrm>
              <a:off x="7605655" y="4535873"/>
              <a:ext cx="225912" cy="133286"/>
            </a:xfrm>
            <a:custGeom>
              <a:avLst/>
              <a:gdLst/>
              <a:ahLst/>
              <a:cxnLst/>
              <a:rect l="l" t="t" r="r" b="b"/>
              <a:pathLst>
                <a:path w="7073" h="4173" extrusionOk="0">
                  <a:moveTo>
                    <a:pt x="6125" y="1"/>
                  </a:moveTo>
                  <a:cubicBezTo>
                    <a:pt x="5961" y="1"/>
                    <a:pt x="5794" y="48"/>
                    <a:pt x="5644" y="148"/>
                  </a:cubicBezTo>
                  <a:cubicBezTo>
                    <a:pt x="4906" y="660"/>
                    <a:pt x="4108" y="1101"/>
                    <a:pt x="3287" y="1458"/>
                  </a:cubicBezTo>
                  <a:cubicBezTo>
                    <a:pt x="2394" y="1851"/>
                    <a:pt x="1513" y="2220"/>
                    <a:pt x="643" y="2553"/>
                  </a:cubicBezTo>
                  <a:cubicBezTo>
                    <a:pt x="215" y="2720"/>
                    <a:pt x="0" y="3196"/>
                    <a:pt x="155" y="3637"/>
                  </a:cubicBezTo>
                  <a:cubicBezTo>
                    <a:pt x="286" y="3970"/>
                    <a:pt x="608" y="4173"/>
                    <a:pt x="941" y="4173"/>
                  </a:cubicBezTo>
                  <a:cubicBezTo>
                    <a:pt x="1036" y="4173"/>
                    <a:pt x="1143" y="4149"/>
                    <a:pt x="1239" y="4113"/>
                  </a:cubicBezTo>
                  <a:cubicBezTo>
                    <a:pt x="2132" y="3780"/>
                    <a:pt x="3048" y="3399"/>
                    <a:pt x="3965" y="2994"/>
                  </a:cubicBezTo>
                  <a:cubicBezTo>
                    <a:pt x="4870" y="2589"/>
                    <a:pt x="5763" y="2089"/>
                    <a:pt x="6597" y="1529"/>
                  </a:cubicBezTo>
                  <a:cubicBezTo>
                    <a:pt x="6978" y="1268"/>
                    <a:pt x="7073" y="744"/>
                    <a:pt x="6811" y="363"/>
                  </a:cubicBezTo>
                  <a:cubicBezTo>
                    <a:pt x="6649" y="127"/>
                    <a:pt x="6391" y="1"/>
                    <a:pt x="6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2"/>
            <p:cNvSpPr/>
            <p:nvPr/>
          </p:nvSpPr>
          <p:spPr>
            <a:xfrm>
              <a:off x="6252964" y="4291947"/>
              <a:ext cx="203873" cy="168835"/>
            </a:xfrm>
            <a:custGeom>
              <a:avLst/>
              <a:gdLst/>
              <a:ahLst/>
              <a:cxnLst/>
              <a:rect l="l" t="t" r="r" b="b"/>
              <a:pathLst>
                <a:path w="6383" h="5286" extrusionOk="0">
                  <a:moveTo>
                    <a:pt x="934" y="1"/>
                  </a:moveTo>
                  <a:cubicBezTo>
                    <a:pt x="698" y="1"/>
                    <a:pt x="462" y="100"/>
                    <a:pt x="299" y="296"/>
                  </a:cubicBezTo>
                  <a:cubicBezTo>
                    <a:pt x="1" y="642"/>
                    <a:pt x="37" y="1177"/>
                    <a:pt x="394" y="1475"/>
                  </a:cubicBezTo>
                  <a:cubicBezTo>
                    <a:pt x="1942" y="2797"/>
                    <a:pt x="3466" y="4023"/>
                    <a:pt x="4942" y="5118"/>
                  </a:cubicBezTo>
                  <a:cubicBezTo>
                    <a:pt x="5085" y="5225"/>
                    <a:pt x="5264" y="5285"/>
                    <a:pt x="5442" y="5285"/>
                  </a:cubicBezTo>
                  <a:cubicBezTo>
                    <a:pt x="5692" y="5285"/>
                    <a:pt x="5942" y="5166"/>
                    <a:pt x="6109" y="4952"/>
                  </a:cubicBezTo>
                  <a:cubicBezTo>
                    <a:pt x="6383" y="4583"/>
                    <a:pt x="6311" y="4059"/>
                    <a:pt x="5942" y="3773"/>
                  </a:cubicBezTo>
                  <a:cubicBezTo>
                    <a:pt x="4502" y="2701"/>
                    <a:pt x="3001" y="1499"/>
                    <a:pt x="1477" y="201"/>
                  </a:cubicBezTo>
                  <a:cubicBezTo>
                    <a:pt x="1322" y="67"/>
                    <a:pt x="1128" y="1"/>
                    <a:pt x="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2"/>
            <p:cNvSpPr/>
            <p:nvPr/>
          </p:nvSpPr>
          <p:spPr>
            <a:xfrm>
              <a:off x="5984125" y="4040420"/>
              <a:ext cx="190937" cy="181898"/>
            </a:xfrm>
            <a:custGeom>
              <a:avLst/>
              <a:gdLst/>
              <a:ahLst/>
              <a:cxnLst/>
              <a:rect l="l" t="t" r="r" b="b"/>
              <a:pathLst>
                <a:path w="5978" h="5695" extrusionOk="0">
                  <a:moveTo>
                    <a:pt x="917" y="1"/>
                  </a:moveTo>
                  <a:cubicBezTo>
                    <a:pt x="703" y="1"/>
                    <a:pt x="488" y="81"/>
                    <a:pt x="322" y="242"/>
                  </a:cubicBezTo>
                  <a:cubicBezTo>
                    <a:pt x="0" y="575"/>
                    <a:pt x="0" y="1099"/>
                    <a:pt x="322" y="1432"/>
                  </a:cubicBezTo>
                  <a:cubicBezTo>
                    <a:pt x="1762" y="2873"/>
                    <a:pt x="3155" y="4230"/>
                    <a:pt x="4489" y="5469"/>
                  </a:cubicBezTo>
                  <a:cubicBezTo>
                    <a:pt x="4644" y="5623"/>
                    <a:pt x="4846" y="5695"/>
                    <a:pt x="5060" y="5695"/>
                  </a:cubicBezTo>
                  <a:cubicBezTo>
                    <a:pt x="5275" y="5695"/>
                    <a:pt x="5501" y="5611"/>
                    <a:pt x="5668" y="5433"/>
                  </a:cubicBezTo>
                  <a:cubicBezTo>
                    <a:pt x="5977" y="5100"/>
                    <a:pt x="5965" y="4564"/>
                    <a:pt x="5632" y="4254"/>
                  </a:cubicBezTo>
                  <a:cubicBezTo>
                    <a:pt x="4322" y="3016"/>
                    <a:pt x="2929" y="1671"/>
                    <a:pt x="1512" y="242"/>
                  </a:cubicBezTo>
                  <a:cubicBezTo>
                    <a:pt x="1346" y="81"/>
                    <a:pt x="1131" y="1"/>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2"/>
            <p:cNvSpPr/>
            <p:nvPr/>
          </p:nvSpPr>
          <p:spPr>
            <a:xfrm>
              <a:off x="6548473" y="4511215"/>
              <a:ext cx="222877" cy="141207"/>
            </a:xfrm>
            <a:custGeom>
              <a:avLst/>
              <a:gdLst/>
              <a:ahLst/>
              <a:cxnLst/>
              <a:rect l="l" t="t" r="r" b="b"/>
              <a:pathLst>
                <a:path w="6978" h="4421" extrusionOk="0">
                  <a:moveTo>
                    <a:pt x="954" y="0"/>
                  </a:moveTo>
                  <a:cubicBezTo>
                    <a:pt x="671" y="0"/>
                    <a:pt x="394" y="140"/>
                    <a:pt x="238" y="396"/>
                  </a:cubicBezTo>
                  <a:cubicBezTo>
                    <a:pt x="0" y="789"/>
                    <a:pt x="119" y="1313"/>
                    <a:pt x="512" y="1551"/>
                  </a:cubicBezTo>
                  <a:cubicBezTo>
                    <a:pt x="2250" y="2623"/>
                    <a:pt x="3989" y="3564"/>
                    <a:pt x="5679" y="4337"/>
                  </a:cubicBezTo>
                  <a:cubicBezTo>
                    <a:pt x="5787" y="4385"/>
                    <a:pt x="5906" y="4421"/>
                    <a:pt x="6025" y="4421"/>
                  </a:cubicBezTo>
                  <a:cubicBezTo>
                    <a:pt x="6346" y="4421"/>
                    <a:pt x="6644" y="4230"/>
                    <a:pt x="6787" y="3933"/>
                  </a:cubicBezTo>
                  <a:cubicBezTo>
                    <a:pt x="6977" y="3504"/>
                    <a:pt x="6799" y="3016"/>
                    <a:pt x="6370" y="2813"/>
                  </a:cubicBezTo>
                  <a:cubicBezTo>
                    <a:pt x="4751" y="2063"/>
                    <a:pt x="3072" y="1158"/>
                    <a:pt x="1393" y="123"/>
                  </a:cubicBezTo>
                  <a:cubicBezTo>
                    <a:pt x="1257" y="40"/>
                    <a:pt x="1104" y="0"/>
                    <a:pt x="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2"/>
            <p:cNvSpPr/>
            <p:nvPr/>
          </p:nvSpPr>
          <p:spPr>
            <a:xfrm>
              <a:off x="6883492" y="4663250"/>
              <a:ext cx="238464" cy="88442"/>
            </a:xfrm>
            <a:custGeom>
              <a:avLst/>
              <a:gdLst/>
              <a:ahLst/>
              <a:cxnLst/>
              <a:rect l="l" t="t" r="r" b="b"/>
              <a:pathLst>
                <a:path w="7466" h="2769" extrusionOk="0">
                  <a:moveTo>
                    <a:pt x="940" y="0"/>
                  </a:moveTo>
                  <a:cubicBezTo>
                    <a:pt x="569" y="0"/>
                    <a:pt x="231" y="237"/>
                    <a:pt x="131" y="613"/>
                  </a:cubicBezTo>
                  <a:cubicBezTo>
                    <a:pt x="1" y="1054"/>
                    <a:pt x="262" y="1518"/>
                    <a:pt x="703" y="1637"/>
                  </a:cubicBezTo>
                  <a:cubicBezTo>
                    <a:pt x="2620" y="2197"/>
                    <a:pt x="4573" y="2566"/>
                    <a:pt x="6501" y="2768"/>
                  </a:cubicBezTo>
                  <a:lnTo>
                    <a:pt x="6597" y="2768"/>
                  </a:lnTo>
                  <a:cubicBezTo>
                    <a:pt x="7013" y="2768"/>
                    <a:pt x="7382" y="2447"/>
                    <a:pt x="7418" y="2018"/>
                  </a:cubicBezTo>
                  <a:cubicBezTo>
                    <a:pt x="7466" y="1554"/>
                    <a:pt x="7132" y="1149"/>
                    <a:pt x="6680" y="1101"/>
                  </a:cubicBezTo>
                  <a:cubicBezTo>
                    <a:pt x="4846" y="911"/>
                    <a:pt x="2989" y="554"/>
                    <a:pt x="1167" y="30"/>
                  </a:cubicBezTo>
                  <a:cubicBezTo>
                    <a:pt x="1091" y="10"/>
                    <a:pt x="1015" y="0"/>
                    <a:pt x="9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2"/>
            <p:cNvSpPr/>
            <p:nvPr/>
          </p:nvSpPr>
          <p:spPr>
            <a:xfrm>
              <a:off x="7250099" y="4670660"/>
              <a:ext cx="239231" cy="82916"/>
            </a:xfrm>
            <a:custGeom>
              <a:avLst/>
              <a:gdLst/>
              <a:ahLst/>
              <a:cxnLst/>
              <a:rect l="l" t="t" r="r" b="b"/>
              <a:pathLst>
                <a:path w="7490" h="2596" extrusionOk="0">
                  <a:moveTo>
                    <a:pt x="6567" y="1"/>
                  </a:moveTo>
                  <a:cubicBezTo>
                    <a:pt x="6502" y="1"/>
                    <a:pt x="6436" y="8"/>
                    <a:pt x="6370" y="24"/>
                  </a:cubicBezTo>
                  <a:cubicBezTo>
                    <a:pt x="4489" y="477"/>
                    <a:pt x="2620" y="786"/>
                    <a:pt x="810" y="929"/>
                  </a:cubicBezTo>
                  <a:cubicBezTo>
                    <a:pt x="345" y="965"/>
                    <a:pt x="0" y="1358"/>
                    <a:pt x="36" y="1822"/>
                  </a:cubicBezTo>
                  <a:cubicBezTo>
                    <a:pt x="72" y="2262"/>
                    <a:pt x="441" y="2596"/>
                    <a:pt x="869" y="2596"/>
                  </a:cubicBezTo>
                  <a:lnTo>
                    <a:pt x="941" y="2596"/>
                  </a:lnTo>
                  <a:cubicBezTo>
                    <a:pt x="2846" y="2441"/>
                    <a:pt x="4798" y="2120"/>
                    <a:pt x="6763" y="1655"/>
                  </a:cubicBezTo>
                  <a:cubicBezTo>
                    <a:pt x="7215" y="1536"/>
                    <a:pt x="7489" y="1096"/>
                    <a:pt x="7382" y="643"/>
                  </a:cubicBezTo>
                  <a:cubicBezTo>
                    <a:pt x="7291" y="257"/>
                    <a:pt x="6947" y="1"/>
                    <a:pt x="6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2"/>
          <p:cNvGrpSpPr/>
          <p:nvPr/>
        </p:nvGrpSpPr>
        <p:grpSpPr>
          <a:xfrm rot="5400000">
            <a:off x="7132063" y="3128191"/>
            <a:ext cx="2752402" cy="1278231"/>
            <a:chOff x="-4527333" y="-2055682"/>
            <a:chExt cx="3232416" cy="1501152"/>
          </a:xfrm>
        </p:grpSpPr>
        <p:sp>
          <p:nvSpPr>
            <p:cNvPr id="495" name="Google Shape;495;p22"/>
            <p:cNvSpPr/>
            <p:nvPr/>
          </p:nvSpPr>
          <p:spPr>
            <a:xfrm>
              <a:off x="-2428773" y="-2055682"/>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2"/>
            <p:cNvSpPr/>
            <p:nvPr/>
          </p:nvSpPr>
          <p:spPr>
            <a:xfrm>
              <a:off x="-3403397" y="-1993634"/>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2"/>
            <p:cNvSpPr/>
            <p:nvPr/>
          </p:nvSpPr>
          <p:spPr>
            <a:xfrm>
              <a:off x="-2252773" y="-1781666"/>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2"/>
            <p:cNvSpPr/>
            <p:nvPr/>
          </p:nvSpPr>
          <p:spPr>
            <a:xfrm>
              <a:off x="-2132357" y="-14316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2"/>
            <p:cNvSpPr/>
            <p:nvPr/>
          </p:nvSpPr>
          <p:spPr>
            <a:xfrm>
              <a:off x="-3633509" y="-1717666"/>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2"/>
            <p:cNvSpPr/>
            <p:nvPr/>
          </p:nvSpPr>
          <p:spPr>
            <a:xfrm>
              <a:off x="-3940229" y="-14500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2"/>
            <p:cNvSpPr/>
            <p:nvPr/>
          </p:nvSpPr>
          <p:spPr>
            <a:xfrm>
              <a:off x="-4297221" y="-1430562"/>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2"/>
            <p:cNvSpPr/>
            <p:nvPr/>
          </p:nvSpPr>
          <p:spPr>
            <a:xfrm>
              <a:off x="-4527333" y="-2055682"/>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2"/>
            <p:cNvSpPr/>
            <p:nvPr/>
          </p:nvSpPr>
          <p:spPr>
            <a:xfrm>
              <a:off x="-1376101" y="-705346"/>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2"/>
            <p:cNvSpPr/>
            <p:nvPr/>
          </p:nvSpPr>
          <p:spPr>
            <a:xfrm>
              <a:off x="-4509061" y="-1721346"/>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2"/>
            <p:cNvSpPr/>
            <p:nvPr/>
          </p:nvSpPr>
          <p:spPr>
            <a:xfrm>
              <a:off x="-1668709" y="-919554"/>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2"/>
            <p:cNvSpPr/>
            <p:nvPr/>
          </p:nvSpPr>
          <p:spPr>
            <a:xfrm>
              <a:off x="-1976165" y="-1097922"/>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ly title 3">
  <p:cSld name="CUSTOM_7_1">
    <p:spTree>
      <p:nvGrpSpPr>
        <p:cNvPr id="1" name="Shape 507"/>
        <p:cNvGrpSpPr/>
        <p:nvPr/>
      </p:nvGrpSpPr>
      <p:grpSpPr>
        <a:xfrm>
          <a:off x="0" y="0"/>
          <a:ext cx="0" cy="0"/>
          <a:chOff x="0" y="0"/>
          <a:chExt cx="0" cy="0"/>
        </a:xfrm>
      </p:grpSpPr>
      <p:sp>
        <p:nvSpPr>
          <p:cNvPr id="508" name="Google Shape;508;p23"/>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9" name="Google Shape;509;p23"/>
          <p:cNvSpPr/>
          <p:nvPr/>
        </p:nvSpPr>
        <p:spPr>
          <a:xfrm rot="10800000">
            <a:off x="8403929" y="4745173"/>
            <a:ext cx="207328" cy="93749"/>
          </a:xfrm>
          <a:custGeom>
            <a:avLst/>
            <a:gdLst/>
            <a:ahLst/>
            <a:cxnLst/>
            <a:rect l="l" t="t" r="r" b="b"/>
            <a:pathLst>
              <a:path w="7371" h="3333" extrusionOk="0">
                <a:moveTo>
                  <a:pt x="6465" y="0"/>
                </a:moveTo>
                <a:cubicBezTo>
                  <a:pt x="6422" y="0"/>
                  <a:pt x="6379" y="4"/>
                  <a:pt x="6335" y="11"/>
                </a:cubicBezTo>
                <a:cubicBezTo>
                  <a:pt x="4204" y="356"/>
                  <a:pt x="2263" y="939"/>
                  <a:pt x="596" y="1737"/>
                </a:cubicBezTo>
                <a:cubicBezTo>
                  <a:pt x="179" y="1939"/>
                  <a:pt x="1" y="2440"/>
                  <a:pt x="203" y="2856"/>
                </a:cubicBezTo>
                <a:cubicBezTo>
                  <a:pt x="346" y="3154"/>
                  <a:pt x="644" y="3332"/>
                  <a:pt x="953" y="3332"/>
                </a:cubicBezTo>
                <a:cubicBezTo>
                  <a:pt x="1084" y="3332"/>
                  <a:pt x="1203" y="3309"/>
                  <a:pt x="1322" y="3249"/>
                </a:cubicBezTo>
                <a:cubicBezTo>
                  <a:pt x="2846" y="2511"/>
                  <a:pt x="4620" y="1975"/>
                  <a:pt x="6597" y="1666"/>
                </a:cubicBezTo>
                <a:cubicBezTo>
                  <a:pt x="7061" y="1582"/>
                  <a:pt x="7371" y="1154"/>
                  <a:pt x="7287" y="701"/>
                </a:cubicBezTo>
                <a:cubicBezTo>
                  <a:pt x="7223" y="293"/>
                  <a:pt x="6867" y="0"/>
                  <a:pt x="6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3"/>
          <p:cNvSpPr/>
          <p:nvPr/>
        </p:nvSpPr>
        <p:spPr>
          <a:xfrm rot="10800000">
            <a:off x="8926690" y="4379472"/>
            <a:ext cx="204965" cy="103594"/>
          </a:xfrm>
          <a:custGeom>
            <a:avLst/>
            <a:gdLst/>
            <a:ahLst/>
            <a:cxnLst/>
            <a:rect l="l" t="t" r="r" b="b"/>
            <a:pathLst>
              <a:path w="7287" h="3683" extrusionOk="0">
                <a:moveTo>
                  <a:pt x="6336" y="1"/>
                </a:moveTo>
                <a:cubicBezTo>
                  <a:pt x="6212" y="1"/>
                  <a:pt x="6085" y="28"/>
                  <a:pt x="5965" y="86"/>
                </a:cubicBezTo>
                <a:cubicBezTo>
                  <a:pt x="4382" y="872"/>
                  <a:pt x="2620" y="1527"/>
                  <a:pt x="715" y="2039"/>
                </a:cubicBezTo>
                <a:cubicBezTo>
                  <a:pt x="262" y="2158"/>
                  <a:pt x="0" y="2622"/>
                  <a:pt x="119" y="3063"/>
                </a:cubicBezTo>
                <a:cubicBezTo>
                  <a:pt x="227" y="3432"/>
                  <a:pt x="560" y="3682"/>
                  <a:pt x="929" y="3682"/>
                </a:cubicBezTo>
                <a:cubicBezTo>
                  <a:pt x="1000" y="3682"/>
                  <a:pt x="1072" y="3670"/>
                  <a:pt x="1143" y="3658"/>
                </a:cubicBezTo>
                <a:cubicBezTo>
                  <a:pt x="3156" y="3111"/>
                  <a:pt x="5025" y="2420"/>
                  <a:pt x="6704" y="1587"/>
                </a:cubicBezTo>
                <a:cubicBezTo>
                  <a:pt x="7120" y="1384"/>
                  <a:pt x="7287" y="884"/>
                  <a:pt x="7085" y="467"/>
                </a:cubicBezTo>
                <a:cubicBezTo>
                  <a:pt x="6940" y="171"/>
                  <a:pt x="6645" y="1"/>
                  <a:pt x="6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3"/>
          <p:cNvSpPr/>
          <p:nvPr/>
        </p:nvSpPr>
        <p:spPr>
          <a:xfrm rot="10800000">
            <a:off x="8687250" y="4525812"/>
            <a:ext cx="157739" cy="170228"/>
          </a:xfrm>
          <a:custGeom>
            <a:avLst/>
            <a:gdLst/>
            <a:ahLst/>
            <a:cxnLst/>
            <a:rect l="l" t="t" r="r" b="b"/>
            <a:pathLst>
              <a:path w="5608" h="6052" extrusionOk="0">
                <a:moveTo>
                  <a:pt x="4665" y="0"/>
                </a:moveTo>
                <a:cubicBezTo>
                  <a:pt x="4438" y="0"/>
                  <a:pt x="4213" y="93"/>
                  <a:pt x="4048" y="277"/>
                </a:cubicBezTo>
                <a:cubicBezTo>
                  <a:pt x="3632" y="753"/>
                  <a:pt x="3227" y="1253"/>
                  <a:pt x="2858" y="1789"/>
                </a:cubicBezTo>
                <a:cubicBezTo>
                  <a:pt x="2155" y="2789"/>
                  <a:pt x="1310" y="3741"/>
                  <a:pt x="369" y="4587"/>
                </a:cubicBezTo>
                <a:cubicBezTo>
                  <a:pt x="24" y="4896"/>
                  <a:pt x="0" y="5432"/>
                  <a:pt x="310" y="5777"/>
                </a:cubicBezTo>
                <a:cubicBezTo>
                  <a:pt x="476" y="5956"/>
                  <a:pt x="703" y="6051"/>
                  <a:pt x="929" y="6051"/>
                </a:cubicBezTo>
                <a:cubicBezTo>
                  <a:pt x="1131" y="6051"/>
                  <a:pt x="1334" y="5980"/>
                  <a:pt x="1488" y="5837"/>
                </a:cubicBezTo>
                <a:cubicBezTo>
                  <a:pt x="2524" y="4896"/>
                  <a:pt x="3453" y="3860"/>
                  <a:pt x="4227" y="2741"/>
                </a:cubicBezTo>
                <a:cubicBezTo>
                  <a:pt x="4560" y="2265"/>
                  <a:pt x="4917" y="1812"/>
                  <a:pt x="5298" y="1396"/>
                </a:cubicBezTo>
                <a:cubicBezTo>
                  <a:pt x="5608" y="1050"/>
                  <a:pt x="5572" y="527"/>
                  <a:pt x="5227" y="217"/>
                </a:cubicBezTo>
                <a:cubicBezTo>
                  <a:pt x="5065" y="72"/>
                  <a:pt x="4864" y="0"/>
                  <a:pt x="4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3"/>
          <p:cNvSpPr/>
          <p:nvPr/>
        </p:nvSpPr>
        <p:spPr>
          <a:xfrm rot="10800000">
            <a:off x="8080755" y="4793721"/>
            <a:ext cx="210337" cy="56649"/>
          </a:xfrm>
          <a:custGeom>
            <a:avLst/>
            <a:gdLst/>
            <a:ahLst/>
            <a:cxnLst/>
            <a:rect l="l" t="t" r="r" b="b"/>
            <a:pathLst>
              <a:path w="7478" h="2014" extrusionOk="0">
                <a:moveTo>
                  <a:pt x="833" y="1"/>
                </a:moveTo>
                <a:cubicBezTo>
                  <a:pt x="381" y="1"/>
                  <a:pt x="0" y="382"/>
                  <a:pt x="0" y="834"/>
                </a:cubicBezTo>
                <a:cubicBezTo>
                  <a:pt x="0" y="1299"/>
                  <a:pt x="369" y="1680"/>
                  <a:pt x="833" y="1680"/>
                </a:cubicBezTo>
                <a:cubicBezTo>
                  <a:pt x="2560" y="1692"/>
                  <a:pt x="4417" y="1799"/>
                  <a:pt x="6513" y="2013"/>
                </a:cubicBezTo>
                <a:lnTo>
                  <a:pt x="6596" y="2013"/>
                </a:lnTo>
                <a:cubicBezTo>
                  <a:pt x="7025" y="2013"/>
                  <a:pt x="7382" y="1692"/>
                  <a:pt x="7430" y="1263"/>
                </a:cubicBezTo>
                <a:cubicBezTo>
                  <a:pt x="7477" y="811"/>
                  <a:pt x="7144" y="394"/>
                  <a:pt x="6679" y="346"/>
                </a:cubicBezTo>
                <a:cubicBezTo>
                  <a:pt x="4524" y="132"/>
                  <a:pt x="2619" y="25"/>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3"/>
          <p:cNvSpPr/>
          <p:nvPr/>
        </p:nvSpPr>
        <p:spPr>
          <a:xfrm rot="10800000">
            <a:off x="6827634" y="4735805"/>
            <a:ext cx="182547" cy="142888"/>
          </a:xfrm>
          <a:custGeom>
            <a:avLst/>
            <a:gdLst/>
            <a:ahLst/>
            <a:cxnLst/>
            <a:rect l="l" t="t" r="r" b="b"/>
            <a:pathLst>
              <a:path w="6490" h="5080" extrusionOk="0">
                <a:moveTo>
                  <a:pt x="5568" y="0"/>
                </a:moveTo>
                <a:cubicBezTo>
                  <a:pt x="5349" y="0"/>
                  <a:pt x="5130" y="87"/>
                  <a:pt x="4965" y="258"/>
                </a:cubicBezTo>
                <a:cubicBezTo>
                  <a:pt x="4727" y="508"/>
                  <a:pt x="4477" y="758"/>
                  <a:pt x="4227" y="1008"/>
                </a:cubicBezTo>
                <a:cubicBezTo>
                  <a:pt x="3203" y="2008"/>
                  <a:pt x="1989" y="2853"/>
                  <a:pt x="608" y="3484"/>
                </a:cubicBezTo>
                <a:cubicBezTo>
                  <a:pt x="191" y="3675"/>
                  <a:pt x="0" y="4175"/>
                  <a:pt x="203" y="4592"/>
                </a:cubicBezTo>
                <a:cubicBezTo>
                  <a:pt x="346" y="4901"/>
                  <a:pt x="643" y="5080"/>
                  <a:pt x="965" y="5080"/>
                </a:cubicBezTo>
                <a:cubicBezTo>
                  <a:pt x="1072" y="5080"/>
                  <a:pt x="1191" y="5056"/>
                  <a:pt x="1310" y="5008"/>
                </a:cubicBezTo>
                <a:cubicBezTo>
                  <a:pt x="2870" y="4282"/>
                  <a:pt x="4239" y="3342"/>
                  <a:pt x="5406" y="2187"/>
                </a:cubicBezTo>
                <a:cubicBezTo>
                  <a:pt x="5668" y="1937"/>
                  <a:pt x="5918" y="1675"/>
                  <a:pt x="6168" y="1413"/>
                </a:cubicBezTo>
                <a:cubicBezTo>
                  <a:pt x="6489" y="1079"/>
                  <a:pt x="6477" y="556"/>
                  <a:pt x="6144" y="234"/>
                </a:cubicBezTo>
                <a:cubicBezTo>
                  <a:pt x="5982" y="78"/>
                  <a:pt x="5775" y="0"/>
                  <a:pt x="5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3"/>
          <p:cNvSpPr/>
          <p:nvPr/>
        </p:nvSpPr>
        <p:spPr>
          <a:xfrm rot="10800000">
            <a:off x="7758931" y="4746862"/>
            <a:ext cx="210675" cy="72963"/>
          </a:xfrm>
          <a:custGeom>
            <a:avLst/>
            <a:gdLst/>
            <a:ahLst/>
            <a:cxnLst/>
            <a:rect l="l" t="t" r="r" b="b"/>
            <a:pathLst>
              <a:path w="7490" h="2594" extrusionOk="0">
                <a:moveTo>
                  <a:pt x="882" y="0"/>
                </a:moveTo>
                <a:cubicBezTo>
                  <a:pt x="480" y="0"/>
                  <a:pt x="124" y="293"/>
                  <a:pt x="60" y="713"/>
                </a:cubicBezTo>
                <a:cubicBezTo>
                  <a:pt x="0" y="1165"/>
                  <a:pt x="310" y="1594"/>
                  <a:pt x="762" y="1665"/>
                </a:cubicBezTo>
                <a:cubicBezTo>
                  <a:pt x="2679" y="1951"/>
                  <a:pt x="4620" y="2272"/>
                  <a:pt x="6453" y="2582"/>
                </a:cubicBezTo>
                <a:cubicBezTo>
                  <a:pt x="6501" y="2594"/>
                  <a:pt x="6548" y="2594"/>
                  <a:pt x="6596" y="2594"/>
                </a:cubicBezTo>
                <a:cubicBezTo>
                  <a:pt x="6989" y="2594"/>
                  <a:pt x="7346" y="2308"/>
                  <a:pt x="7418" y="1903"/>
                </a:cubicBezTo>
                <a:cubicBezTo>
                  <a:pt x="7489" y="1439"/>
                  <a:pt x="7191" y="1010"/>
                  <a:pt x="6727" y="939"/>
                </a:cubicBezTo>
                <a:cubicBezTo>
                  <a:pt x="4894" y="629"/>
                  <a:pt x="2941" y="296"/>
                  <a:pt x="1012" y="10"/>
                </a:cubicBezTo>
                <a:cubicBezTo>
                  <a:pt x="968" y="3"/>
                  <a:pt x="925" y="0"/>
                  <a:pt x="8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3"/>
          <p:cNvSpPr/>
          <p:nvPr/>
        </p:nvSpPr>
        <p:spPr>
          <a:xfrm rot="10800000">
            <a:off x="6641775" y="4956147"/>
            <a:ext cx="134646" cy="187357"/>
          </a:xfrm>
          <a:custGeom>
            <a:avLst/>
            <a:gdLst/>
            <a:ahLst/>
            <a:cxnLst/>
            <a:rect l="l" t="t" r="r" b="b"/>
            <a:pathLst>
              <a:path w="4787" h="6661" extrusionOk="0">
                <a:moveTo>
                  <a:pt x="3826" y="1"/>
                </a:moveTo>
                <a:cubicBezTo>
                  <a:pt x="3509" y="1"/>
                  <a:pt x="3211" y="180"/>
                  <a:pt x="3072" y="493"/>
                </a:cubicBezTo>
                <a:cubicBezTo>
                  <a:pt x="2334" y="2136"/>
                  <a:pt x="1393" y="3767"/>
                  <a:pt x="274" y="5339"/>
                </a:cubicBezTo>
                <a:cubicBezTo>
                  <a:pt x="0" y="5720"/>
                  <a:pt x="83" y="6244"/>
                  <a:pt x="464" y="6506"/>
                </a:cubicBezTo>
                <a:cubicBezTo>
                  <a:pt x="607" y="6613"/>
                  <a:pt x="786" y="6661"/>
                  <a:pt x="953" y="6661"/>
                </a:cubicBezTo>
                <a:cubicBezTo>
                  <a:pt x="1214" y="6661"/>
                  <a:pt x="1464" y="6542"/>
                  <a:pt x="1631" y="6303"/>
                </a:cubicBezTo>
                <a:cubicBezTo>
                  <a:pt x="2822" y="4648"/>
                  <a:pt x="3810" y="2922"/>
                  <a:pt x="4596" y="1184"/>
                </a:cubicBezTo>
                <a:cubicBezTo>
                  <a:pt x="4786" y="755"/>
                  <a:pt x="4596" y="267"/>
                  <a:pt x="4179" y="76"/>
                </a:cubicBezTo>
                <a:cubicBezTo>
                  <a:pt x="4063" y="25"/>
                  <a:pt x="3943" y="1"/>
                  <a:pt x="38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3"/>
          <p:cNvSpPr/>
          <p:nvPr/>
        </p:nvSpPr>
        <p:spPr>
          <a:xfrm rot="10800000">
            <a:off x="7113961" y="4684899"/>
            <a:ext cx="211013" cy="54820"/>
          </a:xfrm>
          <a:custGeom>
            <a:avLst/>
            <a:gdLst/>
            <a:ahLst/>
            <a:cxnLst/>
            <a:rect l="l" t="t" r="r" b="b"/>
            <a:pathLst>
              <a:path w="7502" h="1949" extrusionOk="0">
                <a:moveTo>
                  <a:pt x="6600" y="1"/>
                </a:moveTo>
                <a:cubicBezTo>
                  <a:pt x="6564" y="1"/>
                  <a:pt x="6527" y="3"/>
                  <a:pt x="6489" y="8"/>
                </a:cubicBezTo>
                <a:cubicBezTo>
                  <a:pt x="5179" y="187"/>
                  <a:pt x="3720" y="277"/>
                  <a:pt x="2141" y="277"/>
                </a:cubicBezTo>
                <a:cubicBezTo>
                  <a:pt x="1725" y="277"/>
                  <a:pt x="1301" y="270"/>
                  <a:pt x="870" y="258"/>
                </a:cubicBezTo>
                <a:cubicBezTo>
                  <a:pt x="855" y="257"/>
                  <a:pt x="841" y="257"/>
                  <a:pt x="827" y="257"/>
                </a:cubicBezTo>
                <a:cubicBezTo>
                  <a:pt x="382" y="257"/>
                  <a:pt x="24" y="617"/>
                  <a:pt x="12" y="1068"/>
                </a:cubicBezTo>
                <a:cubicBezTo>
                  <a:pt x="1" y="1532"/>
                  <a:pt x="358" y="1913"/>
                  <a:pt x="822" y="1925"/>
                </a:cubicBezTo>
                <a:cubicBezTo>
                  <a:pt x="1275" y="1949"/>
                  <a:pt x="1715" y="1949"/>
                  <a:pt x="2144" y="1949"/>
                </a:cubicBezTo>
                <a:cubicBezTo>
                  <a:pt x="3787" y="1949"/>
                  <a:pt x="5323" y="1853"/>
                  <a:pt x="6716" y="1663"/>
                </a:cubicBezTo>
                <a:cubicBezTo>
                  <a:pt x="7180" y="1603"/>
                  <a:pt x="7502" y="1187"/>
                  <a:pt x="7430" y="722"/>
                </a:cubicBezTo>
                <a:cubicBezTo>
                  <a:pt x="7375" y="306"/>
                  <a:pt x="7018" y="1"/>
                  <a:pt x="6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3"/>
          <p:cNvSpPr/>
          <p:nvPr/>
        </p:nvSpPr>
        <p:spPr>
          <a:xfrm rot="10800000">
            <a:off x="7438120" y="4697612"/>
            <a:ext cx="211013" cy="69644"/>
          </a:xfrm>
          <a:custGeom>
            <a:avLst/>
            <a:gdLst/>
            <a:ahLst/>
            <a:cxnLst/>
            <a:rect l="l" t="t" r="r" b="b"/>
            <a:pathLst>
              <a:path w="7502" h="2476" extrusionOk="0">
                <a:moveTo>
                  <a:pt x="894" y="0"/>
                </a:moveTo>
                <a:cubicBezTo>
                  <a:pt x="492" y="0"/>
                  <a:pt x="136" y="292"/>
                  <a:pt x="72" y="701"/>
                </a:cubicBezTo>
                <a:cubicBezTo>
                  <a:pt x="0" y="1165"/>
                  <a:pt x="310" y="1594"/>
                  <a:pt x="762" y="1666"/>
                </a:cubicBezTo>
                <a:cubicBezTo>
                  <a:pt x="3001" y="2011"/>
                  <a:pt x="4834" y="2273"/>
                  <a:pt x="6513" y="2463"/>
                </a:cubicBezTo>
                <a:cubicBezTo>
                  <a:pt x="6549" y="2463"/>
                  <a:pt x="6584" y="2475"/>
                  <a:pt x="6620" y="2475"/>
                </a:cubicBezTo>
                <a:cubicBezTo>
                  <a:pt x="7037" y="2475"/>
                  <a:pt x="7394" y="2154"/>
                  <a:pt x="7442" y="1725"/>
                </a:cubicBezTo>
                <a:cubicBezTo>
                  <a:pt x="7501" y="1273"/>
                  <a:pt x="7168" y="856"/>
                  <a:pt x="6715" y="796"/>
                </a:cubicBezTo>
                <a:cubicBezTo>
                  <a:pt x="5049" y="606"/>
                  <a:pt x="3239" y="356"/>
                  <a:pt x="1024" y="11"/>
                </a:cubicBezTo>
                <a:cubicBezTo>
                  <a:pt x="981" y="4"/>
                  <a:pt x="937" y="0"/>
                  <a:pt x="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ly title 4">
  <p:cSld name="CUSTOM_7_1_1">
    <p:spTree>
      <p:nvGrpSpPr>
        <p:cNvPr id="1" name="Shape 518"/>
        <p:cNvGrpSpPr/>
        <p:nvPr/>
      </p:nvGrpSpPr>
      <p:grpSpPr>
        <a:xfrm>
          <a:off x="0" y="0"/>
          <a:ext cx="0" cy="0"/>
          <a:chOff x="0" y="0"/>
          <a:chExt cx="0" cy="0"/>
        </a:xfrm>
      </p:grpSpPr>
      <p:grpSp>
        <p:nvGrpSpPr>
          <p:cNvPr id="519" name="Google Shape;519;p24"/>
          <p:cNvGrpSpPr/>
          <p:nvPr/>
        </p:nvGrpSpPr>
        <p:grpSpPr>
          <a:xfrm rot="-5400000">
            <a:off x="5267057" y="961444"/>
            <a:ext cx="4838983" cy="2915304"/>
            <a:chOff x="4219217" y="2168768"/>
            <a:chExt cx="4921667" cy="2965118"/>
          </a:xfrm>
        </p:grpSpPr>
        <p:sp>
          <p:nvSpPr>
            <p:cNvPr id="520" name="Google Shape;520;p24"/>
            <p:cNvSpPr/>
            <p:nvPr/>
          </p:nvSpPr>
          <p:spPr>
            <a:xfrm>
              <a:off x="5070673" y="3480703"/>
              <a:ext cx="239231" cy="79563"/>
            </a:xfrm>
            <a:custGeom>
              <a:avLst/>
              <a:gdLst/>
              <a:ahLst/>
              <a:cxnLst/>
              <a:rect l="l" t="t" r="r" b="b"/>
              <a:pathLst>
                <a:path w="7490" h="2491" extrusionOk="0">
                  <a:moveTo>
                    <a:pt x="840" y="1"/>
                  </a:moveTo>
                  <a:cubicBezTo>
                    <a:pt x="405" y="1"/>
                    <a:pt x="36" y="361"/>
                    <a:pt x="24" y="811"/>
                  </a:cubicBezTo>
                  <a:cubicBezTo>
                    <a:pt x="0" y="1276"/>
                    <a:pt x="370" y="1657"/>
                    <a:pt x="822" y="1680"/>
                  </a:cubicBezTo>
                  <a:cubicBezTo>
                    <a:pt x="2667" y="1740"/>
                    <a:pt x="4525" y="2002"/>
                    <a:pt x="6358" y="2466"/>
                  </a:cubicBezTo>
                  <a:cubicBezTo>
                    <a:pt x="6430" y="2478"/>
                    <a:pt x="6489" y="2490"/>
                    <a:pt x="6561" y="2490"/>
                  </a:cubicBezTo>
                  <a:cubicBezTo>
                    <a:pt x="6942" y="2490"/>
                    <a:pt x="7275" y="2228"/>
                    <a:pt x="7370" y="1847"/>
                  </a:cubicBezTo>
                  <a:cubicBezTo>
                    <a:pt x="7489" y="1407"/>
                    <a:pt x="7216" y="954"/>
                    <a:pt x="6763" y="835"/>
                  </a:cubicBezTo>
                  <a:cubicBezTo>
                    <a:pt x="4822" y="359"/>
                    <a:pt x="2846" y="73"/>
                    <a:pt x="881" y="2"/>
                  </a:cubicBezTo>
                  <a:cubicBezTo>
                    <a:pt x="868" y="1"/>
                    <a:pt x="85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4"/>
            <p:cNvSpPr/>
            <p:nvPr/>
          </p:nvSpPr>
          <p:spPr>
            <a:xfrm>
              <a:off x="5423195" y="3568219"/>
              <a:ext cx="220610" cy="145295"/>
            </a:xfrm>
            <a:custGeom>
              <a:avLst/>
              <a:gdLst/>
              <a:ahLst/>
              <a:cxnLst/>
              <a:rect l="l" t="t" r="r" b="b"/>
              <a:pathLst>
                <a:path w="6907" h="4549" extrusionOk="0">
                  <a:moveTo>
                    <a:pt x="950" y="0"/>
                  </a:moveTo>
                  <a:cubicBezTo>
                    <a:pt x="639" y="0"/>
                    <a:pt x="340" y="179"/>
                    <a:pt x="203" y="488"/>
                  </a:cubicBezTo>
                  <a:cubicBezTo>
                    <a:pt x="1" y="905"/>
                    <a:pt x="179" y="1405"/>
                    <a:pt x="608" y="1596"/>
                  </a:cubicBezTo>
                  <a:cubicBezTo>
                    <a:pt x="2263" y="2369"/>
                    <a:pt x="3906" y="3310"/>
                    <a:pt x="5477" y="4394"/>
                  </a:cubicBezTo>
                  <a:cubicBezTo>
                    <a:pt x="5620" y="4501"/>
                    <a:pt x="5787" y="4548"/>
                    <a:pt x="5954" y="4548"/>
                  </a:cubicBezTo>
                  <a:cubicBezTo>
                    <a:pt x="6216" y="4548"/>
                    <a:pt x="6478" y="4417"/>
                    <a:pt x="6644" y="4179"/>
                  </a:cubicBezTo>
                  <a:cubicBezTo>
                    <a:pt x="6906" y="3810"/>
                    <a:pt x="6811" y="3286"/>
                    <a:pt x="6430" y="3024"/>
                  </a:cubicBezTo>
                  <a:cubicBezTo>
                    <a:pt x="4775" y="1881"/>
                    <a:pt x="3060" y="893"/>
                    <a:pt x="1310" y="83"/>
                  </a:cubicBezTo>
                  <a:cubicBezTo>
                    <a:pt x="1194" y="27"/>
                    <a:pt x="1071"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4"/>
            <p:cNvSpPr/>
            <p:nvPr/>
          </p:nvSpPr>
          <p:spPr>
            <a:xfrm>
              <a:off x="4416191" y="3640850"/>
              <a:ext cx="193972" cy="179886"/>
            </a:xfrm>
            <a:custGeom>
              <a:avLst/>
              <a:gdLst/>
              <a:ahLst/>
              <a:cxnLst/>
              <a:rect l="l" t="t" r="r" b="b"/>
              <a:pathLst>
                <a:path w="6073" h="5632" extrusionOk="0">
                  <a:moveTo>
                    <a:pt x="5122" y="1"/>
                  </a:moveTo>
                  <a:cubicBezTo>
                    <a:pt x="4947" y="1"/>
                    <a:pt x="4771" y="55"/>
                    <a:pt x="4620" y="167"/>
                  </a:cubicBezTo>
                  <a:cubicBezTo>
                    <a:pt x="3037" y="1358"/>
                    <a:pt x="1584" y="2727"/>
                    <a:pt x="298" y="4263"/>
                  </a:cubicBezTo>
                  <a:cubicBezTo>
                    <a:pt x="1" y="4608"/>
                    <a:pt x="48" y="5144"/>
                    <a:pt x="406" y="5441"/>
                  </a:cubicBezTo>
                  <a:cubicBezTo>
                    <a:pt x="560" y="5572"/>
                    <a:pt x="751" y="5632"/>
                    <a:pt x="941" y="5632"/>
                  </a:cubicBezTo>
                  <a:cubicBezTo>
                    <a:pt x="1179" y="5632"/>
                    <a:pt x="1418" y="5537"/>
                    <a:pt x="1584" y="5334"/>
                  </a:cubicBezTo>
                  <a:cubicBezTo>
                    <a:pt x="2775" y="3905"/>
                    <a:pt x="4144" y="2620"/>
                    <a:pt x="5621" y="1500"/>
                  </a:cubicBezTo>
                  <a:cubicBezTo>
                    <a:pt x="5990" y="1227"/>
                    <a:pt x="6073" y="703"/>
                    <a:pt x="5787" y="334"/>
                  </a:cubicBezTo>
                  <a:cubicBezTo>
                    <a:pt x="5625" y="115"/>
                    <a:pt x="5375" y="1"/>
                    <a:pt x="5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4"/>
            <p:cNvSpPr/>
            <p:nvPr/>
          </p:nvSpPr>
          <p:spPr>
            <a:xfrm>
              <a:off x="4708250" y="3494374"/>
              <a:ext cx="235430" cy="107318"/>
            </a:xfrm>
            <a:custGeom>
              <a:avLst/>
              <a:gdLst/>
              <a:ahLst/>
              <a:cxnLst/>
              <a:rect l="l" t="t" r="r" b="b"/>
              <a:pathLst>
                <a:path w="7371" h="3360" extrusionOk="0">
                  <a:moveTo>
                    <a:pt x="6463" y="0"/>
                  </a:moveTo>
                  <a:cubicBezTo>
                    <a:pt x="6413" y="0"/>
                    <a:pt x="6362" y="5"/>
                    <a:pt x="6311" y="14"/>
                  </a:cubicBezTo>
                  <a:cubicBezTo>
                    <a:pt x="4347" y="371"/>
                    <a:pt x="2430" y="967"/>
                    <a:pt x="620" y="1753"/>
                  </a:cubicBezTo>
                  <a:cubicBezTo>
                    <a:pt x="191" y="1943"/>
                    <a:pt x="1" y="2431"/>
                    <a:pt x="191" y="2860"/>
                  </a:cubicBezTo>
                  <a:cubicBezTo>
                    <a:pt x="322" y="3169"/>
                    <a:pt x="632" y="3360"/>
                    <a:pt x="953" y="3360"/>
                  </a:cubicBezTo>
                  <a:cubicBezTo>
                    <a:pt x="1060" y="3360"/>
                    <a:pt x="1179" y="3336"/>
                    <a:pt x="1287" y="3288"/>
                  </a:cubicBezTo>
                  <a:cubicBezTo>
                    <a:pt x="2989" y="2550"/>
                    <a:pt x="4775" y="2003"/>
                    <a:pt x="6609" y="1657"/>
                  </a:cubicBezTo>
                  <a:cubicBezTo>
                    <a:pt x="7061" y="1574"/>
                    <a:pt x="7371" y="1133"/>
                    <a:pt x="7287" y="681"/>
                  </a:cubicBezTo>
                  <a:cubicBezTo>
                    <a:pt x="7203" y="280"/>
                    <a:pt x="6856" y="0"/>
                    <a:pt x="6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4"/>
            <p:cNvSpPr/>
            <p:nvPr/>
          </p:nvSpPr>
          <p:spPr>
            <a:xfrm>
              <a:off x="4219217" y="4273933"/>
              <a:ext cx="60111" cy="237793"/>
            </a:xfrm>
            <a:custGeom>
              <a:avLst/>
              <a:gdLst/>
              <a:ahLst/>
              <a:cxnLst/>
              <a:rect l="l" t="t" r="r" b="b"/>
              <a:pathLst>
                <a:path w="1882" h="7445" extrusionOk="0">
                  <a:moveTo>
                    <a:pt x="911" y="1"/>
                  </a:moveTo>
                  <a:cubicBezTo>
                    <a:pt x="476" y="1"/>
                    <a:pt x="118" y="335"/>
                    <a:pt x="84" y="777"/>
                  </a:cubicBezTo>
                  <a:cubicBezTo>
                    <a:pt x="24" y="1575"/>
                    <a:pt x="0" y="2384"/>
                    <a:pt x="0" y="3206"/>
                  </a:cubicBezTo>
                  <a:cubicBezTo>
                    <a:pt x="0" y="4349"/>
                    <a:pt x="60" y="5516"/>
                    <a:pt x="167" y="6682"/>
                  </a:cubicBezTo>
                  <a:cubicBezTo>
                    <a:pt x="215" y="7111"/>
                    <a:pt x="572" y="7444"/>
                    <a:pt x="1000" y="7444"/>
                  </a:cubicBezTo>
                  <a:cubicBezTo>
                    <a:pt x="1024" y="7444"/>
                    <a:pt x="1048" y="7444"/>
                    <a:pt x="1084" y="7433"/>
                  </a:cubicBezTo>
                  <a:cubicBezTo>
                    <a:pt x="1536" y="7397"/>
                    <a:pt x="1882" y="6980"/>
                    <a:pt x="1834" y="6528"/>
                  </a:cubicBezTo>
                  <a:cubicBezTo>
                    <a:pt x="1727" y="5408"/>
                    <a:pt x="1667" y="4289"/>
                    <a:pt x="1667" y="3206"/>
                  </a:cubicBezTo>
                  <a:cubicBezTo>
                    <a:pt x="1667" y="2432"/>
                    <a:pt x="1703" y="1658"/>
                    <a:pt x="1751" y="896"/>
                  </a:cubicBezTo>
                  <a:cubicBezTo>
                    <a:pt x="1786" y="432"/>
                    <a:pt x="1441" y="39"/>
                    <a:pt x="977" y="3"/>
                  </a:cubicBezTo>
                  <a:cubicBezTo>
                    <a:pt x="955" y="1"/>
                    <a:pt x="933"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4"/>
            <p:cNvSpPr/>
            <p:nvPr/>
          </p:nvSpPr>
          <p:spPr>
            <a:xfrm>
              <a:off x="4399071" y="4974409"/>
              <a:ext cx="179918" cy="159476"/>
            </a:xfrm>
            <a:custGeom>
              <a:avLst/>
              <a:gdLst/>
              <a:ahLst/>
              <a:cxnLst/>
              <a:rect l="l" t="t" r="r" b="b"/>
              <a:pathLst>
                <a:path w="5633" h="4993" extrusionOk="0">
                  <a:moveTo>
                    <a:pt x="950" y="0"/>
                  </a:moveTo>
                  <a:cubicBezTo>
                    <a:pt x="783" y="0"/>
                    <a:pt x="614" y="51"/>
                    <a:pt x="465" y="158"/>
                  </a:cubicBezTo>
                  <a:cubicBezTo>
                    <a:pt x="84" y="420"/>
                    <a:pt x="1" y="944"/>
                    <a:pt x="275" y="1325"/>
                  </a:cubicBezTo>
                  <a:cubicBezTo>
                    <a:pt x="1215" y="2647"/>
                    <a:pt x="2287" y="3873"/>
                    <a:pt x="3454" y="4992"/>
                  </a:cubicBezTo>
                  <a:lnTo>
                    <a:pt x="5633" y="4992"/>
                  </a:lnTo>
                  <a:cubicBezTo>
                    <a:pt x="5609" y="4802"/>
                    <a:pt x="5514" y="4611"/>
                    <a:pt x="5359" y="4480"/>
                  </a:cubicBezTo>
                  <a:cubicBezTo>
                    <a:pt x="3966" y="3254"/>
                    <a:pt x="2716" y="1873"/>
                    <a:pt x="1632" y="349"/>
                  </a:cubicBezTo>
                  <a:cubicBezTo>
                    <a:pt x="1465" y="124"/>
                    <a:pt x="1210"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4"/>
            <p:cNvSpPr/>
            <p:nvPr/>
          </p:nvSpPr>
          <p:spPr>
            <a:xfrm>
              <a:off x="4249240" y="3920773"/>
              <a:ext cx="125907" cy="225113"/>
            </a:xfrm>
            <a:custGeom>
              <a:avLst/>
              <a:gdLst/>
              <a:ahLst/>
              <a:cxnLst/>
              <a:rect l="l" t="t" r="r" b="b"/>
              <a:pathLst>
                <a:path w="3942" h="7048" extrusionOk="0">
                  <a:moveTo>
                    <a:pt x="2991" y="1"/>
                  </a:moveTo>
                  <a:cubicBezTo>
                    <a:pt x="2688" y="1"/>
                    <a:pt x="2393" y="167"/>
                    <a:pt x="2251" y="452"/>
                  </a:cubicBezTo>
                  <a:cubicBezTo>
                    <a:pt x="1358" y="2190"/>
                    <a:pt x="644" y="4059"/>
                    <a:pt x="120" y="6000"/>
                  </a:cubicBezTo>
                  <a:cubicBezTo>
                    <a:pt x="1" y="6440"/>
                    <a:pt x="263" y="6905"/>
                    <a:pt x="703" y="7024"/>
                  </a:cubicBezTo>
                  <a:cubicBezTo>
                    <a:pt x="787" y="7036"/>
                    <a:pt x="858" y="7048"/>
                    <a:pt x="930" y="7048"/>
                  </a:cubicBezTo>
                  <a:cubicBezTo>
                    <a:pt x="1299" y="7048"/>
                    <a:pt x="1632" y="6798"/>
                    <a:pt x="1739" y="6429"/>
                  </a:cubicBezTo>
                  <a:cubicBezTo>
                    <a:pt x="2227" y="4607"/>
                    <a:pt x="2894" y="2857"/>
                    <a:pt x="3739" y="1214"/>
                  </a:cubicBezTo>
                  <a:cubicBezTo>
                    <a:pt x="3942" y="809"/>
                    <a:pt x="3787" y="297"/>
                    <a:pt x="3370" y="94"/>
                  </a:cubicBezTo>
                  <a:cubicBezTo>
                    <a:pt x="3250" y="31"/>
                    <a:pt x="3120" y="1"/>
                    <a:pt x="2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4"/>
            <p:cNvSpPr/>
            <p:nvPr/>
          </p:nvSpPr>
          <p:spPr>
            <a:xfrm>
              <a:off x="4251923" y="4639742"/>
              <a:ext cx="117922" cy="227924"/>
            </a:xfrm>
            <a:custGeom>
              <a:avLst/>
              <a:gdLst/>
              <a:ahLst/>
              <a:cxnLst/>
              <a:rect l="l" t="t" r="r" b="b"/>
              <a:pathLst>
                <a:path w="3692" h="7136" extrusionOk="0">
                  <a:moveTo>
                    <a:pt x="935" y="1"/>
                  </a:moveTo>
                  <a:cubicBezTo>
                    <a:pt x="866" y="1"/>
                    <a:pt x="796" y="9"/>
                    <a:pt x="727" y="28"/>
                  </a:cubicBezTo>
                  <a:cubicBezTo>
                    <a:pt x="274" y="135"/>
                    <a:pt x="0" y="587"/>
                    <a:pt x="107" y="1028"/>
                  </a:cubicBezTo>
                  <a:cubicBezTo>
                    <a:pt x="584" y="3016"/>
                    <a:pt x="1215" y="4897"/>
                    <a:pt x="1965" y="6636"/>
                  </a:cubicBezTo>
                  <a:cubicBezTo>
                    <a:pt x="2108" y="6945"/>
                    <a:pt x="2417" y="7136"/>
                    <a:pt x="2739" y="7136"/>
                  </a:cubicBezTo>
                  <a:cubicBezTo>
                    <a:pt x="2846" y="7136"/>
                    <a:pt x="2965" y="7112"/>
                    <a:pt x="3072" y="7064"/>
                  </a:cubicBezTo>
                  <a:cubicBezTo>
                    <a:pt x="3489" y="6886"/>
                    <a:pt x="3691" y="6397"/>
                    <a:pt x="3501" y="5969"/>
                  </a:cubicBezTo>
                  <a:cubicBezTo>
                    <a:pt x="2786" y="4326"/>
                    <a:pt x="2191" y="2528"/>
                    <a:pt x="1739" y="635"/>
                  </a:cubicBezTo>
                  <a:cubicBezTo>
                    <a:pt x="1648" y="262"/>
                    <a:pt x="1310"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4"/>
            <p:cNvSpPr/>
            <p:nvPr/>
          </p:nvSpPr>
          <p:spPr>
            <a:xfrm>
              <a:off x="8456729" y="2502668"/>
              <a:ext cx="155963" cy="211060"/>
            </a:xfrm>
            <a:custGeom>
              <a:avLst/>
              <a:gdLst/>
              <a:ahLst/>
              <a:cxnLst/>
              <a:rect l="l" t="t" r="r" b="b"/>
              <a:pathLst>
                <a:path w="4883" h="6608" extrusionOk="0">
                  <a:moveTo>
                    <a:pt x="3939" y="1"/>
                  </a:moveTo>
                  <a:cubicBezTo>
                    <a:pt x="3685" y="1"/>
                    <a:pt x="3432" y="115"/>
                    <a:pt x="3263" y="333"/>
                  </a:cubicBezTo>
                  <a:cubicBezTo>
                    <a:pt x="2168" y="1798"/>
                    <a:pt x="1144" y="3500"/>
                    <a:pt x="203" y="5393"/>
                  </a:cubicBezTo>
                  <a:cubicBezTo>
                    <a:pt x="1" y="5810"/>
                    <a:pt x="179" y="6310"/>
                    <a:pt x="584" y="6524"/>
                  </a:cubicBezTo>
                  <a:cubicBezTo>
                    <a:pt x="703" y="6572"/>
                    <a:pt x="834" y="6608"/>
                    <a:pt x="953" y="6608"/>
                  </a:cubicBezTo>
                  <a:cubicBezTo>
                    <a:pt x="1263" y="6608"/>
                    <a:pt x="1560" y="6429"/>
                    <a:pt x="1715" y="6143"/>
                  </a:cubicBezTo>
                  <a:cubicBezTo>
                    <a:pt x="2596" y="4334"/>
                    <a:pt x="3573" y="2726"/>
                    <a:pt x="4608" y="1345"/>
                  </a:cubicBezTo>
                  <a:cubicBezTo>
                    <a:pt x="4882" y="976"/>
                    <a:pt x="4811" y="452"/>
                    <a:pt x="4442" y="167"/>
                  </a:cubicBezTo>
                  <a:cubicBezTo>
                    <a:pt x="4291" y="55"/>
                    <a:pt x="4115" y="1"/>
                    <a:pt x="39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4"/>
            <p:cNvSpPr/>
            <p:nvPr/>
          </p:nvSpPr>
          <p:spPr>
            <a:xfrm>
              <a:off x="8170003" y="3546691"/>
              <a:ext cx="97768" cy="234120"/>
            </a:xfrm>
            <a:custGeom>
              <a:avLst/>
              <a:gdLst/>
              <a:ahLst/>
              <a:cxnLst/>
              <a:rect l="l" t="t" r="r" b="b"/>
              <a:pathLst>
                <a:path w="3061" h="7330" extrusionOk="0">
                  <a:moveTo>
                    <a:pt x="2147" y="1"/>
                  </a:moveTo>
                  <a:cubicBezTo>
                    <a:pt x="1761" y="1"/>
                    <a:pt x="1417" y="268"/>
                    <a:pt x="1334" y="662"/>
                  </a:cubicBezTo>
                  <a:cubicBezTo>
                    <a:pt x="1000" y="2222"/>
                    <a:pt x="572" y="4282"/>
                    <a:pt x="108" y="6306"/>
                  </a:cubicBezTo>
                  <a:cubicBezTo>
                    <a:pt x="0" y="6746"/>
                    <a:pt x="286" y="7199"/>
                    <a:pt x="739" y="7306"/>
                  </a:cubicBezTo>
                  <a:cubicBezTo>
                    <a:pt x="798" y="7318"/>
                    <a:pt x="858" y="7330"/>
                    <a:pt x="929" y="7330"/>
                  </a:cubicBezTo>
                  <a:cubicBezTo>
                    <a:pt x="1310" y="7330"/>
                    <a:pt x="1655" y="7068"/>
                    <a:pt x="1739" y="6675"/>
                  </a:cubicBezTo>
                  <a:cubicBezTo>
                    <a:pt x="2203" y="4639"/>
                    <a:pt x="2644" y="2579"/>
                    <a:pt x="2977" y="1007"/>
                  </a:cubicBezTo>
                  <a:cubicBezTo>
                    <a:pt x="3060" y="555"/>
                    <a:pt x="2775" y="115"/>
                    <a:pt x="2322" y="19"/>
                  </a:cubicBezTo>
                  <a:cubicBezTo>
                    <a:pt x="2263" y="7"/>
                    <a:pt x="2205" y="1"/>
                    <a:pt x="2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4"/>
            <p:cNvSpPr/>
            <p:nvPr/>
          </p:nvSpPr>
          <p:spPr>
            <a:xfrm>
              <a:off x="8247202" y="3185418"/>
              <a:ext cx="98152" cy="234120"/>
            </a:xfrm>
            <a:custGeom>
              <a:avLst/>
              <a:gdLst/>
              <a:ahLst/>
              <a:cxnLst/>
              <a:rect l="l" t="t" r="r" b="b"/>
              <a:pathLst>
                <a:path w="3073" h="7330" extrusionOk="0">
                  <a:moveTo>
                    <a:pt x="2165" y="0"/>
                  </a:moveTo>
                  <a:cubicBezTo>
                    <a:pt x="1779" y="0"/>
                    <a:pt x="1428" y="258"/>
                    <a:pt x="1346" y="650"/>
                  </a:cubicBezTo>
                  <a:cubicBezTo>
                    <a:pt x="965" y="2282"/>
                    <a:pt x="584" y="4032"/>
                    <a:pt x="96" y="6318"/>
                  </a:cubicBezTo>
                  <a:cubicBezTo>
                    <a:pt x="0" y="6770"/>
                    <a:pt x="286" y="7211"/>
                    <a:pt x="739" y="7306"/>
                  </a:cubicBezTo>
                  <a:cubicBezTo>
                    <a:pt x="798" y="7318"/>
                    <a:pt x="858" y="7330"/>
                    <a:pt x="917" y="7330"/>
                  </a:cubicBezTo>
                  <a:cubicBezTo>
                    <a:pt x="1310" y="7330"/>
                    <a:pt x="1655" y="7056"/>
                    <a:pt x="1739" y="6663"/>
                  </a:cubicBezTo>
                  <a:cubicBezTo>
                    <a:pt x="2215" y="4389"/>
                    <a:pt x="2596" y="2651"/>
                    <a:pt x="2977" y="1031"/>
                  </a:cubicBezTo>
                  <a:cubicBezTo>
                    <a:pt x="3072" y="579"/>
                    <a:pt x="2798" y="127"/>
                    <a:pt x="2346" y="19"/>
                  </a:cubicBezTo>
                  <a:cubicBezTo>
                    <a:pt x="2285" y="7"/>
                    <a:pt x="2225" y="0"/>
                    <a:pt x="2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4"/>
            <p:cNvSpPr/>
            <p:nvPr/>
          </p:nvSpPr>
          <p:spPr>
            <a:xfrm>
              <a:off x="8070734" y="3906495"/>
              <a:ext cx="114122" cy="229872"/>
            </a:xfrm>
            <a:custGeom>
              <a:avLst/>
              <a:gdLst/>
              <a:ahLst/>
              <a:cxnLst/>
              <a:rect l="l" t="t" r="r" b="b"/>
              <a:pathLst>
                <a:path w="3573" h="7197" extrusionOk="0">
                  <a:moveTo>
                    <a:pt x="2642" y="1"/>
                  </a:moveTo>
                  <a:cubicBezTo>
                    <a:pt x="2275" y="1"/>
                    <a:pt x="1934" y="244"/>
                    <a:pt x="1834" y="613"/>
                  </a:cubicBezTo>
                  <a:cubicBezTo>
                    <a:pt x="1287" y="2637"/>
                    <a:pt x="727" y="4423"/>
                    <a:pt x="156" y="6078"/>
                  </a:cubicBezTo>
                  <a:cubicBezTo>
                    <a:pt x="1" y="6518"/>
                    <a:pt x="227" y="6995"/>
                    <a:pt x="668" y="7149"/>
                  </a:cubicBezTo>
                  <a:cubicBezTo>
                    <a:pt x="751" y="7173"/>
                    <a:pt x="846" y="7197"/>
                    <a:pt x="941" y="7197"/>
                  </a:cubicBezTo>
                  <a:cubicBezTo>
                    <a:pt x="1287" y="7197"/>
                    <a:pt x="1608" y="6983"/>
                    <a:pt x="1727" y="6637"/>
                  </a:cubicBezTo>
                  <a:cubicBezTo>
                    <a:pt x="2323" y="4947"/>
                    <a:pt x="2882" y="3113"/>
                    <a:pt x="3454" y="1053"/>
                  </a:cubicBezTo>
                  <a:cubicBezTo>
                    <a:pt x="3573" y="613"/>
                    <a:pt x="3311" y="149"/>
                    <a:pt x="2858" y="29"/>
                  </a:cubicBezTo>
                  <a:cubicBezTo>
                    <a:pt x="2786" y="10"/>
                    <a:pt x="2714" y="1"/>
                    <a:pt x="2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4"/>
            <p:cNvSpPr/>
            <p:nvPr/>
          </p:nvSpPr>
          <p:spPr>
            <a:xfrm>
              <a:off x="7903432" y="4253012"/>
              <a:ext cx="157081" cy="210037"/>
            </a:xfrm>
            <a:custGeom>
              <a:avLst/>
              <a:gdLst/>
              <a:ahLst/>
              <a:cxnLst/>
              <a:rect l="l" t="t" r="r" b="b"/>
              <a:pathLst>
                <a:path w="4918" h="6576" extrusionOk="0">
                  <a:moveTo>
                    <a:pt x="3963" y="1"/>
                  </a:moveTo>
                  <a:cubicBezTo>
                    <a:pt x="3654" y="1"/>
                    <a:pt x="3359" y="171"/>
                    <a:pt x="3215" y="468"/>
                  </a:cubicBezTo>
                  <a:cubicBezTo>
                    <a:pt x="2322" y="2277"/>
                    <a:pt x="1334" y="3873"/>
                    <a:pt x="286" y="5218"/>
                  </a:cubicBezTo>
                  <a:cubicBezTo>
                    <a:pt x="0" y="5587"/>
                    <a:pt x="60" y="6111"/>
                    <a:pt x="429" y="6397"/>
                  </a:cubicBezTo>
                  <a:cubicBezTo>
                    <a:pt x="583" y="6516"/>
                    <a:pt x="762" y="6575"/>
                    <a:pt x="941" y="6575"/>
                  </a:cubicBezTo>
                  <a:cubicBezTo>
                    <a:pt x="1191" y="6575"/>
                    <a:pt x="1441" y="6468"/>
                    <a:pt x="1596" y="6254"/>
                  </a:cubicBezTo>
                  <a:cubicBezTo>
                    <a:pt x="2715" y="4813"/>
                    <a:pt x="3762" y="3123"/>
                    <a:pt x="4715" y="1206"/>
                  </a:cubicBezTo>
                  <a:cubicBezTo>
                    <a:pt x="4917" y="801"/>
                    <a:pt x="4751" y="289"/>
                    <a:pt x="4334" y="87"/>
                  </a:cubicBezTo>
                  <a:cubicBezTo>
                    <a:pt x="4214" y="28"/>
                    <a:pt x="4087" y="1"/>
                    <a:pt x="3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4"/>
            <p:cNvSpPr/>
            <p:nvPr/>
          </p:nvSpPr>
          <p:spPr>
            <a:xfrm>
              <a:off x="8331620" y="2830405"/>
              <a:ext cx="114888" cy="229393"/>
            </a:xfrm>
            <a:custGeom>
              <a:avLst/>
              <a:gdLst/>
              <a:ahLst/>
              <a:cxnLst/>
              <a:rect l="l" t="t" r="r" b="b"/>
              <a:pathLst>
                <a:path w="3597" h="7182" extrusionOk="0">
                  <a:moveTo>
                    <a:pt x="2650" y="1"/>
                  </a:moveTo>
                  <a:cubicBezTo>
                    <a:pt x="2307" y="1"/>
                    <a:pt x="1980" y="213"/>
                    <a:pt x="1858" y="550"/>
                  </a:cubicBezTo>
                  <a:cubicBezTo>
                    <a:pt x="1263" y="2252"/>
                    <a:pt x="691" y="4074"/>
                    <a:pt x="120" y="6122"/>
                  </a:cubicBezTo>
                  <a:cubicBezTo>
                    <a:pt x="1" y="6574"/>
                    <a:pt x="262" y="7027"/>
                    <a:pt x="703" y="7158"/>
                  </a:cubicBezTo>
                  <a:cubicBezTo>
                    <a:pt x="774" y="7181"/>
                    <a:pt x="858" y="7181"/>
                    <a:pt x="929" y="7181"/>
                  </a:cubicBezTo>
                  <a:cubicBezTo>
                    <a:pt x="1298" y="7181"/>
                    <a:pt x="1632" y="6943"/>
                    <a:pt x="1739" y="6574"/>
                  </a:cubicBezTo>
                  <a:cubicBezTo>
                    <a:pt x="2287" y="4562"/>
                    <a:pt x="2846" y="2776"/>
                    <a:pt x="3441" y="1109"/>
                  </a:cubicBezTo>
                  <a:cubicBezTo>
                    <a:pt x="3596" y="681"/>
                    <a:pt x="3370" y="204"/>
                    <a:pt x="2929" y="50"/>
                  </a:cubicBezTo>
                  <a:cubicBezTo>
                    <a:pt x="2838" y="17"/>
                    <a:pt x="2743"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4"/>
            <p:cNvSpPr/>
            <p:nvPr/>
          </p:nvSpPr>
          <p:spPr>
            <a:xfrm>
              <a:off x="5727040" y="3775925"/>
              <a:ext cx="187136" cy="185923"/>
            </a:xfrm>
            <a:custGeom>
              <a:avLst/>
              <a:gdLst/>
              <a:ahLst/>
              <a:cxnLst/>
              <a:rect l="l" t="t" r="r" b="b"/>
              <a:pathLst>
                <a:path w="5859" h="5821" extrusionOk="0">
                  <a:moveTo>
                    <a:pt x="919" y="1"/>
                  </a:moveTo>
                  <a:cubicBezTo>
                    <a:pt x="698" y="1"/>
                    <a:pt x="477" y="87"/>
                    <a:pt x="310" y="260"/>
                  </a:cubicBezTo>
                  <a:cubicBezTo>
                    <a:pt x="1" y="605"/>
                    <a:pt x="13" y="1129"/>
                    <a:pt x="346" y="1450"/>
                  </a:cubicBezTo>
                  <a:cubicBezTo>
                    <a:pt x="1025" y="2082"/>
                    <a:pt x="1691" y="2748"/>
                    <a:pt x="2334" y="3439"/>
                  </a:cubicBezTo>
                  <a:cubicBezTo>
                    <a:pt x="3013" y="4153"/>
                    <a:pt x="3680" y="4868"/>
                    <a:pt x="4334" y="5558"/>
                  </a:cubicBezTo>
                  <a:cubicBezTo>
                    <a:pt x="4501" y="5737"/>
                    <a:pt x="4715" y="5820"/>
                    <a:pt x="4942" y="5820"/>
                  </a:cubicBezTo>
                  <a:cubicBezTo>
                    <a:pt x="5144" y="5820"/>
                    <a:pt x="5358" y="5737"/>
                    <a:pt x="5513" y="5582"/>
                  </a:cubicBezTo>
                  <a:cubicBezTo>
                    <a:pt x="5847" y="5272"/>
                    <a:pt x="5858" y="4737"/>
                    <a:pt x="5549" y="4403"/>
                  </a:cubicBezTo>
                  <a:cubicBezTo>
                    <a:pt x="4894" y="3725"/>
                    <a:pt x="4227" y="3010"/>
                    <a:pt x="3561" y="2296"/>
                  </a:cubicBezTo>
                  <a:cubicBezTo>
                    <a:pt x="2882" y="1581"/>
                    <a:pt x="2191" y="879"/>
                    <a:pt x="1489" y="224"/>
                  </a:cubicBezTo>
                  <a:cubicBezTo>
                    <a:pt x="1328" y="75"/>
                    <a:pt x="1124" y="1"/>
                    <a:pt x="9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4"/>
            <p:cNvSpPr/>
            <p:nvPr/>
          </p:nvSpPr>
          <p:spPr>
            <a:xfrm>
              <a:off x="8679957" y="2285285"/>
              <a:ext cx="221376" cy="139801"/>
            </a:xfrm>
            <a:custGeom>
              <a:avLst/>
              <a:gdLst/>
              <a:ahLst/>
              <a:cxnLst/>
              <a:rect l="l" t="t" r="r" b="b"/>
              <a:pathLst>
                <a:path w="6931" h="4377" extrusionOk="0">
                  <a:moveTo>
                    <a:pt x="5984" y="0"/>
                  </a:moveTo>
                  <a:cubicBezTo>
                    <a:pt x="5895" y="0"/>
                    <a:pt x="5805" y="14"/>
                    <a:pt x="5716" y="43"/>
                  </a:cubicBezTo>
                  <a:cubicBezTo>
                    <a:pt x="3811" y="686"/>
                    <a:pt x="2037" y="1639"/>
                    <a:pt x="441" y="2877"/>
                  </a:cubicBezTo>
                  <a:cubicBezTo>
                    <a:pt x="72" y="3151"/>
                    <a:pt x="1" y="3675"/>
                    <a:pt x="286" y="4044"/>
                  </a:cubicBezTo>
                  <a:cubicBezTo>
                    <a:pt x="453" y="4258"/>
                    <a:pt x="703" y="4377"/>
                    <a:pt x="953" y="4377"/>
                  </a:cubicBezTo>
                  <a:cubicBezTo>
                    <a:pt x="1132" y="4377"/>
                    <a:pt x="1310" y="4317"/>
                    <a:pt x="1453" y="4198"/>
                  </a:cubicBezTo>
                  <a:cubicBezTo>
                    <a:pt x="2918" y="3079"/>
                    <a:pt x="4525" y="2222"/>
                    <a:pt x="6251" y="1627"/>
                  </a:cubicBezTo>
                  <a:cubicBezTo>
                    <a:pt x="6692" y="1484"/>
                    <a:pt x="6930" y="1008"/>
                    <a:pt x="6775" y="567"/>
                  </a:cubicBezTo>
                  <a:cubicBezTo>
                    <a:pt x="6661" y="216"/>
                    <a:pt x="6335" y="0"/>
                    <a:pt x="59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4"/>
            <p:cNvSpPr/>
            <p:nvPr/>
          </p:nvSpPr>
          <p:spPr>
            <a:xfrm>
              <a:off x="9015008" y="2168768"/>
              <a:ext cx="125876" cy="112205"/>
            </a:xfrm>
            <a:custGeom>
              <a:avLst/>
              <a:gdLst/>
              <a:ahLst/>
              <a:cxnLst/>
              <a:rect l="l" t="t" r="r" b="b"/>
              <a:pathLst>
                <a:path w="3941" h="3513" extrusionOk="0">
                  <a:moveTo>
                    <a:pt x="3941" y="0"/>
                  </a:moveTo>
                  <a:cubicBezTo>
                    <a:pt x="2858" y="750"/>
                    <a:pt x="1738" y="1393"/>
                    <a:pt x="607" y="1917"/>
                  </a:cubicBezTo>
                  <a:cubicBezTo>
                    <a:pt x="179" y="2108"/>
                    <a:pt x="0" y="2608"/>
                    <a:pt x="191" y="3024"/>
                  </a:cubicBezTo>
                  <a:cubicBezTo>
                    <a:pt x="333" y="3334"/>
                    <a:pt x="643" y="3513"/>
                    <a:pt x="953" y="3513"/>
                  </a:cubicBezTo>
                  <a:cubicBezTo>
                    <a:pt x="1072" y="3513"/>
                    <a:pt x="1191" y="3489"/>
                    <a:pt x="1298" y="3429"/>
                  </a:cubicBezTo>
                  <a:cubicBezTo>
                    <a:pt x="2191" y="3024"/>
                    <a:pt x="3072" y="2548"/>
                    <a:pt x="3941" y="2000"/>
                  </a:cubicBezTo>
                  <a:lnTo>
                    <a:pt x="39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4"/>
            <p:cNvSpPr/>
            <p:nvPr/>
          </p:nvSpPr>
          <p:spPr>
            <a:xfrm>
              <a:off x="7605655" y="4535873"/>
              <a:ext cx="225912" cy="133286"/>
            </a:xfrm>
            <a:custGeom>
              <a:avLst/>
              <a:gdLst/>
              <a:ahLst/>
              <a:cxnLst/>
              <a:rect l="l" t="t" r="r" b="b"/>
              <a:pathLst>
                <a:path w="7073" h="4173" extrusionOk="0">
                  <a:moveTo>
                    <a:pt x="6125" y="1"/>
                  </a:moveTo>
                  <a:cubicBezTo>
                    <a:pt x="5961" y="1"/>
                    <a:pt x="5794" y="48"/>
                    <a:pt x="5644" y="148"/>
                  </a:cubicBezTo>
                  <a:cubicBezTo>
                    <a:pt x="4906" y="660"/>
                    <a:pt x="4108" y="1101"/>
                    <a:pt x="3287" y="1458"/>
                  </a:cubicBezTo>
                  <a:cubicBezTo>
                    <a:pt x="2394" y="1851"/>
                    <a:pt x="1513" y="2220"/>
                    <a:pt x="643" y="2553"/>
                  </a:cubicBezTo>
                  <a:cubicBezTo>
                    <a:pt x="215" y="2720"/>
                    <a:pt x="0" y="3196"/>
                    <a:pt x="155" y="3637"/>
                  </a:cubicBezTo>
                  <a:cubicBezTo>
                    <a:pt x="286" y="3970"/>
                    <a:pt x="608" y="4173"/>
                    <a:pt x="941" y="4173"/>
                  </a:cubicBezTo>
                  <a:cubicBezTo>
                    <a:pt x="1036" y="4173"/>
                    <a:pt x="1143" y="4149"/>
                    <a:pt x="1239" y="4113"/>
                  </a:cubicBezTo>
                  <a:cubicBezTo>
                    <a:pt x="2132" y="3780"/>
                    <a:pt x="3048" y="3399"/>
                    <a:pt x="3965" y="2994"/>
                  </a:cubicBezTo>
                  <a:cubicBezTo>
                    <a:pt x="4870" y="2589"/>
                    <a:pt x="5763" y="2089"/>
                    <a:pt x="6597" y="1529"/>
                  </a:cubicBezTo>
                  <a:cubicBezTo>
                    <a:pt x="6978" y="1268"/>
                    <a:pt x="7073" y="744"/>
                    <a:pt x="6811" y="363"/>
                  </a:cubicBezTo>
                  <a:cubicBezTo>
                    <a:pt x="6649" y="127"/>
                    <a:pt x="6391" y="1"/>
                    <a:pt x="6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4"/>
            <p:cNvSpPr/>
            <p:nvPr/>
          </p:nvSpPr>
          <p:spPr>
            <a:xfrm>
              <a:off x="6252964" y="4291947"/>
              <a:ext cx="203873" cy="168835"/>
            </a:xfrm>
            <a:custGeom>
              <a:avLst/>
              <a:gdLst/>
              <a:ahLst/>
              <a:cxnLst/>
              <a:rect l="l" t="t" r="r" b="b"/>
              <a:pathLst>
                <a:path w="6383" h="5286" extrusionOk="0">
                  <a:moveTo>
                    <a:pt x="934" y="1"/>
                  </a:moveTo>
                  <a:cubicBezTo>
                    <a:pt x="698" y="1"/>
                    <a:pt x="462" y="100"/>
                    <a:pt x="299" y="296"/>
                  </a:cubicBezTo>
                  <a:cubicBezTo>
                    <a:pt x="1" y="642"/>
                    <a:pt x="37" y="1177"/>
                    <a:pt x="394" y="1475"/>
                  </a:cubicBezTo>
                  <a:cubicBezTo>
                    <a:pt x="1942" y="2797"/>
                    <a:pt x="3466" y="4023"/>
                    <a:pt x="4942" y="5118"/>
                  </a:cubicBezTo>
                  <a:cubicBezTo>
                    <a:pt x="5085" y="5225"/>
                    <a:pt x="5264" y="5285"/>
                    <a:pt x="5442" y="5285"/>
                  </a:cubicBezTo>
                  <a:cubicBezTo>
                    <a:pt x="5692" y="5285"/>
                    <a:pt x="5942" y="5166"/>
                    <a:pt x="6109" y="4952"/>
                  </a:cubicBezTo>
                  <a:cubicBezTo>
                    <a:pt x="6383" y="4583"/>
                    <a:pt x="6311" y="4059"/>
                    <a:pt x="5942" y="3773"/>
                  </a:cubicBezTo>
                  <a:cubicBezTo>
                    <a:pt x="4502" y="2701"/>
                    <a:pt x="3001" y="1499"/>
                    <a:pt x="1477" y="201"/>
                  </a:cubicBezTo>
                  <a:cubicBezTo>
                    <a:pt x="1322" y="67"/>
                    <a:pt x="1128" y="1"/>
                    <a:pt x="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4"/>
            <p:cNvSpPr/>
            <p:nvPr/>
          </p:nvSpPr>
          <p:spPr>
            <a:xfrm>
              <a:off x="5984125" y="4040420"/>
              <a:ext cx="190937" cy="181898"/>
            </a:xfrm>
            <a:custGeom>
              <a:avLst/>
              <a:gdLst/>
              <a:ahLst/>
              <a:cxnLst/>
              <a:rect l="l" t="t" r="r" b="b"/>
              <a:pathLst>
                <a:path w="5978" h="5695" extrusionOk="0">
                  <a:moveTo>
                    <a:pt x="917" y="1"/>
                  </a:moveTo>
                  <a:cubicBezTo>
                    <a:pt x="703" y="1"/>
                    <a:pt x="488" y="81"/>
                    <a:pt x="322" y="242"/>
                  </a:cubicBezTo>
                  <a:cubicBezTo>
                    <a:pt x="0" y="575"/>
                    <a:pt x="0" y="1099"/>
                    <a:pt x="322" y="1432"/>
                  </a:cubicBezTo>
                  <a:cubicBezTo>
                    <a:pt x="1762" y="2873"/>
                    <a:pt x="3155" y="4230"/>
                    <a:pt x="4489" y="5469"/>
                  </a:cubicBezTo>
                  <a:cubicBezTo>
                    <a:pt x="4644" y="5623"/>
                    <a:pt x="4846" y="5695"/>
                    <a:pt x="5060" y="5695"/>
                  </a:cubicBezTo>
                  <a:cubicBezTo>
                    <a:pt x="5275" y="5695"/>
                    <a:pt x="5501" y="5611"/>
                    <a:pt x="5668" y="5433"/>
                  </a:cubicBezTo>
                  <a:cubicBezTo>
                    <a:pt x="5977" y="5100"/>
                    <a:pt x="5965" y="4564"/>
                    <a:pt x="5632" y="4254"/>
                  </a:cubicBezTo>
                  <a:cubicBezTo>
                    <a:pt x="4322" y="3016"/>
                    <a:pt x="2929" y="1671"/>
                    <a:pt x="1512" y="242"/>
                  </a:cubicBezTo>
                  <a:cubicBezTo>
                    <a:pt x="1346" y="81"/>
                    <a:pt x="1131" y="1"/>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4"/>
            <p:cNvSpPr/>
            <p:nvPr/>
          </p:nvSpPr>
          <p:spPr>
            <a:xfrm>
              <a:off x="6548473" y="4511215"/>
              <a:ext cx="222877" cy="141207"/>
            </a:xfrm>
            <a:custGeom>
              <a:avLst/>
              <a:gdLst/>
              <a:ahLst/>
              <a:cxnLst/>
              <a:rect l="l" t="t" r="r" b="b"/>
              <a:pathLst>
                <a:path w="6978" h="4421" extrusionOk="0">
                  <a:moveTo>
                    <a:pt x="954" y="0"/>
                  </a:moveTo>
                  <a:cubicBezTo>
                    <a:pt x="671" y="0"/>
                    <a:pt x="394" y="140"/>
                    <a:pt x="238" y="396"/>
                  </a:cubicBezTo>
                  <a:cubicBezTo>
                    <a:pt x="0" y="789"/>
                    <a:pt x="119" y="1313"/>
                    <a:pt x="512" y="1551"/>
                  </a:cubicBezTo>
                  <a:cubicBezTo>
                    <a:pt x="2250" y="2623"/>
                    <a:pt x="3989" y="3564"/>
                    <a:pt x="5679" y="4337"/>
                  </a:cubicBezTo>
                  <a:cubicBezTo>
                    <a:pt x="5787" y="4385"/>
                    <a:pt x="5906" y="4421"/>
                    <a:pt x="6025" y="4421"/>
                  </a:cubicBezTo>
                  <a:cubicBezTo>
                    <a:pt x="6346" y="4421"/>
                    <a:pt x="6644" y="4230"/>
                    <a:pt x="6787" y="3933"/>
                  </a:cubicBezTo>
                  <a:cubicBezTo>
                    <a:pt x="6977" y="3504"/>
                    <a:pt x="6799" y="3016"/>
                    <a:pt x="6370" y="2813"/>
                  </a:cubicBezTo>
                  <a:cubicBezTo>
                    <a:pt x="4751" y="2063"/>
                    <a:pt x="3072" y="1158"/>
                    <a:pt x="1393" y="123"/>
                  </a:cubicBezTo>
                  <a:cubicBezTo>
                    <a:pt x="1257" y="40"/>
                    <a:pt x="1104" y="0"/>
                    <a:pt x="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4"/>
            <p:cNvSpPr/>
            <p:nvPr/>
          </p:nvSpPr>
          <p:spPr>
            <a:xfrm>
              <a:off x="6883492" y="4663250"/>
              <a:ext cx="238464" cy="88442"/>
            </a:xfrm>
            <a:custGeom>
              <a:avLst/>
              <a:gdLst/>
              <a:ahLst/>
              <a:cxnLst/>
              <a:rect l="l" t="t" r="r" b="b"/>
              <a:pathLst>
                <a:path w="7466" h="2769" extrusionOk="0">
                  <a:moveTo>
                    <a:pt x="940" y="0"/>
                  </a:moveTo>
                  <a:cubicBezTo>
                    <a:pt x="569" y="0"/>
                    <a:pt x="231" y="237"/>
                    <a:pt x="131" y="613"/>
                  </a:cubicBezTo>
                  <a:cubicBezTo>
                    <a:pt x="1" y="1054"/>
                    <a:pt x="262" y="1518"/>
                    <a:pt x="703" y="1637"/>
                  </a:cubicBezTo>
                  <a:cubicBezTo>
                    <a:pt x="2620" y="2197"/>
                    <a:pt x="4573" y="2566"/>
                    <a:pt x="6501" y="2768"/>
                  </a:cubicBezTo>
                  <a:lnTo>
                    <a:pt x="6597" y="2768"/>
                  </a:lnTo>
                  <a:cubicBezTo>
                    <a:pt x="7013" y="2768"/>
                    <a:pt x="7382" y="2447"/>
                    <a:pt x="7418" y="2018"/>
                  </a:cubicBezTo>
                  <a:cubicBezTo>
                    <a:pt x="7466" y="1554"/>
                    <a:pt x="7132" y="1149"/>
                    <a:pt x="6680" y="1101"/>
                  </a:cubicBezTo>
                  <a:cubicBezTo>
                    <a:pt x="4846" y="911"/>
                    <a:pt x="2989" y="554"/>
                    <a:pt x="1167" y="30"/>
                  </a:cubicBezTo>
                  <a:cubicBezTo>
                    <a:pt x="1091" y="10"/>
                    <a:pt x="1015" y="0"/>
                    <a:pt x="9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4"/>
            <p:cNvSpPr/>
            <p:nvPr/>
          </p:nvSpPr>
          <p:spPr>
            <a:xfrm>
              <a:off x="7250099" y="4670660"/>
              <a:ext cx="239231" cy="82916"/>
            </a:xfrm>
            <a:custGeom>
              <a:avLst/>
              <a:gdLst/>
              <a:ahLst/>
              <a:cxnLst/>
              <a:rect l="l" t="t" r="r" b="b"/>
              <a:pathLst>
                <a:path w="7490" h="2596" extrusionOk="0">
                  <a:moveTo>
                    <a:pt x="6567" y="1"/>
                  </a:moveTo>
                  <a:cubicBezTo>
                    <a:pt x="6502" y="1"/>
                    <a:pt x="6436" y="8"/>
                    <a:pt x="6370" y="24"/>
                  </a:cubicBezTo>
                  <a:cubicBezTo>
                    <a:pt x="4489" y="477"/>
                    <a:pt x="2620" y="786"/>
                    <a:pt x="810" y="929"/>
                  </a:cubicBezTo>
                  <a:cubicBezTo>
                    <a:pt x="345" y="965"/>
                    <a:pt x="0" y="1358"/>
                    <a:pt x="36" y="1822"/>
                  </a:cubicBezTo>
                  <a:cubicBezTo>
                    <a:pt x="72" y="2262"/>
                    <a:pt x="441" y="2596"/>
                    <a:pt x="869" y="2596"/>
                  </a:cubicBezTo>
                  <a:lnTo>
                    <a:pt x="941" y="2596"/>
                  </a:lnTo>
                  <a:cubicBezTo>
                    <a:pt x="2846" y="2441"/>
                    <a:pt x="4798" y="2120"/>
                    <a:pt x="6763" y="1655"/>
                  </a:cubicBezTo>
                  <a:cubicBezTo>
                    <a:pt x="7215" y="1536"/>
                    <a:pt x="7489" y="1096"/>
                    <a:pt x="7382" y="643"/>
                  </a:cubicBezTo>
                  <a:cubicBezTo>
                    <a:pt x="7291" y="257"/>
                    <a:pt x="6947" y="1"/>
                    <a:pt x="6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 name="Google Shape;543;p24"/>
          <p:cNvGrpSpPr/>
          <p:nvPr/>
        </p:nvGrpSpPr>
        <p:grpSpPr>
          <a:xfrm flipH="1">
            <a:off x="8" y="2"/>
            <a:ext cx="1705376" cy="1775136"/>
            <a:chOff x="7438633" y="2"/>
            <a:chExt cx="1705376" cy="1775136"/>
          </a:xfrm>
        </p:grpSpPr>
        <p:sp>
          <p:nvSpPr>
            <p:cNvPr id="544" name="Google Shape;544;p24"/>
            <p:cNvSpPr/>
            <p:nvPr/>
          </p:nvSpPr>
          <p:spPr>
            <a:xfrm rot="10800000">
              <a:off x="7438633" y="2"/>
              <a:ext cx="174144" cy="170144"/>
            </a:xfrm>
            <a:custGeom>
              <a:avLst/>
              <a:gdLst/>
              <a:ahLst/>
              <a:cxnLst/>
              <a:rect l="l" t="t" r="r" b="b"/>
              <a:pathLst>
                <a:path w="5442" h="5317" extrusionOk="0">
                  <a:moveTo>
                    <a:pt x="953" y="1"/>
                  </a:moveTo>
                  <a:cubicBezTo>
                    <a:pt x="687" y="1"/>
                    <a:pt x="424" y="127"/>
                    <a:pt x="262" y="363"/>
                  </a:cubicBezTo>
                  <a:cubicBezTo>
                    <a:pt x="0" y="744"/>
                    <a:pt x="95" y="1256"/>
                    <a:pt x="465" y="1530"/>
                  </a:cubicBezTo>
                  <a:cubicBezTo>
                    <a:pt x="1346" y="2125"/>
                    <a:pt x="2012" y="2875"/>
                    <a:pt x="2524" y="3816"/>
                  </a:cubicBezTo>
                  <a:cubicBezTo>
                    <a:pt x="2810" y="4340"/>
                    <a:pt x="3155" y="4840"/>
                    <a:pt x="3548" y="5316"/>
                  </a:cubicBezTo>
                  <a:lnTo>
                    <a:pt x="5429" y="5316"/>
                  </a:lnTo>
                  <a:cubicBezTo>
                    <a:pt x="5441" y="5090"/>
                    <a:pt x="5370" y="4852"/>
                    <a:pt x="5203" y="4673"/>
                  </a:cubicBezTo>
                  <a:cubicBezTo>
                    <a:pt x="4727" y="4161"/>
                    <a:pt x="4310" y="3602"/>
                    <a:pt x="3989" y="3006"/>
                  </a:cubicBezTo>
                  <a:cubicBezTo>
                    <a:pt x="3370" y="1863"/>
                    <a:pt x="2501" y="899"/>
                    <a:pt x="1429" y="149"/>
                  </a:cubicBezTo>
                  <a:cubicBezTo>
                    <a:pt x="1284" y="49"/>
                    <a:pt x="1118"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4"/>
            <p:cNvSpPr/>
            <p:nvPr/>
          </p:nvSpPr>
          <p:spPr>
            <a:xfrm rot="10800000">
              <a:off x="8415913" y="1538114"/>
              <a:ext cx="185568" cy="187008"/>
            </a:xfrm>
            <a:custGeom>
              <a:avLst/>
              <a:gdLst/>
              <a:ahLst/>
              <a:cxnLst/>
              <a:rect l="l" t="t" r="r" b="b"/>
              <a:pathLst>
                <a:path w="5799" h="5844" extrusionOk="0">
                  <a:moveTo>
                    <a:pt x="955" y="1"/>
                  </a:moveTo>
                  <a:cubicBezTo>
                    <a:pt x="672" y="1"/>
                    <a:pt x="394" y="146"/>
                    <a:pt x="239" y="402"/>
                  </a:cubicBezTo>
                  <a:cubicBezTo>
                    <a:pt x="1" y="795"/>
                    <a:pt x="131" y="1319"/>
                    <a:pt x="524" y="1557"/>
                  </a:cubicBezTo>
                  <a:cubicBezTo>
                    <a:pt x="2036" y="2474"/>
                    <a:pt x="3275" y="3808"/>
                    <a:pt x="4096" y="5391"/>
                  </a:cubicBezTo>
                  <a:cubicBezTo>
                    <a:pt x="4251" y="5677"/>
                    <a:pt x="4537" y="5844"/>
                    <a:pt x="4846" y="5844"/>
                  </a:cubicBezTo>
                  <a:cubicBezTo>
                    <a:pt x="4965" y="5844"/>
                    <a:pt x="5096" y="5820"/>
                    <a:pt x="5227" y="5748"/>
                  </a:cubicBezTo>
                  <a:cubicBezTo>
                    <a:pt x="5632" y="5546"/>
                    <a:pt x="5799" y="5034"/>
                    <a:pt x="5585" y="4629"/>
                  </a:cubicBezTo>
                  <a:cubicBezTo>
                    <a:pt x="4620" y="2760"/>
                    <a:pt x="3168" y="1200"/>
                    <a:pt x="1394" y="129"/>
                  </a:cubicBezTo>
                  <a:cubicBezTo>
                    <a:pt x="1257" y="42"/>
                    <a:pt x="1105" y="1"/>
                    <a:pt x="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4"/>
            <p:cNvSpPr/>
            <p:nvPr/>
          </p:nvSpPr>
          <p:spPr>
            <a:xfrm rot="10800000">
              <a:off x="8380073" y="1181506"/>
              <a:ext cx="102144" cy="231680"/>
            </a:xfrm>
            <a:custGeom>
              <a:avLst/>
              <a:gdLst/>
              <a:ahLst/>
              <a:cxnLst/>
              <a:rect l="l" t="t" r="r" b="b"/>
              <a:pathLst>
                <a:path w="3192" h="7240" extrusionOk="0">
                  <a:moveTo>
                    <a:pt x="2347" y="1"/>
                  </a:moveTo>
                  <a:cubicBezTo>
                    <a:pt x="1893" y="1"/>
                    <a:pt x="1524" y="354"/>
                    <a:pt x="1500" y="810"/>
                  </a:cubicBezTo>
                  <a:cubicBezTo>
                    <a:pt x="1453" y="2549"/>
                    <a:pt x="1012" y="4299"/>
                    <a:pt x="191" y="6037"/>
                  </a:cubicBezTo>
                  <a:cubicBezTo>
                    <a:pt x="0" y="6466"/>
                    <a:pt x="179" y="6954"/>
                    <a:pt x="595" y="7156"/>
                  </a:cubicBezTo>
                  <a:cubicBezTo>
                    <a:pt x="715" y="7204"/>
                    <a:pt x="834" y="7240"/>
                    <a:pt x="953" y="7240"/>
                  </a:cubicBezTo>
                  <a:cubicBezTo>
                    <a:pt x="1262" y="7240"/>
                    <a:pt x="1572" y="7061"/>
                    <a:pt x="1715" y="6752"/>
                  </a:cubicBezTo>
                  <a:cubicBezTo>
                    <a:pt x="2620" y="4811"/>
                    <a:pt x="3120" y="2823"/>
                    <a:pt x="3179" y="858"/>
                  </a:cubicBezTo>
                  <a:cubicBezTo>
                    <a:pt x="3191" y="406"/>
                    <a:pt x="2834" y="13"/>
                    <a:pt x="2370" y="1"/>
                  </a:cubicBezTo>
                  <a:cubicBezTo>
                    <a:pt x="2362" y="1"/>
                    <a:pt x="2354" y="1"/>
                    <a:pt x="2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4"/>
            <p:cNvSpPr/>
            <p:nvPr/>
          </p:nvSpPr>
          <p:spPr>
            <a:xfrm rot="10800000">
              <a:off x="8097385" y="167650"/>
              <a:ext cx="239296" cy="57664"/>
            </a:xfrm>
            <a:custGeom>
              <a:avLst/>
              <a:gdLst/>
              <a:ahLst/>
              <a:cxnLst/>
              <a:rect l="l" t="t" r="r" b="b"/>
              <a:pathLst>
                <a:path w="7478" h="1802" extrusionOk="0">
                  <a:moveTo>
                    <a:pt x="6647" y="1"/>
                  </a:moveTo>
                  <a:cubicBezTo>
                    <a:pt x="6626" y="1"/>
                    <a:pt x="6605" y="2"/>
                    <a:pt x="6585" y="3"/>
                  </a:cubicBezTo>
                  <a:cubicBezTo>
                    <a:pt x="5489" y="51"/>
                    <a:pt x="4060" y="123"/>
                    <a:pt x="2667" y="123"/>
                  </a:cubicBezTo>
                  <a:cubicBezTo>
                    <a:pt x="2036" y="123"/>
                    <a:pt x="1453" y="111"/>
                    <a:pt x="893" y="87"/>
                  </a:cubicBezTo>
                  <a:cubicBezTo>
                    <a:pt x="872" y="85"/>
                    <a:pt x="852" y="84"/>
                    <a:pt x="831" y="84"/>
                  </a:cubicBezTo>
                  <a:cubicBezTo>
                    <a:pt x="394" y="84"/>
                    <a:pt x="35" y="441"/>
                    <a:pt x="12" y="873"/>
                  </a:cubicBezTo>
                  <a:cubicBezTo>
                    <a:pt x="0" y="1337"/>
                    <a:pt x="346" y="1730"/>
                    <a:pt x="810" y="1754"/>
                  </a:cubicBezTo>
                  <a:cubicBezTo>
                    <a:pt x="1393" y="1777"/>
                    <a:pt x="2001" y="1801"/>
                    <a:pt x="2667" y="1801"/>
                  </a:cubicBezTo>
                  <a:cubicBezTo>
                    <a:pt x="4096" y="1789"/>
                    <a:pt x="5549" y="1730"/>
                    <a:pt x="6668" y="1670"/>
                  </a:cubicBezTo>
                  <a:cubicBezTo>
                    <a:pt x="7132" y="1647"/>
                    <a:pt x="7477" y="1254"/>
                    <a:pt x="7454" y="789"/>
                  </a:cubicBezTo>
                  <a:cubicBezTo>
                    <a:pt x="7431" y="346"/>
                    <a:pt x="7072" y="1"/>
                    <a:pt x="6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4"/>
            <p:cNvSpPr/>
            <p:nvPr/>
          </p:nvSpPr>
          <p:spPr>
            <a:xfrm rot="10800000">
              <a:off x="9049129" y="1517538"/>
              <a:ext cx="94880" cy="119520"/>
            </a:xfrm>
            <a:custGeom>
              <a:avLst/>
              <a:gdLst/>
              <a:ahLst/>
              <a:cxnLst/>
              <a:rect l="l" t="t" r="r" b="b"/>
              <a:pathLst>
                <a:path w="2965" h="3735" extrusionOk="0">
                  <a:moveTo>
                    <a:pt x="2031" y="0"/>
                  </a:moveTo>
                  <a:cubicBezTo>
                    <a:pt x="1812" y="0"/>
                    <a:pt x="1594" y="87"/>
                    <a:pt x="1429" y="258"/>
                  </a:cubicBezTo>
                  <a:cubicBezTo>
                    <a:pt x="893" y="829"/>
                    <a:pt x="405" y="1449"/>
                    <a:pt x="0" y="2103"/>
                  </a:cubicBezTo>
                  <a:lnTo>
                    <a:pt x="0" y="3568"/>
                  </a:lnTo>
                  <a:cubicBezTo>
                    <a:pt x="24" y="3580"/>
                    <a:pt x="48" y="3604"/>
                    <a:pt x="83" y="3615"/>
                  </a:cubicBezTo>
                  <a:cubicBezTo>
                    <a:pt x="214" y="3699"/>
                    <a:pt x="357" y="3735"/>
                    <a:pt x="500" y="3735"/>
                  </a:cubicBezTo>
                  <a:cubicBezTo>
                    <a:pt x="786" y="3735"/>
                    <a:pt x="1072" y="3580"/>
                    <a:pt x="1226" y="3306"/>
                  </a:cubicBezTo>
                  <a:cubicBezTo>
                    <a:pt x="1607" y="2627"/>
                    <a:pt x="2084" y="1996"/>
                    <a:pt x="2643" y="1413"/>
                  </a:cubicBezTo>
                  <a:cubicBezTo>
                    <a:pt x="2965" y="1079"/>
                    <a:pt x="2953" y="544"/>
                    <a:pt x="2607" y="234"/>
                  </a:cubicBezTo>
                  <a:cubicBezTo>
                    <a:pt x="2445" y="78"/>
                    <a:pt x="2238"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4"/>
            <p:cNvSpPr/>
            <p:nvPr/>
          </p:nvSpPr>
          <p:spPr>
            <a:xfrm rot="10800000">
              <a:off x="7727433" y="175266"/>
              <a:ext cx="240064" cy="60608"/>
            </a:xfrm>
            <a:custGeom>
              <a:avLst/>
              <a:gdLst/>
              <a:ahLst/>
              <a:cxnLst/>
              <a:rect l="l" t="t" r="r" b="b"/>
              <a:pathLst>
                <a:path w="7502" h="1894" extrusionOk="0">
                  <a:moveTo>
                    <a:pt x="2715" y="0"/>
                  </a:moveTo>
                  <a:cubicBezTo>
                    <a:pt x="2132" y="0"/>
                    <a:pt x="1513" y="12"/>
                    <a:pt x="822" y="36"/>
                  </a:cubicBezTo>
                  <a:cubicBezTo>
                    <a:pt x="370" y="48"/>
                    <a:pt x="1" y="441"/>
                    <a:pt x="12" y="905"/>
                  </a:cubicBezTo>
                  <a:cubicBezTo>
                    <a:pt x="36" y="1350"/>
                    <a:pt x="405" y="1715"/>
                    <a:pt x="860" y="1715"/>
                  </a:cubicBezTo>
                  <a:cubicBezTo>
                    <a:pt x="867" y="1715"/>
                    <a:pt x="874" y="1715"/>
                    <a:pt x="882" y="1715"/>
                  </a:cubicBezTo>
                  <a:cubicBezTo>
                    <a:pt x="1548" y="1691"/>
                    <a:pt x="2156" y="1679"/>
                    <a:pt x="2715" y="1679"/>
                  </a:cubicBezTo>
                  <a:cubicBezTo>
                    <a:pt x="4168" y="1679"/>
                    <a:pt x="5418" y="1750"/>
                    <a:pt x="6513" y="1881"/>
                  </a:cubicBezTo>
                  <a:cubicBezTo>
                    <a:pt x="6549" y="1893"/>
                    <a:pt x="6585" y="1893"/>
                    <a:pt x="6620" y="1893"/>
                  </a:cubicBezTo>
                  <a:cubicBezTo>
                    <a:pt x="7037" y="1893"/>
                    <a:pt x="7394" y="1584"/>
                    <a:pt x="7442" y="1167"/>
                  </a:cubicBezTo>
                  <a:cubicBezTo>
                    <a:pt x="7501" y="703"/>
                    <a:pt x="7180" y="286"/>
                    <a:pt x="6728" y="226"/>
                  </a:cubicBezTo>
                  <a:cubicBezTo>
                    <a:pt x="5549" y="83"/>
                    <a:pt x="4239" y="0"/>
                    <a:pt x="2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4"/>
            <p:cNvSpPr/>
            <p:nvPr/>
          </p:nvSpPr>
          <p:spPr>
            <a:xfrm rot="10800000">
              <a:off x="8458953" y="204994"/>
              <a:ext cx="192448" cy="179136"/>
            </a:xfrm>
            <a:custGeom>
              <a:avLst/>
              <a:gdLst/>
              <a:ahLst/>
              <a:cxnLst/>
              <a:rect l="l" t="t" r="r" b="b"/>
              <a:pathLst>
                <a:path w="6014" h="5598" extrusionOk="0">
                  <a:moveTo>
                    <a:pt x="950" y="1"/>
                  </a:moveTo>
                  <a:cubicBezTo>
                    <a:pt x="797" y="1"/>
                    <a:pt x="641" y="43"/>
                    <a:pt x="501" y="133"/>
                  </a:cubicBezTo>
                  <a:cubicBezTo>
                    <a:pt x="108" y="383"/>
                    <a:pt x="1" y="906"/>
                    <a:pt x="251" y="1287"/>
                  </a:cubicBezTo>
                  <a:cubicBezTo>
                    <a:pt x="668" y="1930"/>
                    <a:pt x="1144" y="2585"/>
                    <a:pt x="1668" y="3240"/>
                  </a:cubicBezTo>
                  <a:cubicBezTo>
                    <a:pt x="2442" y="4204"/>
                    <a:pt x="3466" y="4966"/>
                    <a:pt x="4716" y="5526"/>
                  </a:cubicBezTo>
                  <a:cubicBezTo>
                    <a:pt x="4823" y="5574"/>
                    <a:pt x="4942" y="5597"/>
                    <a:pt x="5061" y="5597"/>
                  </a:cubicBezTo>
                  <a:cubicBezTo>
                    <a:pt x="5382" y="5597"/>
                    <a:pt x="5680" y="5407"/>
                    <a:pt x="5823" y="5097"/>
                  </a:cubicBezTo>
                  <a:cubicBezTo>
                    <a:pt x="6013" y="4669"/>
                    <a:pt x="5823" y="4181"/>
                    <a:pt x="5394" y="3990"/>
                  </a:cubicBezTo>
                  <a:cubicBezTo>
                    <a:pt x="4382" y="3538"/>
                    <a:pt x="3585" y="2954"/>
                    <a:pt x="2965" y="2180"/>
                  </a:cubicBezTo>
                  <a:cubicBezTo>
                    <a:pt x="2477" y="1585"/>
                    <a:pt x="2037" y="978"/>
                    <a:pt x="1656" y="383"/>
                  </a:cubicBezTo>
                  <a:cubicBezTo>
                    <a:pt x="1495" y="138"/>
                    <a:pt x="1226"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4"/>
            <p:cNvSpPr/>
            <p:nvPr/>
          </p:nvSpPr>
          <p:spPr>
            <a:xfrm rot="10800000">
              <a:off x="8513833" y="858402"/>
              <a:ext cx="146336" cy="217312"/>
            </a:xfrm>
            <a:custGeom>
              <a:avLst/>
              <a:gdLst/>
              <a:ahLst/>
              <a:cxnLst/>
              <a:rect l="l" t="t" r="r" b="b"/>
              <a:pathLst>
                <a:path w="4573" h="6791" extrusionOk="0">
                  <a:moveTo>
                    <a:pt x="3612" y="1"/>
                  </a:moveTo>
                  <a:cubicBezTo>
                    <a:pt x="3325" y="1"/>
                    <a:pt x="3042" y="149"/>
                    <a:pt x="2882" y="420"/>
                  </a:cubicBezTo>
                  <a:cubicBezTo>
                    <a:pt x="1775" y="2349"/>
                    <a:pt x="894" y="4052"/>
                    <a:pt x="191" y="5612"/>
                  </a:cubicBezTo>
                  <a:cubicBezTo>
                    <a:pt x="1" y="6040"/>
                    <a:pt x="180" y="6528"/>
                    <a:pt x="608" y="6719"/>
                  </a:cubicBezTo>
                  <a:cubicBezTo>
                    <a:pt x="715" y="6778"/>
                    <a:pt x="834" y="6790"/>
                    <a:pt x="953" y="6790"/>
                  </a:cubicBezTo>
                  <a:cubicBezTo>
                    <a:pt x="1263" y="6790"/>
                    <a:pt x="1573" y="6612"/>
                    <a:pt x="1715" y="6302"/>
                  </a:cubicBezTo>
                  <a:cubicBezTo>
                    <a:pt x="2394" y="4790"/>
                    <a:pt x="3251" y="3135"/>
                    <a:pt x="4335" y="1254"/>
                  </a:cubicBezTo>
                  <a:cubicBezTo>
                    <a:pt x="4573" y="861"/>
                    <a:pt x="4430" y="349"/>
                    <a:pt x="4025" y="111"/>
                  </a:cubicBezTo>
                  <a:cubicBezTo>
                    <a:pt x="3896" y="36"/>
                    <a:pt x="3754" y="1"/>
                    <a:pt x="3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4"/>
            <p:cNvSpPr/>
            <p:nvPr/>
          </p:nvSpPr>
          <p:spPr>
            <a:xfrm rot="10800000">
              <a:off x="8659369" y="499874"/>
              <a:ext cx="66304" cy="237216"/>
            </a:xfrm>
            <a:custGeom>
              <a:avLst/>
              <a:gdLst/>
              <a:ahLst/>
              <a:cxnLst/>
              <a:rect l="l" t="t" r="r" b="b"/>
              <a:pathLst>
                <a:path w="2072" h="7413" extrusionOk="0">
                  <a:moveTo>
                    <a:pt x="1163" y="1"/>
                  </a:moveTo>
                  <a:cubicBezTo>
                    <a:pt x="773" y="1"/>
                    <a:pt x="418" y="278"/>
                    <a:pt x="345" y="673"/>
                  </a:cubicBezTo>
                  <a:cubicBezTo>
                    <a:pt x="107" y="1816"/>
                    <a:pt x="0" y="2935"/>
                    <a:pt x="0" y="4007"/>
                  </a:cubicBezTo>
                  <a:cubicBezTo>
                    <a:pt x="0" y="4924"/>
                    <a:pt x="83" y="5840"/>
                    <a:pt x="250" y="6733"/>
                  </a:cubicBezTo>
                  <a:cubicBezTo>
                    <a:pt x="333" y="7126"/>
                    <a:pt x="679" y="7412"/>
                    <a:pt x="1072" y="7412"/>
                  </a:cubicBezTo>
                  <a:cubicBezTo>
                    <a:pt x="1131" y="7412"/>
                    <a:pt x="1179" y="7400"/>
                    <a:pt x="1238" y="7388"/>
                  </a:cubicBezTo>
                  <a:cubicBezTo>
                    <a:pt x="1691" y="7305"/>
                    <a:pt x="1988" y="6864"/>
                    <a:pt x="1893" y="6412"/>
                  </a:cubicBezTo>
                  <a:cubicBezTo>
                    <a:pt x="1738" y="5626"/>
                    <a:pt x="1667" y="4817"/>
                    <a:pt x="1667" y="4007"/>
                  </a:cubicBezTo>
                  <a:cubicBezTo>
                    <a:pt x="1667" y="3042"/>
                    <a:pt x="1774" y="2042"/>
                    <a:pt x="1988" y="1007"/>
                  </a:cubicBezTo>
                  <a:cubicBezTo>
                    <a:pt x="2072" y="554"/>
                    <a:pt x="1786" y="114"/>
                    <a:pt x="1334" y="18"/>
                  </a:cubicBezTo>
                  <a:cubicBezTo>
                    <a:pt x="1277" y="6"/>
                    <a:pt x="1220" y="1"/>
                    <a:pt x="11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4"/>
            <p:cNvSpPr/>
            <p:nvPr/>
          </p:nvSpPr>
          <p:spPr>
            <a:xfrm rot="10800000">
              <a:off x="8719177" y="1684802"/>
              <a:ext cx="237408" cy="90336"/>
            </a:xfrm>
            <a:custGeom>
              <a:avLst/>
              <a:gdLst/>
              <a:ahLst/>
              <a:cxnLst/>
              <a:rect l="l" t="t" r="r" b="b"/>
              <a:pathLst>
                <a:path w="7419" h="2823" extrusionOk="0">
                  <a:moveTo>
                    <a:pt x="6323" y="1"/>
                  </a:moveTo>
                  <a:cubicBezTo>
                    <a:pt x="4573" y="1"/>
                    <a:pt x="2787" y="346"/>
                    <a:pt x="1025" y="1049"/>
                  </a:cubicBezTo>
                  <a:cubicBezTo>
                    <a:pt x="894" y="1108"/>
                    <a:pt x="763" y="1156"/>
                    <a:pt x="632" y="1215"/>
                  </a:cubicBezTo>
                  <a:cubicBezTo>
                    <a:pt x="203" y="1394"/>
                    <a:pt x="1" y="1882"/>
                    <a:pt x="179" y="2311"/>
                  </a:cubicBezTo>
                  <a:cubicBezTo>
                    <a:pt x="322" y="2632"/>
                    <a:pt x="632" y="2823"/>
                    <a:pt x="953" y="2823"/>
                  </a:cubicBezTo>
                  <a:cubicBezTo>
                    <a:pt x="1061" y="2823"/>
                    <a:pt x="1168" y="2799"/>
                    <a:pt x="1275" y="2751"/>
                  </a:cubicBezTo>
                  <a:cubicBezTo>
                    <a:pt x="1394" y="2704"/>
                    <a:pt x="1513" y="2656"/>
                    <a:pt x="1632" y="2608"/>
                  </a:cubicBezTo>
                  <a:cubicBezTo>
                    <a:pt x="3228" y="1977"/>
                    <a:pt x="4835" y="1667"/>
                    <a:pt x="6378" y="1667"/>
                  </a:cubicBezTo>
                  <a:cubicBezTo>
                    <a:pt x="6435" y="1667"/>
                    <a:pt x="6492" y="1667"/>
                    <a:pt x="6549" y="1668"/>
                  </a:cubicBezTo>
                  <a:cubicBezTo>
                    <a:pt x="6563" y="1669"/>
                    <a:pt x="6577" y="1669"/>
                    <a:pt x="6591" y="1669"/>
                  </a:cubicBezTo>
                  <a:cubicBezTo>
                    <a:pt x="7036" y="1669"/>
                    <a:pt x="7395" y="1297"/>
                    <a:pt x="7407" y="858"/>
                  </a:cubicBezTo>
                  <a:cubicBezTo>
                    <a:pt x="7418" y="394"/>
                    <a:pt x="7049" y="13"/>
                    <a:pt x="6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 name="Google Shape;554;p24"/>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ly title 5">
  <p:cSld name="CUSTOM_7_1_1_1">
    <p:spTree>
      <p:nvGrpSpPr>
        <p:cNvPr id="1" name="Shape 555"/>
        <p:cNvGrpSpPr/>
        <p:nvPr/>
      </p:nvGrpSpPr>
      <p:grpSpPr>
        <a:xfrm>
          <a:off x="0" y="0"/>
          <a:ext cx="0" cy="0"/>
          <a:chOff x="0" y="0"/>
          <a:chExt cx="0" cy="0"/>
        </a:xfrm>
      </p:grpSpPr>
      <p:sp>
        <p:nvSpPr>
          <p:cNvPr id="556" name="Google Shape;556;p25"/>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57" name="Google Shape;557;p25"/>
          <p:cNvGrpSpPr/>
          <p:nvPr/>
        </p:nvGrpSpPr>
        <p:grpSpPr>
          <a:xfrm rot="-5400000" flipH="1">
            <a:off x="5884222" y="1880353"/>
            <a:ext cx="4072679" cy="2453635"/>
            <a:chOff x="4219217" y="2168768"/>
            <a:chExt cx="4921667" cy="2965118"/>
          </a:xfrm>
        </p:grpSpPr>
        <p:sp>
          <p:nvSpPr>
            <p:cNvPr id="558" name="Google Shape;558;p25"/>
            <p:cNvSpPr/>
            <p:nvPr/>
          </p:nvSpPr>
          <p:spPr>
            <a:xfrm>
              <a:off x="5070673" y="3480703"/>
              <a:ext cx="239231" cy="79563"/>
            </a:xfrm>
            <a:custGeom>
              <a:avLst/>
              <a:gdLst/>
              <a:ahLst/>
              <a:cxnLst/>
              <a:rect l="l" t="t" r="r" b="b"/>
              <a:pathLst>
                <a:path w="7490" h="2491" extrusionOk="0">
                  <a:moveTo>
                    <a:pt x="840" y="1"/>
                  </a:moveTo>
                  <a:cubicBezTo>
                    <a:pt x="405" y="1"/>
                    <a:pt x="36" y="361"/>
                    <a:pt x="24" y="811"/>
                  </a:cubicBezTo>
                  <a:cubicBezTo>
                    <a:pt x="0" y="1276"/>
                    <a:pt x="370" y="1657"/>
                    <a:pt x="822" y="1680"/>
                  </a:cubicBezTo>
                  <a:cubicBezTo>
                    <a:pt x="2667" y="1740"/>
                    <a:pt x="4525" y="2002"/>
                    <a:pt x="6358" y="2466"/>
                  </a:cubicBezTo>
                  <a:cubicBezTo>
                    <a:pt x="6430" y="2478"/>
                    <a:pt x="6489" y="2490"/>
                    <a:pt x="6561" y="2490"/>
                  </a:cubicBezTo>
                  <a:cubicBezTo>
                    <a:pt x="6942" y="2490"/>
                    <a:pt x="7275" y="2228"/>
                    <a:pt x="7370" y="1847"/>
                  </a:cubicBezTo>
                  <a:cubicBezTo>
                    <a:pt x="7489" y="1407"/>
                    <a:pt x="7216" y="954"/>
                    <a:pt x="6763" y="835"/>
                  </a:cubicBezTo>
                  <a:cubicBezTo>
                    <a:pt x="4822" y="359"/>
                    <a:pt x="2846" y="73"/>
                    <a:pt x="881" y="2"/>
                  </a:cubicBezTo>
                  <a:cubicBezTo>
                    <a:pt x="868" y="1"/>
                    <a:pt x="85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5"/>
            <p:cNvSpPr/>
            <p:nvPr/>
          </p:nvSpPr>
          <p:spPr>
            <a:xfrm>
              <a:off x="5423195" y="3568219"/>
              <a:ext cx="220610" cy="145295"/>
            </a:xfrm>
            <a:custGeom>
              <a:avLst/>
              <a:gdLst/>
              <a:ahLst/>
              <a:cxnLst/>
              <a:rect l="l" t="t" r="r" b="b"/>
              <a:pathLst>
                <a:path w="6907" h="4549" extrusionOk="0">
                  <a:moveTo>
                    <a:pt x="950" y="0"/>
                  </a:moveTo>
                  <a:cubicBezTo>
                    <a:pt x="639" y="0"/>
                    <a:pt x="340" y="179"/>
                    <a:pt x="203" y="488"/>
                  </a:cubicBezTo>
                  <a:cubicBezTo>
                    <a:pt x="1" y="905"/>
                    <a:pt x="179" y="1405"/>
                    <a:pt x="608" y="1596"/>
                  </a:cubicBezTo>
                  <a:cubicBezTo>
                    <a:pt x="2263" y="2369"/>
                    <a:pt x="3906" y="3310"/>
                    <a:pt x="5477" y="4394"/>
                  </a:cubicBezTo>
                  <a:cubicBezTo>
                    <a:pt x="5620" y="4501"/>
                    <a:pt x="5787" y="4548"/>
                    <a:pt x="5954" y="4548"/>
                  </a:cubicBezTo>
                  <a:cubicBezTo>
                    <a:pt x="6216" y="4548"/>
                    <a:pt x="6478" y="4417"/>
                    <a:pt x="6644" y="4179"/>
                  </a:cubicBezTo>
                  <a:cubicBezTo>
                    <a:pt x="6906" y="3810"/>
                    <a:pt x="6811" y="3286"/>
                    <a:pt x="6430" y="3024"/>
                  </a:cubicBezTo>
                  <a:cubicBezTo>
                    <a:pt x="4775" y="1881"/>
                    <a:pt x="3060" y="893"/>
                    <a:pt x="1310" y="83"/>
                  </a:cubicBezTo>
                  <a:cubicBezTo>
                    <a:pt x="1194" y="27"/>
                    <a:pt x="1071"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5"/>
            <p:cNvSpPr/>
            <p:nvPr/>
          </p:nvSpPr>
          <p:spPr>
            <a:xfrm>
              <a:off x="4416191" y="3640850"/>
              <a:ext cx="193972" cy="179886"/>
            </a:xfrm>
            <a:custGeom>
              <a:avLst/>
              <a:gdLst/>
              <a:ahLst/>
              <a:cxnLst/>
              <a:rect l="l" t="t" r="r" b="b"/>
              <a:pathLst>
                <a:path w="6073" h="5632" extrusionOk="0">
                  <a:moveTo>
                    <a:pt x="5122" y="1"/>
                  </a:moveTo>
                  <a:cubicBezTo>
                    <a:pt x="4947" y="1"/>
                    <a:pt x="4771" y="55"/>
                    <a:pt x="4620" y="167"/>
                  </a:cubicBezTo>
                  <a:cubicBezTo>
                    <a:pt x="3037" y="1358"/>
                    <a:pt x="1584" y="2727"/>
                    <a:pt x="298" y="4263"/>
                  </a:cubicBezTo>
                  <a:cubicBezTo>
                    <a:pt x="1" y="4608"/>
                    <a:pt x="48" y="5144"/>
                    <a:pt x="406" y="5441"/>
                  </a:cubicBezTo>
                  <a:cubicBezTo>
                    <a:pt x="560" y="5572"/>
                    <a:pt x="751" y="5632"/>
                    <a:pt x="941" y="5632"/>
                  </a:cubicBezTo>
                  <a:cubicBezTo>
                    <a:pt x="1179" y="5632"/>
                    <a:pt x="1418" y="5537"/>
                    <a:pt x="1584" y="5334"/>
                  </a:cubicBezTo>
                  <a:cubicBezTo>
                    <a:pt x="2775" y="3905"/>
                    <a:pt x="4144" y="2620"/>
                    <a:pt x="5621" y="1500"/>
                  </a:cubicBezTo>
                  <a:cubicBezTo>
                    <a:pt x="5990" y="1227"/>
                    <a:pt x="6073" y="703"/>
                    <a:pt x="5787" y="334"/>
                  </a:cubicBezTo>
                  <a:cubicBezTo>
                    <a:pt x="5625" y="115"/>
                    <a:pt x="5375" y="1"/>
                    <a:pt x="5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5"/>
            <p:cNvSpPr/>
            <p:nvPr/>
          </p:nvSpPr>
          <p:spPr>
            <a:xfrm>
              <a:off x="4708250" y="3494374"/>
              <a:ext cx="235430" cy="107318"/>
            </a:xfrm>
            <a:custGeom>
              <a:avLst/>
              <a:gdLst/>
              <a:ahLst/>
              <a:cxnLst/>
              <a:rect l="l" t="t" r="r" b="b"/>
              <a:pathLst>
                <a:path w="7371" h="3360" extrusionOk="0">
                  <a:moveTo>
                    <a:pt x="6463" y="0"/>
                  </a:moveTo>
                  <a:cubicBezTo>
                    <a:pt x="6413" y="0"/>
                    <a:pt x="6362" y="5"/>
                    <a:pt x="6311" y="14"/>
                  </a:cubicBezTo>
                  <a:cubicBezTo>
                    <a:pt x="4347" y="371"/>
                    <a:pt x="2430" y="967"/>
                    <a:pt x="620" y="1753"/>
                  </a:cubicBezTo>
                  <a:cubicBezTo>
                    <a:pt x="191" y="1943"/>
                    <a:pt x="1" y="2431"/>
                    <a:pt x="191" y="2860"/>
                  </a:cubicBezTo>
                  <a:cubicBezTo>
                    <a:pt x="322" y="3169"/>
                    <a:pt x="632" y="3360"/>
                    <a:pt x="953" y="3360"/>
                  </a:cubicBezTo>
                  <a:cubicBezTo>
                    <a:pt x="1060" y="3360"/>
                    <a:pt x="1179" y="3336"/>
                    <a:pt x="1287" y="3288"/>
                  </a:cubicBezTo>
                  <a:cubicBezTo>
                    <a:pt x="2989" y="2550"/>
                    <a:pt x="4775" y="2003"/>
                    <a:pt x="6609" y="1657"/>
                  </a:cubicBezTo>
                  <a:cubicBezTo>
                    <a:pt x="7061" y="1574"/>
                    <a:pt x="7371" y="1133"/>
                    <a:pt x="7287" y="681"/>
                  </a:cubicBezTo>
                  <a:cubicBezTo>
                    <a:pt x="7203" y="280"/>
                    <a:pt x="6856" y="0"/>
                    <a:pt x="6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5"/>
            <p:cNvSpPr/>
            <p:nvPr/>
          </p:nvSpPr>
          <p:spPr>
            <a:xfrm>
              <a:off x="4219217" y="4273933"/>
              <a:ext cx="60111" cy="237793"/>
            </a:xfrm>
            <a:custGeom>
              <a:avLst/>
              <a:gdLst/>
              <a:ahLst/>
              <a:cxnLst/>
              <a:rect l="l" t="t" r="r" b="b"/>
              <a:pathLst>
                <a:path w="1882" h="7445" extrusionOk="0">
                  <a:moveTo>
                    <a:pt x="911" y="1"/>
                  </a:moveTo>
                  <a:cubicBezTo>
                    <a:pt x="476" y="1"/>
                    <a:pt x="118" y="335"/>
                    <a:pt x="84" y="777"/>
                  </a:cubicBezTo>
                  <a:cubicBezTo>
                    <a:pt x="24" y="1575"/>
                    <a:pt x="0" y="2384"/>
                    <a:pt x="0" y="3206"/>
                  </a:cubicBezTo>
                  <a:cubicBezTo>
                    <a:pt x="0" y="4349"/>
                    <a:pt x="60" y="5516"/>
                    <a:pt x="167" y="6682"/>
                  </a:cubicBezTo>
                  <a:cubicBezTo>
                    <a:pt x="215" y="7111"/>
                    <a:pt x="572" y="7444"/>
                    <a:pt x="1000" y="7444"/>
                  </a:cubicBezTo>
                  <a:cubicBezTo>
                    <a:pt x="1024" y="7444"/>
                    <a:pt x="1048" y="7444"/>
                    <a:pt x="1084" y="7433"/>
                  </a:cubicBezTo>
                  <a:cubicBezTo>
                    <a:pt x="1536" y="7397"/>
                    <a:pt x="1882" y="6980"/>
                    <a:pt x="1834" y="6528"/>
                  </a:cubicBezTo>
                  <a:cubicBezTo>
                    <a:pt x="1727" y="5408"/>
                    <a:pt x="1667" y="4289"/>
                    <a:pt x="1667" y="3206"/>
                  </a:cubicBezTo>
                  <a:cubicBezTo>
                    <a:pt x="1667" y="2432"/>
                    <a:pt x="1703" y="1658"/>
                    <a:pt x="1751" y="896"/>
                  </a:cubicBezTo>
                  <a:cubicBezTo>
                    <a:pt x="1786" y="432"/>
                    <a:pt x="1441" y="39"/>
                    <a:pt x="977" y="3"/>
                  </a:cubicBezTo>
                  <a:cubicBezTo>
                    <a:pt x="955" y="1"/>
                    <a:pt x="933"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5"/>
            <p:cNvSpPr/>
            <p:nvPr/>
          </p:nvSpPr>
          <p:spPr>
            <a:xfrm>
              <a:off x="4399071" y="4974409"/>
              <a:ext cx="179918" cy="159476"/>
            </a:xfrm>
            <a:custGeom>
              <a:avLst/>
              <a:gdLst/>
              <a:ahLst/>
              <a:cxnLst/>
              <a:rect l="l" t="t" r="r" b="b"/>
              <a:pathLst>
                <a:path w="5633" h="4993" extrusionOk="0">
                  <a:moveTo>
                    <a:pt x="950" y="0"/>
                  </a:moveTo>
                  <a:cubicBezTo>
                    <a:pt x="783" y="0"/>
                    <a:pt x="614" y="51"/>
                    <a:pt x="465" y="158"/>
                  </a:cubicBezTo>
                  <a:cubicBezTo>
                    <a:pt x="84" y="420"/>
                    <a:pt x="1" y="944"/>
                    <a:pt x="275" y="1325"/>
                  </a:cubicBezTo>
                  <a:cubicBezTo>
                    <a:pt x="1215" y="2647"/>
                    <a:pt x="2287" y="3873"/>
                    <a:pt x="3454" y="4992"/>
                  </a:cubicBezTo>
                  <a:lnTo>
                    <a:pt x="5633" y="4992"/>
                  </a:lnTo>
                  <a:cubicBezTo>
                    <a:pt x="5609" y="4802"/>
                    <a:pt x="5514" y="4611"/>
                    <a:pt x="5359" y="4480"/>
                  </a:cubicBezTo>
                  <a:cubicBezTo>
                    <a:pt x="3966" y="3254"/>
                    <a:pt x="2716" y="1873"/>
                    <a:pt x="1632" y="349"/>
                  </a:cubicBezTo>
                  <a:cubicBezTo>
                    <a:pt x="1465" y="124"/>
                    <a:pt x="1210"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5"/>
            <p:cNvSpPr/>
            <p:nvPr/>
          </p:nvSpPr>
          <p:spPr>
            <a:xfrm>
              <a:off x="4249240" y="3920773"/>
              <a:ext cx="125907" cy="225113"/>
            </a:xfrm>
            <a:custGeom>
              <a:avLst/>
              <a:gdLst/>
              <a:ahLst/>
              <a:cxnLst/>
              <a:rect l="l" t="t" r="r" b="b"/>
              <a:pathLst>
                <a:path w="3942" h="7048" extrusionOk="0">
                  <a:moveTo>
                    <a:pt x="2991" y="1"/>
                  </a:moveTo>
                  <a:cubicBezTo>
                    <a:pt x="2688" y="1"/>
                    <a:pt x="2393" y="167"/>
                    <a:pt x="2251" y="452"/>
                  </a:cubicBezTo>
                  <a:cubicBezTo>
                    <a:pt x="1358" y="2190"/>
                    <a:pt x="644" y="4059"/>
                    <a:pt x="120" y="6000"/>
                  </a:cubicBezTo>
                  <a:cubicBezTo>
                    <a:pt x="1" y="6440"/>
                    <a:pt x="263" y="6905"/>
                    <a:pt x="703" y="7024"/>
                  </a:cubicBezTo>
                  <a:cubicBezTo>
                    <a:pt x="787" y="7036"/>
                    <a:pt x="858" y="7048"/>
                    <a:pt x="930" y="7048"/>
                  </a:cubicBezTo>
                  <a:cubicBezTo>
                    <a:pt x="1299" y="7048"/>
                    <a:pt x="1632" y="6798"/>
                    <a:pt x="1739" y="6429"/>
                  </a:cubicBezTo>
                  <a:cubicBezTo>
                    <a:pt x="2227" y="4607"/>
                    <a:pt x="2894" y="2857"/>
                    <a:pt x="3739" y="1214"/>
                  </a:cubicBezTo>
                  <a:cubicBezTo>
                    <a:pt x="3942" y="809"/>
                    <a:pt x="3787" y="297"/>
                    <a:pt x="3370" y="94"/>
                  </a:cubicBezTo>
                  <a:cubicBezTo>
                    <a:pt x="3250" y="31"/>
                    <a:pt x="3120" y="1"/>
                    <a:pt x="2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5"/>
            <p:cNvSpPr/>
            <p:nvPr/>
          </p:nvSpPr>
          <p:spPr>
            <a:xfrm>
              <a:off x="4251923" y="4639742"/>
              <a:ext cx="117922" cy="227924"/>
            </a:xfrm>
            <a:custGeom>
              <a:avLst/>
              <a:gdLst/>
              <a:ahLst/>
              <a:cxnLst/>
              <a:rect l="l" t="t" r="r" b="b"/>
              <a:pathLst>
                <a:path w="3692" h="7136" extrusionOk="0">
                  <a:moveTo>
                    <a:pt x="935" y="1"/>
                  </a:moveTo>
                  <a:cubicBezTo>
                    <a:pt x="866" y="1"/>
                    <a:pt x="796" y="9"/>
                    <a:pt x="727" y="28"/>
                  </a:cubicBezTo>
                  <a:cubicBezTo>
                    <a:pt x="274" y="135"/>
                    <a:pt x="0" y="587"/>
                    <a:pt x="107" y="1028"/>
                  </a:cubicBezTo>
                  <a:cubicBezTo>
                    <a:pt x="584" y="3016"/>
                    <a:pt x="1215" y="4897"/>
                    <a:pt x="1965" y="6636"/>
                  </a:cubicBezTo>
                  <a:cubicBezTo>
                    <a:pt x="2108" y="6945"/>
                    <a:pt x="2417" y="7136"/>
                    <a:pt x="2739" y="7136"/>
                  </a:cubicBezTo>
                  <a:cubicBezTo>
                    <a:pt x="2846" y="7136"/>
                    <a:pt x="2965" y="7112"/>
                    <a:pt x="3072" y="7064"/>
                  </a:cubicBezTo>
                  <a:cubicBezTo>
                    <a:pt x="3489" y="6886"/>
                    <a:pt x="3691" y="6397"/>
                    <a:pt x="3501" y="5969"/>
                  </a:cubicBezTo>
                  <a:cubicBezTo>
                    <a:pt x="2786" y="4326"/>
                    <a:pt x="2191" y="2528"/>
                    <a:pt x="1739" y="635"/>
                  </a:cubicBezTo>
                  <a:cubicBezTo>
                    <a:pt x="1648" y="262"/>
                    <a:pt x="1310"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5"/>
            <p:cNvSpPr/>
            <p:nvPr/>
          </p:nvSpPr>
          <p:spPr>
            <a:xfrm>
              <a:off x="8456729" y="2502668"/>
              <a:ext cx="155963" cy="211060"/>
            </a:xfrm>
            <a:custGeom>
              <a:avLst/>
              <a:gdLst/>
              <a:ahLst/>
              <a:cxnLst/>
              <a:rect l="l" t="t" r="r" b="b"/>
              <a:pathLst>
                <a:path w="4883" h="6608" extrusionOk="0">
                  <a:moveTo>
                    <a:pt x="3939" y="1"/>
                  </a:moveTo>
                  <a:cubicBezTo>
                    <a:pt x="3685" y="1"/>
                    <a:pt x="3432" y="115"/>
                    <a:pt x="3263" y="333"/>
                  </a:cubicBezTo>
                  <a:cubicBezTo>
                    <a:pt x="2168" y="1798"/>
                    <a:pt x="1144" y="3500"/>
                    <a:pt x="203" y="5393"/>
                  </a:cubicBezTo>
                  <a:cubicBezTo>
                    <a:pt x="1" y="5810"/>
                    <a:pt x="179" y="6310"/>
                    <a:pt x="584" y="6524"/>
                  </a:cubicBezTo>
                  <a:cubicBezTo>
                    <a:pt x="703" y="6572"/>
                    <a:pt x="834" y="6608"/>
                    <a:pt x="953" y="6608"/>
                  </a:cubicBezTo>
                  <a:cubicBezTo>
                    <a:pt x="1263" y="6608"/>
                    <a:pt x="1560" y="6429"/>
                    <a:pt x="1715" y="6143"/>
                  </a:cubicBezTo>
                  <a:cubicBezTo>
                    <a:pt x="2596" y="4334"/>
                    <a:pt x="3573" y="2726"/>
                    <a:pt x="4608" y="1345"/>
                  </a:cubicBezTo>
                  <a:cubicBezTo>
                    <a:pt x="4882" y="976"/>
                    <a:pt x="4811" y="452"/>
                    <a:pt x="4442" y="167"/>
                  </a:cubicBezTo>
                  <a:cubicBezTo>
                    <a:pt x="4291" y="55"/>
                    <a:pt x="4115" y="1"/>
                    <a:pt x="39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5"/>
            <p:cNvSpPr/>
            <p:nvPr/>
          </p:nvSpPr>
          <p:spPr>
            <a:xfrm>
              <a:off x="8170003" y="3546691"/>
              <a:ext cx="97768" cy="234120"/>
            </a:xfrm>
            <a:custGeom>
              <a:avLst/>
              <a:gdLst/>
              <a:ahLst/>
              <a:cxnLst/>
              <a:rect l="l" t="t" r="r" b="b"/>
              <a:pathLst>
                <a:path w="3061" h="7330" extrusionOk="0">
                  <a:moveTo>
                    <a:pt x="2147" y="1"/>
                  </a:moveTo>
                  <a:cubicBezTo>
                    <a:pt x="1761" y="1"/>
                    <a:pt x="1417" y="268"/>
                    <a:pt x="1334" y="662"/>
                  </a:cubicBezTo>
                  <a:cubicBezTo>
                    <a:pt x="1000" y="2222"/>
                    <a:pt x="572" y="4282"/>
                    <a:pt x="108" y="6306"/>
                  </a:cubicBezTo>
                  <a:cubicBezTo>
                    <a:pt x="0" y="6746"/>
                    <a:pt x="286" y="7199"/>
                    <a:pt x="739" y="7306"/>
                  </a:cubicBezTo>
                  <a:cubicBezTo>
                    <a:pt x="798" y="7318"/>
                    <a:pt x="858" y="7330"/>
                    <a:pt x="929" y="7330"/>
                  </a:cubicBezTo>
                  <a:cubicBezTo>
                    <a:pt x="1310" y="7330"/>
                    <a:pt x="1655" y="7068"/>
                    <a:pt x="1739" y="6675"/>
                  </a:cubicBezTo>
                  <a:cubicBezTo>
                    <a:pt x="2203" y="4639"/>
                    <a:pt x="2644" y="2579"/>
                    <a:pt x="2977" y="1007"/>
                  </a:cubicBezTo>
                  <a:cubicBezTo>
                    <a:pt x="3060" y="555"/>
                    <a:pt x="2775" y="115"/>
                    <a:pt x="2322" y="19"/>
                  </a:cubicBezTo>
                  <a:cubicBezTo>
                    <a:pt x="2263" y="7"/>
                    <a:pt x="2205" y="1"/>
                    <a:pt x="2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5"/>
            <p:cNvSpPr/>
            <p:nvPr/>
          </p:nvSpPr>
          <p:spPr>
            <a:xfrm>
              <a:off x="8247202" y="3185418"/>
              <a:ext cx="98152" cy="234120"/>
            </a:xfrm>
            <a:custGeom>
              <a:avLst/>
              <a:gdLst/>
              <a:ahLst/>
              <a:cxnLst/>
              <a:rect l="l" t="t" r="r" b="b"/>
              <a:pathLst>
                <a:path w="3073" h="7330" extrusionOk="0">
                  <a:moveTo>
                    <a:pt x="2165" y="0"/>
                  </a:moveTo>
                  <a:cubicBezTo>
                    <a:pt x="1779" y="0"/>
                    <a:pt x="1428" y="258"/>
                    <a:pt x="1346" y="650"/>
                  </a:cubicBezTo>
                  <a:cubicBezTo>
                    <a:pt x="965" y="2282"/>
                    <a:pt x="584" y="4032"/>
                    <a:pt x="96" y="6318"/>
                  </a:cubicBezTo>
                  <a:cubicBezTo>
                    <a:pt x="0" y="6770"/>
                    <a:pt x="286" y="7211"/>
                    <a:pt x="739" y="7306"/>
                  </a:cubicBezTo>
                  <a:cubicBezTo>
                    <a:pt x="798" y="7318"/>
                    <a:pt x="858" y="7330"/>
                    <a:pt x="917" y="7330"/>
                  </a:cubicBezTo>
                  <a:cubicBezTo>
                    <a:pt x="1310" y="7330"/>
                    <a:pt x="1655" y="7056"/>
                    <a:pt x="1739" y="6663"/>
                  </a:cubicBezTo>
                  <a:cubicBezTo>
                    <a:pt x="2215" y="4389"/>
                    <a:pt x="2596" y="2651"/>
                    <a:pt x="2977" y="1031"/>
                  </a:cubicBezTo>
                  <a:cubicBezTo>
                    <a:pt x="3072" y="579"/>
                    <a:pt x="2798" y="127"/>
                    <a:pt x="2346" y="19"/>
                  </a:cubicBezTo>
                  <a:cubicBezTo>
                    <a:pt x="2285" y="7"/>
                    <a:pt x="2225" y="0"/>
                    <a:pt x="2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5"/>
            <p:cNvSpPr/>
            <p:nvPr/>
          </p:nvSpPr>
          <p:spPr>
            <a:xfrm>
              <a:off x="8070734" y="3906495"/>
              <a:ext cx="114122" cy="229872"/>
            </a:xfrm>
            <a:custGeom>
              <a:avLst/>
              <a:gdLst/>
              <a:ahLst/>
              <a:cxnLst/>
              <a:rect l="l" t="t" r="r" b="b"/>
              <a:pathLst>
                <a:path w="3573" h="7197" extrusionOk="0">
                  <a:moveTo>
                    <a:pt x="2642" y="1"/>
                  </a:moveTo>
                  <a:cubicBezTo>
                    <a:pt x="2275" y="1"/>
                    <a:pt x="1934" y="244"/>
                    <a:pt x="1834" y="613"/>
                  </a:cubicBezTo>
                  <a:cubicBezTo>
                    <a:pt x="1287" y="2637"/>
                    <a:pt x="727" y="4423"/>
                    <a:pt x="156" y="6078"/>
                  </a:cubicBezTo>
                  <a:cubicBezTo>
                    <a:pt x="1" y="6518"/>
                    <a:pt x="227" y="6995"/>
                    <a:pt x="668" y="7149"/>
                  </a:cubicBezTo>
                  <a:cubicBezTo>
                    <a:pt x="751" y="7173"/>
                    <a:pt x="846" y="7197"/>
                    <a:pt x="941" y="7197"/>
                  </a:cubicBezTo>
                  <a:cubicBezTo>
                    <a:pt x="1287" y="7197"/>
                    <a:pt x="1608" y="6983"/>
                    <a:pt x="1727" y="6637"/>
                  </a:cubicBezTo>
                  <a:cubicBezTo>
                    <a:pt x="2323" y="4947"/>
                    <a:pt x="2882" y="3113"/>
                    <a:pt x="3454" y="1053"/>
                  </a:cubicBezTo>
                  <a:cubicBezTo>
                    <a:pt x="3573" y="613"/>
                    <a:pt x="3311" y="149"/>
                    <a:pt x="2858" y="29"/>
                  </a:cubicBezTo>
                  <a:cubicBezTo>
                    <a:pt x="2786" y="10"/>
                    <a:pt x="2714" y="1"/>
                    <a:pt x="2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5"/>
            <p:cNvSpPr/>
            <p:nvPr/>
          </p:nvSpPr>
          <p:spPr>
            <a:xfrm>
              <a:off x="7903432" y="4253012"/>
              <a:ext cx="157081" cy="210037"/>
            </a:xfrm>
            <a:custGeom>
              <a:avLst/>
              <a:gdLst/>
              <a:ahLst/>
              <a:cxnLst/>
              <a:rect l="l" t="t" r="r" b="b"/>
              <a:pathLst>
                <a:path w="4918" h="6576" extrusionOk="0">
                  <a:moveTo>
                    <a:pt x="3963" y="1"/>
                  </a:moveTo>
                  <a:cubicBezTo>
                    <a:pt x="3654" y="1"/>
                    <a:pt x="3359" y="171"/>
                    <a:pt x="3215" y="468"/>
                  </a:cubicBezTo>
                  <a:cubicBezTo>
                    <a:pt x="2322" y="2277"/>
                    <a:pt x="1334" y="3873"/>
                    <a:pt x="286" y="5218"/>
                  </a:cubicBezTo>
                  <a:cubicBezTo>
                    <a:pt x="0" y="5587"/>
                    <a:pt x="60" y="6111"/>
                    <a:pt x="429" y="6397"/>
                  </a:cubicBezTo>
                  <a:cubicBezTo>
                    <a:pt x="583" y="6516"/>
                    <a:pt x="762" y="6575"/>
                    <a:pt x="941" y="6575"/>
                  </a:cubicBezTo>
                  <a:cubicBezTo>
                    <a:pt x="1191" y="6575"/>
                    <a:pt x="1441" y="6468"/>
                    <a:pt x="1596" y="6254"/>
                  </a:cubicBezTo>
                  <a:cubicBezTo>
                    <a:pt x="2715" y="4813"/>
                    <a:pt x="3762" y="3123"/>
                    <a:pt x="4715" y="1206"/>
                  </a:cubicBezTo>
                  <a:cubicBezTo>
                    <a:pt x="4917" y="801"/>
                    <a:pt x="4751" y="289"/>
                    <a:pt x="4334" y="87"/>
                  </a:cubicBezTo>
                  <a:cubicBezTo>
                    <a:pt x="4214" y="28"/>
                    <a:pt x="4087" y="1"/>
                    <a:pt x="3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5"/>
            <p:cNvSpPr/>
            <p:nvPr/>
          </p:nvSpPr>
          <p:spPr>
            <a:xfrm>
              <a:off x="8331620" y="2830405"/>
              <a:ext cx="114888" cy="229393"/>
            </a:xfrm>
            <a:custGeom>
              <a:avLst/>
              <a:gdLst/>
              <a:ahLst/>
              <a:cxnLst/>
              <a:rect l="l" t="t" r="r" b="b"/>
              <a:pathLst>
                <a:path w="3597" h="7182" extrusionOk="0">
                  <a:moveTo>
                    <a:pt x="2650" y="1"/>
                  </a:moveTo>
                  <a:cubicBezTo>
                    <a:pt x="2307" y="1"/>
                    <a:pt x="1980" y="213"/>
                    <a:pt x="1858" y="550"/>
                  </a:cubicBezTo>
                  <a:cubicBezTo>
                    <a:pt x="1263" y="2252"/>
                    <a:pt x="691" y="4074"/>
                    <a:pt x="120" y="6122"/>
                  </a:cubicBezTo>
                  <a:cubicBezTo>
                    <a:pt x="1" y="6574"/>
                    <a:pt x="262" y="7027"/>
                    <a:pt x="703" y="7158"/>
                  </a:cubicBezTo>
                  <a:cubicBezTo>
                    <a:pt x="774" y="7181"/>
                    <a:pt x="858" y="7181"/>
                    <a:pt x="929" y="7181"/>
                  </a:cubicBezTo>
                  <a:cubicBezTo>
                    <a:pt x="1298" y="7181"/>
                    <a:pt x="1632" y="6943"/>
                    <a:pt x="1739" y="6574"/>
                  </a:cubicBezTo>
                  <a:cubicBezTo>
                    <a:pt x="2287" y="4562"/>
                    <a:pt x="2846" y="2776"/>
                    <a:pt x="3441" y="1109"/>
                  </a:cubicBezTo>
                  <a:cubicBezTo>
                    <a:pt x="3596" y="681"/>
                    <a:pt x="3370" y="204"/>
                    <a:pt x="2929" y="50"/>
                  </a:cubicBezTo>
                  <a:cubicBezTo>
                    <a:pt x="2838" y="17"/>
                    <a:pt x="2743"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5"/>
            <p:cNvSpPr/>
            <p:nvPr/>
          </p:nvSpPr>
          <p:spPr>
            <a:xfrm>
              <a:off x="5727040" y="3775925"/>
              <a:ext cx="187136" cy="185923"/>
            </a:xfrm>
            <a:custGeom>
              <a:avLst/>
              <a:gdLst/>
              <a:ahLst/>
              <a:cxnLst/>
              <a:rect l="l" t="t" r="r" b="b"/>
              <a:pathLst>
                <a:path w="5859" h="5821" extrusionOk="0">
                  <a:moveTo>
                    <a:pt x="919" y="1"/>
                  </a:moveTo>
                  <a:cubicBezTo>
                    <a:pt x="698" y="1"/>
                    <a:pt x="477" y="87"/>
                    <a:pt x="310" y="260"/>
                  </a:cubicBezTo>
                  <a:cubicBezTo>
                    <a:pt x="1" y="605"/>
                    <a:pt x="13" y="1129"/>
                    <a:pt x="346" y="1450"/>
                  </a:cubicBezTo>
                  <a:cubicBezTo>
                    <a:pt x="1025" y="2082"/>
                    <a:pt x="1691" y="2748"/>
                    <a:pt x="2334" y="3439"/>
                  </a:cubicBezTo>
                  <a:cubicBezTo>
                    <a:pt x="3013" y="4153"/>
                    <a:pt x="3680" y="4868"/>
                    <a:pt x="4334" y="5558"/>
                  </a:cubicBezTo>
                  <a:cubicBezTo>
                    <a:pt x="4501" y="5737"/>
                    <a:pt x="4715" y="5820"/>
                    <a:pt x="4942" y="5820"/>
                  </a:cubicBezTo>
                  <a:cubicBezTo>
                    <a:pt x="5144" y="5820"/>
                    <a:pt x="5358" y="5737"/>
                    <a:pt x="5513" y="5582"/>
                  </a:cubicBezTo>
                  <a:cubicBezTo>
                    <a:pt x="5847" y="5272"/>
                    <a:pt x="5858" y="4737"/>
                    <a:pt x="5549" y="4403"/>
                  </a:cubicBezTo>
                  <a:cubicBezTo>
                    <a:pt x="4894" y="3725"/>
                    <a:pt x="4227" y="3010"/>
                    <a:pt x="3561" y="2296"/>
                  </a:cubicBezTo>
                  <a:cubicBezTo>
                    <a:pt x="2882" y="1581"/>
                    <a:pt x="2191" y="879"/>
                    <a:pt x="1489" y="224"/>
                  </a:cubicBezTo>
                  <a:cubicBezTo>
                    <a:pt x="1328" y="75"/>
                    <a:pt x="1124" y="1"/>
                    <a:pt x="9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5"/>
            <p:cNvSpPr/>
            <p:nvPr/>
          </p:nvSpPr>
          <p:spPr>
            <a:xfrm>
              <a:off x="8679957" y="2285285"/>
              <a:ext cx="221376" cy="139801"/>
            </a:xfrm>
            <a:custGeom>
              <a:avLst/>
              <a:gdLst/>
              <a:ahLst/>
              <a:cxnLst/>
              <a:rect l="l" t="t" r="r" b="b"/>
              <a:pathLst>
                <a:path w="6931" h="4377" extrusionOk="0">
                  <a:moveTo>
                    <a:pt x="5984" y="0"/>
                  </a:moveTo>
                  <a:cubicBezTo>
                    <a:pt x="5895" y="0"/>
                    <a:pt x="5805" y="14"/>
                    <a:pt x="5716" y="43"/>
                  </a:cubicBezTo>
                  <a:cubicBezTo>
                    <a:pt x="3811" y="686"/>
                    <a:pt x="2037" y="1639"/>
                    <a:pt x="441" y="2877"/>
                  </a:cubicBezTo>
                  <a:cubicBezTo>
                    <a:pt x="72" y="3151"/>
                    <a:pt x="1" y="3675"/>
                    <a:pt x="286" y="4044"/>
                  </a:cubicBezTo>
                  <a:cubicBezTo>
                    <a:pt x="453" y="4258"/>
                    <a:pt x="703" y="4377"/>
                    <a:pt x="953" y="4377"/>
                  </a:cubicBezTo>
                  <a:cubicBezTo>
                    <a:pt x="1132" y="4377"/>
                    <a:pt x="1310" y="4317"/>
                    <a:pt x="1453" y="4198"/>
                  </a:cubicBezTo>
                  <a:cubicBezTo>
                    <a:pt x="2918" y="3079"/>
                    <a:pt x="4525" y="2222"/>
                    <a:pt x="6251" y="1627"/>
                  </a:cubicBezTo>
                  <a:cubicBezTo>
                    <a:pt x="6692" y="1484"/>
                    <a:pt x="6930" y="1008"/>
                    <a:pt x="6775" y="567"/>
                  </a:cubicBezTo>
                  <a:cubicBezTo>
                    <a:pt x="6661" y="216"/>
                    <a:pt x="6335" y="0"/>
                    <a:pt x="59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5"/>
            <p:cNvSpPr/>
            <p:nvPr/>
          </p:nvSpPr>
          <p:spPr>
            <a:xfrm>
              <a:off x="9015008" y="2168768"/>
              <a:ext cx="125876" cy="112205"/>
            </a:xfrm>
            <a:custGeom>
              <a:avLst/>
              <a:gdLst/>
              <a:ahLst/>
              <a:cxnLst/>
              <a:rect l="l" t="t" r="r" b="b"/>
              <a:pathLst>
                <a:path w="3941" h="3513" extrusionOk="0">
                  <a:moveTo>
                    <a:pt x="3941" y="0"/>
                  </a:moveTo>
                  <a:cubicBezTo>
                    <a:pt x="2858" y="750"/>
                    <a:pt x="1738" y="1393"/>
                    <a:pt x="607" y="1917"/>
                  </a:cubicBezTo>
                  <a:cubicBezTo>
                    <a:pt x="179" y="2108"/>
                    <a:pt x="0" y="2608"/>
                    <a:pt x="191" y="3024"/>
                  </a:cubicBezTo>
                  <a:cubicBezTo>
                    <a:pt x="333" y="3334"/>
                    <a:pt x="643" y="3513"/>
                    <a:pt x="953" y="3513"/>
                  </a:cubicBezTo>
                  <a:cubicBezTo>
                    <a:pt x="1072" y="3513"/>
                    <a:pt x="1191" y="3489"/>
                    <a:pt x="1298" y="3429"/>
                  </a:cubicBezTo>
                  <a:cubicBezTo>
                    <a:pt x="2191" y="3024"/>
                    <a:pt x="3072" y="2548"/>
                    <a:pt x="3941" y="2000"/>
                  </a:cubicBezTo>
                  <a:lnTo>
                    <a:pt x="39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5"/>
            <p:cNvSpPr/>
            <p:nvPr/>
          </p:nvSpPr>
          <p:spPr>
            <a:xfrm>
              <a:off x="7605655" y="4535873"/>
              <a:ext cx="225912" cy="133286"/>
            </a:xfrm>
            <a:custGeom>
              <a:avLst/>
              <a:gdLst/>
              <a:ahLst/>
              <a:cxnLst/>
              <a:rect l="l" t="t" r="r" b="b"/>
              <a:pathLst>
                <a:path w="7073" h="4173" extrusionOk="0">
                  <a:moveTo>
                    <a:pt x="6125" y="1"/>
                  </a:moveTo>
                  <a:cubicBezTo>
                    <a:pt x="5961" y="1"/>
                    <a:pt x="5794" y="48"/>
                    <a:pt x="5644" y="148"/>
                  </a:cubicBezTo>
                  <a:cubicBezTo>
                    <a:pt x="4906" y="660"/>
                    <a:pt x="4108" y="1101"/>
                    <a:pt x="3287" y="1458"/>
                  </a:cubicBezTo>
                  <a:cubicBezTo>
                    <a:pt x="2394" y="1851"/>
                    <a:pt x="1513" y="2220"/>
                    <a:pt x="643" y="2553"/>
                  </a:cubicBezTo>
                  <a:cubicBezTo>
                    <a:pt x="215" y="2720"/>
                    <a:pt x="0" y="3196"/>
                    <a:pt x="155" y="3637"/>
                  </a:cubicBezTo>
                  <a:cubicBezTo>
                    <a:pt x="286" y="3970"/>
                    <a:pt x="608" y="4173"/>
                    <a:pt x="941" y="4173"/>
                  </a:cubicBezTo>
                  <a:cubicBezTo>
                    <a:pt x="1036" y="4173"/>
                    <a:pt x="1143" y="4149"/>
                    <a:pt x="1239" y="4113"/>
                  </a:cubicBezTo>
                  <a:cubicBezTo>
                    <a:pt x="2132" y="3780"/>
                    <a:pt x="3048" y="3399"/>
                    <a:pt x="3965" y="2994"/>
                  </a:cubicBezTo>
                  <a:cubicBezTo>
                    <a:pt x="4870" y="2589"/>
                    <a:pt x="5763" y="2089"/>
                    <a:pt x="6597" y="1529"/>
                  </a:cubicBezTo>
                  <a:cubicBezTo>
                    <a:pt x="6978" y="1268"/>
                    <a:pt x="7073" y="744"/>
                    <a:pt x="6811" y="363"/>
                  </a:cubicBezTo>
                  <a:cubicBezTo>
                    <a:pt x="6649" y="127"/>
                    <a:pt x="6391" y="1"/>
                    <a:pt x="6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5"/>
            <p:cNvSpPr/>
            <p:nvPr/>
          </p:nvSpPr>
          <p:spPr>
            <a:xfrm>
              <a:off x="6252964" y="4291947"/>
              <a:ext cx="203873" cy="168835"/>
            </a:xfrm>
            <a:custGeom>
              <a:avLst/>
              <a:gdLst/>
              <a:ahLst/>
              <a:cxnLst/>
              <a:rect l="l" t="t" r="r" b="b"/>
              <a:pathLst>
                <a:path w="6383" h="5286" extrusionOk="0">
                  <a:moveTo>
                    <a:pt x="934" y="1"/>
                  </a:moveTo>
                  <a:cubicBezTo>
                    <a:pt x="698" y="1"/>
                    <a:pt x="462" y="100"/>
                    <a:pt x="299" y="296"/>
                  </a:cubicBezTo>
                  <a:cubicBezTo>
                    <a:pt x="1" y="642"/>
                    <a:pt x="37" y="1177"/>
                    <a:pt x="394" y="1475"/>
                  </a:cubicBezTo>
                  <a:cubicBezTo>
                    <a:pt x="1942" y="2797"/>
                    <a:pt x="3466" y="4023"/>
                    <a:pt x="4942" y="5118"/>
                  </a:cubicBezTo>
                  <a:cubicBezTo>
                    <a:pt x="5085" y="5225"/>
                    <a:pt x="5264" y="5285"/>
                    <a:pt x="5442" y="5285"/>
                  </a:cubicBezTo>
                  <a:cubicBezTo>
                    <a:pt x="5692" y="5285"/>
                    <a:pt x="5942" y="5166"/>
                    <a:pt x="6109" y="4952"/>
                  </a:cubicBezTo>
                  <a:cubicBezTo>
                    <a:pt x="6383" y="4583"/>
                    <a:pt x="6311" y="4059"/>
                    <a:pt x="5942" y="3773"/>
                  </a:cubicBezTo>
                  <a:cubicBezTo>
                    <a:pt x="4502" y="2701"/>
                    <a:pt x="3001" y="1499"/>
                    <a:pt x="1477" y="201"/>
                  </a:cubicBezTo>
                  <a:cubicBezTo>
                    <a:pt x="1322" y="67"/>
                    <a:pt x="1128" y="1"/>
                    <a:pt x="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5"/>
            <p:cNvSpPr/>
            <p:nvPr/>
          </p:nvSpPr>
          <p:spPr>
            <a:xfrm>
              <a:off x="5984125" y="4040420"/>
              <a:ext cx="190937" cy="181898"/>
            </a:xfrm>
            <a:custGeom>
              <a:avLst/>
              <a:gdLst/>
              <a:ahLst/>
              <a:cxnLst/>
              <a:rect l="l" t="t" r="r" b="b"/>
              <a:pathLst>
                <a:path w="5978" h="5695" extrusionOk="0">
                  <a:moveTo>
                    <a:pt x="917" y="1"/>
                  </a:moveTo>
                  <a:cubicBezTo>
                    <a:pt x="703" y="1"/>
                    <a:pt x="488" y="81"/>
                    <a:pt x="322" y="242"/>
                  </a:cubicBezTo>
                  <a:cubicBezTo>
                    <a:pt x="0" y="575"/>
                    <a:pt x="0" y="1099"/>
                    <a:pt x="322" y="1432"/>
                  </a:cubicBezTo>
                  <a:cubicBezTo>
                    <a:pt x="1762" y="2873"/>
                    <a:pt x="3155" y="4230"/>
                    <a:pt x="4489" y="5469"/>
                  </a:cubicBezTo>
                  <a:cubicBezTo>
                    <a:pt x="4644" y="5623"/>
                    <a:pt x="4846" y="5695"/>
                    <a:pt x="5060" y="5695"/>
                  </a:cubicBezTo>
                  <a:cubicBezTo>
                    <a:pt x="5275" y="5695"/>
                    <a:pt x="5501" y="5611"/>
                    <a:pt x="5668" y="5433"/>
                  </a:cubicBezTo>
                  <a:cubicBezTo>
                    <a:pt x="5977" y="5100"/>
                    <a:pt x="5965" y="4564"/>
                    <a:pt x="5632" y="4254"/>
                  </a:cubicBezTo>
                  <a:cubicBezTo>
                    <a:pt x="4322" y="3016"/>
                    <a:pt x="2929" y="1671"/>
                    <a:pt x="1512" y="242"/>
                  </a:cubicBezTo>
                  <a:cubicBezTo>
                    <a:pt x="1346" y="81"/>
                    <a:pt x="1131" y="1"/>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5"/>
            <p:cNvSpPr/>
            <p:nvPr/>
          </p:nvSpPr>
          <p:spPr>
            <a:xfrm>
              <a:off x="6548473" y="4511215"/>
              <a:ext cx="222877" cy="141207"/>
            </a:xfrm>
            <a:custGeom>
              <a:avLst/>
              <a:gdLst/>
              <a:ahLst/>
              <a:cxnLst/>
              <a:rect l="l" t="t" r="r" b="b"/>
              <a:pathLst>
                <a:path w="6978" h="4421" extrusionOk="0">
                  <a:moveTo>
                    <a:pt x="954" y="0"/>
                  </a:moveTo>
                  <a:cubicBezTo>
                    <a:pt x="671" y="0"/>
                    <a:pt x="394" y="140"/>
                    <a:pt x="238" y="396"/>
                  </a:cubicBezTo>
                  <a:cubicBezTo>
                    <a:pt x="0" y="789"/>
                    <a:pt x="119" y="1313"/>
                    <a:pt x="512" y="1551"/>
                  </a:cubicBezTo>
                  <a:cubicBezTo>
                    <a:pt x="2250" y="2623"/>
                    <a:pt x="3989" y="3564"/>
                    <a:pt x="5679" y="4337"/>
                  </a:cubicBezTo>
                  <a:cubicBezTo>
                    <a:pt x="5787" y="4385"/>
                    <a:pt x="5906" y="4421"/>
                    <a:pt x="6025" y="4421"/>
                  </a:cubicBezTo>
                  <a:cubicBezTo>
                    <a:pt x="6346" y="4421"/>
                    <a:pt x="6644" y="4230"/>
                    <a:pt x="6787" y="3933"/>
                  </a:cubicBezTo>
                  <a:cubicBezTo>
                    <a:pt x="6977" y="3504"/>
                    <a:pt x="6799" y="3016"/>
                    <a:pt x="6370" y="2813"/>
                  </a:cubicBezTo>
                  <a:cubicBezTo>
                    <a:pt x="4751" y="2063"/>
                    <a:pt x="3072" y="1158"/>
                    <a:pt x="1393" y="123"/>
                  </a:cubicBezTo>
                  <a:cubicBezTo>
                    <a:pt x="1257" y="40"/>
                    <a:pt x="1104" y="0"/>
                    <a:pt x="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5"/>
            <p:cNvSpPr/>
            <p:nvPr/>
          </p:nvSpPr>
          <p:spPr>
            <a:xfrm>
              <a:off x="6883492" y="4663250"/>
              <a:ext cx="238464" cy="88442"/>
            </a:xfrm>
            <a:custGeom>
              <a:avLst/>
              <a:gdLst/>
              <a:ahLst/>
              <a:cxnLst/>
              <a:rect l="l" t="t" r="r" b="b"/>
              <a:pathLst>
                <a:path w="7466" h="2769" extrusionOk="0">
                  <a:moveTo>
                    <a:pt x="940" y="0"/>
                  </a:moveTo>
                  <a:cubicBezTo>
                    <a:pt x="569" y="0"/>
                    <a:pt x="231" y="237"/>
                    <a:pt x="131" y="613"/>
                  </a:cubicBezTo>
                  <a:cubicBezTo>
                    <a:pt x="1" y="1054"/>
                    <a:pt x="262" y="1518"/>
                    <a:pt x="703" y="1637"/>
                  </a:cubicBezTo>
                  <a:cubicBezTo>
                    <a:pt x="2620" y="2197"/>
                    <a:pt x="4573" y="2566"/>
                    <a:pt x="6501" y="2768"/>
                  </a:cubicBezTo>
                  <a:lnTo>
                    <a:pt x="6597" y="2768"/>
                  </a:lnTo>
                  <a:cubicBezTo>
                    <a:pt x="7013" y="2768"/>
                    <a:pt x="7382" y="2447"/>
                    <a:pt x="7418" y="2018"/>
                  </a:cubicBezTo>
                  <a:cubicBezTo>
                    <a:pt x="7466" y="1554"/>
                    <a:pt x="7132" y="1149"/>
                    <a:pt x="6680" y="1101"/>
                  </a:cubicBezTo>
                  <a:cubicBezTo>
                    <a:pt x="4846" y="911"/>
                    <a:pt x="2989" y="554"/>
                    <a:pt x="1167" y="30"/>
                  </a:cubicBezTo>
                  <a:cubicBezTo>
                    <a:pt x="1091" y="10"/>
                    <a:pt x="1015" y="0"/>
                    <a:pt x="9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5"/>
            <p:cNvSpPr/>
            <p:nvPr/>
          </p:nvSpPr>
          <p:spPr>
            <a:xfrm>
              <a:off x="7250099" y="4670660"/>
              <a:ext cx="239231" cy="82916"/>
            </a:xfrm>
            <a:custGeom>
              <a:avLst/>
              <a:gdLst/>
              <a:ahLst/>
              <a:cxnLst/>
              <a:rect l="l" t="t" r="r" b="b"/>
              <a:pathLst>
                <a:path w="7490" h="2596" extrusionOk="0">
                  <a:moveTo>
                    <a:pt x="6567" y="1"/>
                  </a:moveTo>
                  <a:cubicBezTo>
                    <a:pt x="6502" y="1"/>
                    <a:pt x="6436" y="8"/>
                    <a:pt x="6370" y="24"/>
                  </a:cubicBezTo>
                  <a:cubicBezTo>
                    <a:pt x="4489" y="477"/>
                    <a:pt x="2620" y="786"/>
                    <a:pt x="810" y="929"/>
                  </a:cubicBezTo>
                  <a:cubicBezTo>
                    <a:pt x="345" y="965"/>
                    <a:pt x="0" y="1358"/>
                    <a:pt x="36" y="1822"/>
                  </a:cubicBezTo>
                  <a:cubicBezTo>
                    <a:pt x="72" y="2262"/>
                    <a:pt x="441" y="2596"/>
                    <a:pt x="869" y="2596"/>
                  </a:cubicBezTo>
                  <a:lnTo>
                    <a:pt x="941" y="2596"/>
                  </a:lnTo>
                  <a:cubicBezTo>
                    <a:pt x="2846" y="2441"/>
                    <a:pt x="4798" y="2120"/>
                    <a:pt x="6763" y="1655"/>
                  </a:cubicBezTo>
                  <a:cubicBezTo>
                    <a:pt x="7215" y="1536"/>
                    <a:pt x="7489" y="1096"/>
                    <a:pt x="7382" y="643"/>
                  </a:cubicBezTo>
                  <a:cubicBezTo>
                    <a:pt x="7291" y="257"/>
                    <a:pt x="6947" y="1"/>
                    <a:pt x="6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 name="Google Shape;581;p25"/>
          <p:cNvGrpSpPr/>
          <p:nvPr/>
        </p:nvGrpSpPr>
        <p:grpSpPr>
          <a:xfrm rot="-5400000">
            <a:off x="-737078" y="737091"/>
            <a:ext cx="2752402" cy="1278231"/>
            <a:chOff x="-4527333" y="-2055682"/>
            <a:chExt cx="3232416" cy="1501152"/>
          </a:xfrm>
        </p:grpSpPr>
        <p:sp>
          <p:nvSpPr>
            <p:cNvPr id="582" name="Google Shape;582;p25"/>
            <p:cNvSpPr/>
            <p:nvPr/>
          </p:nvSpPr>
          <p:spPr>
            <a:xfrm>
              <a:off x="-2428773" y="-2055682"/>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5"/>
            <p:cNvSpPr/>
            <p:nvPr/>
          </p:nvSpPr>
          <p:spPr>
            <a:xfrm>
              <a:off x="-3403397" y="-1993634"/>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5"/>
            <p:cNvSpPr/>
            <p:nvPr/>
          </p:nvSpPr>
          <p:spPr>
            <a:xfrm>
              <a:off x="-2252773" y="-1781666"/>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5"/>
            <p:cNvSpPr/>
            <p:nvPr/>
          </p:nvSpPr>
          <p:spPr>
            <a:xfrm>
              <a:off x="-2132357" y="-14316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5"/>
            <p:cNvSpPr/>
            <p:nvPr/>
          </p:nvSpPr>
          <p:spPr>
            <a:xfrm>
              <a:off x="-3633509" y="-1717666"/>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5"/>
            <p:cNvSpPr/>
            <p:nvPr/>
          </p:nvSpPr>
          <p:spPr>
            <a:xfrm>
              <a:off x="-3940229" y="-14500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5"/>
            <p:cNvSpPr/>
            <p:nvPr/>
          </p:nvSpPr>
          <p:spPr>
            <a:xfrm>
              <a:off x="-4297221" y="-1430562"/>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5"/>
            <p:cNvSpPr/>
            <p:nvPr/>
          </p:nvSpPr>
          <p:spPr>
            <a:xfrm>
              <a:off x="-4527333" y="-2055682"/>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5"/>
            <p:cNvSpPr/>
            <p:nvPr/>
          </p:nvSpPr>
          <p:spPr>
            <a:xfrm>
              <a:off x="-1376101" y="-705346"/>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5"/>
            <p:cNvSpPr/>
            <p:nvPr/>
          </p:nvSpPr>
          <p:spPr>
            <a:xfrm>
              <a:off x="-4509061" y="-1721346"/>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5"/>
            <p:cNvSpPr/>
            <p:nvPr/>
          </p:nvSpPr>
          <p:spPr>
            <a:xfrm>
              <a:off x="-1668709" y="-919554"/>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5"/>
            <p:cNvSpPr/>
            <p:nvPr/>
          </p:nvSpPr>
          <p:spPr>
            <a:xfrm>
              <a:off x="-1976165" y="-1097922"/>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userDrawn="1">
  <p:cSld name="CUSTOM_10">
    <p:spTree>
      <p:nvGrpSpPr>
        <p:cNvPr id="1" name="Shape 617"/>
        <p:cNvGrpSpPr/>
        <p:nvPr/>
      </p:nvGrpSpPr>
      <p:grpSpPr>
        <a:xfrm>
          <a:off x="0" y="0"/>
          <a:ext cx="0" cy="0"/>
          <a:chOff x="0" y="0"/>
          <a:chExt cx="0" cy="0"/>
        </a:xfrm>
      </p:grpSpPr>
      <p:sp>
        <p:nvSpPr>
          <p:cNvPr id="618" name="Google Shape;618;p27"/>
          <p:cNvSpPr/>
          <p:nvPr/>
        </p:nvSpPr>
        <p:spPr>
          <a:xfrm>
            <a:off x="0" y="136750"/>
            <a:ext cx="723520" cy="5003712"/>
          </a:xfrm>
          <a:custGeom>
            <a:avLst/>
            <a:gdLst/>
            <a:ahLst/>
            <a:cxnLst/>
            <a:rect l="l" t="t" r="r" b="b"/>
            <a:pathLst>
              <a:path w="22610" h="156366" extrusionOk="0">
                <a:moveTo>
                  <a:pt x="16585" y="1"/>
                </a:moveTo>
                <a:lnTo>
                  <a:pt x="0" y="1691"/>
                </a:lnTo>
                <a:lnTo>
                  <a:pt x="0" y="34505"/>
                </a:lnTo>
                <a:lnTo>
                  <a:pt x="10930" y="156365"/>
                </a:lnTo>
                <a:lnTo>
                  <a:pt x="22610" y="156365"/>
                </a:lnTo>
                <a:lnTo>
                  <a:pt x="16585" y="1"/>
                </a:lnTo>
                <a:close/>
              </a:path>
            </a:pathLst>
          </a:custGeom>
          <a:solidFill>
            <a:srgbClr val="9E6C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7"/>
          <p:cNvSpPr/>
          <p:nvPr/>
        </p:nvSpPr>
        <p:spPr>
          <a:xfrm>
            <a:off x="1866112" y="705582"/>
            <a:ext cx="7277888" cy="3986048"/>
          </a:xfrm>
          <a:custGeom>
            <a:avLst/>
            <a:gdLst/>
            <a:ahLst/>
            <a:cxnLst/>
            <a:rect l="l" t="t" r="r" b="b"/>
            <a:pathLst>
              <a:path w="227434" h="124564" extrusionOk="0">
                <a:moveTo>
                  <a:pt x="227434" y="1"/>
                </a:moveTo>
                <a:lnTo>
                  <a:pt x="202883" y="346"/>
                </a:lnTo>
                <a:lnTo>
                  <a:pt x="50757" y="2441"/>
                </a:lnTo>
                <a:cubicBezTo>
                  <a:pt x="50662" y="2596"/>
                  <a:pt x="50567" y="2751"/>
                  <a:pt x="50495" y="2918"/>
                </a:cubicBezTo>
                <a:lnTo>
                  <a:pt x="45542" y="14109"/>
                </a:lnTo>
                <a:lnTo>
                  <a:pt x="39553" y="3441"/>
                </a:lnTo>
                <a:cubicBezTo>
                  <a:pt x="39375" y="3132"/>
                  <a:pt x="39172" y="2858"/>
                  <a:pt x="38946" y="2608"/>
                </a:cubicBezTo>
                <a:lnTo>
                  <a:pt x="9776" y="3001"/>
                </a:lnTo>
                <a:lnTo>
                  <a:pt x="3156" y="85285"/>
                </a:lnTo>
                <a:lnTo>
                  <a:pt x="1" y="124564"/>
                </a:lnTo>
                <a:lnTo>
                  <a:pt x="133982" y="114312"/>
                </a:lnTo>
                <a:lnTo>
                  <a:pt x="227434" y="107430"/>
                </a:lnTo>
                <a:lnTo>
                  <a:pt x="227434" y="78213"/>
                </a:lnTo>
                <a:lnTo>
                  <a:pt x="210849" y="52709"/>
                </a:lnTo>
                <a:lnTo>
                  <a:pt x="227434" y="17193"/>
                </a:lnTo>
                <a:lnTo>
                  <a:pt x="227434"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7"/>
          <p:cNvSpPr/>
          <p:nvPr/>
        </p:nvSpPr>
        <p:spPr>
          <a:xfrm>
            <a:off x="1866112" y="3827118"/>
            <a:ext cx="626016" cy="864512"/>
          </a:xfrm>
          <a:custGeom>
            <a:avLst/>
            <a:gdLst/>
            <a:ahLst/>
            <a:cxnLst/>
            <a:rect l="l" t="t" r="r" b="b"/>
            <a:pathLst>
              <a:path w="19563" h="27016" extrusionOk="0">
                <a:moveTo>
                  <a:pt x="1" y="0"/>
                </a:moveTo>
                <a:lnTo>
                  <a:pt x="1" y="27016"/>
                </a:lnTo>
                <a:lnTo>
                  <a:pt x="19563"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7"/>
          <p:cNvSpPr/>
          <p:nvPr/>
        </p:nvSpPr>
        <p:spPr>
          <a:xfrm>
            <a:off x="0" y="388974"/>
            <a:ext cx="2611392" cy="3517792"/>
          </a:xfrm>
          <a:custGeom>
            <a:avLst/>
            <a:gdLst/>
            <a:ahLst/>
            <a:cxnLst/>
            <a:rect l="l" t="t" r="r" b="b"/>
            <a:pathLst>
              <a:path w="81606" h="109931" extrusionOk="0">
                <a:moveTo>
                  <a:pt x="0" y="1"/>
                </a:moveTo>
                <a:lnTo>
                  <a:pt x="0" y="109931"/>
                </a:lnTo>
                <a:lnTo>
                  <a:pt x="77879" y="107633"/>
                </a:lnTo>
                <a:lnTo>
                  <a:pt x="81605" y="5763"/>
                </a:lnTo>
                <a:lnTo>
                  <a:pt x="0" y="1"/>
                </a:lnTo>
                <a:close/>
              </a:path>
            </a:pathLst>
          </a:custGeom>
          <a:solidFill>
            <a:srgbClr val="875B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7"/>
          <p:cNvSpPr/>
          <p:nvPr/>
        </p:nvSpPr>
        <p:spPr>
          <a:xfrm>
            <a:off x="138368" y="1365934"/>
            <a:ext cx="1954816" cy="1521760"/>
          </a:xfrm>
          <a:custGeom>
            <a:avLst/>
            <a:gdLst/>
            <a:ahLst/>
            <a:cxnLst/>
            <a:rect l="l" t="t" r="r" b="b"/>
            <a:pathLst>
              <a:path w="61088" h="47555" extrusionOk="0">
                <a:moveTo>
                  <a:pt x="42722" y="16530"/>
                </a:moveTo>
                <a:cubicBezTo>
                  <a:pt x="43269" y="16530"/>
                  <a:pt x="43809" y="16632"/>
                  <a:pt x="44325" y="16845"/>
                </a:cubicBezTo>
                <a:cubicBezTo>
                  <a:pt x="47016" y="17965"/>
                  <a:pt x="48004" y="21739"/>
                  <a:pt x="46540" y="25275"/>
                </a:cubicBezTo>
                <a:cubicBezTo>
                  <a:pt x="45344" y="28148"/>
                  <a:pt x="42907" y="29983"/>
                  <a:pt x="40588" y="29983"/>
                </a:cubicBezTo>
                <a:cubicBezTo>
                  <a:pt x="40044" y="29983"/>
                  <a:pt x="39505" y="29881"/>
                  <a:pt x="38991" y="29668"/>
                </a:cubicBezTo>
                <a:cubicBezTo>
                  <a:pt x="36300" y="28549"/>
                  <a:pt x="35312" y="24775"/>
                  <a:pt x="36776" y="21227"/>
                </a:cubicBezTo>
                <a:cubicBezTo>
                  <a:pt x="37971" y="18356"/>
                  <a:pt x="40405" y="16530"/>
                  <a:pt x="42722" y="16530"/>
                </a:cubicBezTo>
                <a:close/>
                <a:moveTo>
                  <a:pt x="22902" y="17972"/>
                </a:moveTo>
                <a:cubicBezTo>
                  <a:pt x="25215" y="17972"/>
                  <a:pt x="27651" y="19806"/>
                  <a:pt x="28847" y="22679"/>
                </a:cubicBezTo>
                <a:cubicBezTo>
                  <a:pt x="30323" y="26216"/>
                  <a:pt x="29323" y="30002"/>
                  <a:pt x="26632" y="31121"/>
                </a:cubicBezTo>
                <a:cubicBezTo>
                  <a:pt x="26122" y="31331"/>
                  <a:pt x="25587" y="31431"/>
                  <a:pt x="25046" y="31431"/>
                </a:cubicBezTo>
                <a:cubicBezTo>
                  <a:pt x="22729" y="31431"/>
                  <a:pt x="20283" y="29603"/>
                  <a:pt x="19096" y="26728"/>
                </a:cubicBezTo>
                <a:cubicBezTo>
                  <a:pt x="17619" y="23191"/>
                  <a:pt x="18607" y="19405"/>
                  <a:pt x="21310" y="18286"/>
                </a:cubicBezTo>
                <a:cubicBezTo>
                  <a:pt x="21822" y="18073"/>
                  <a:pt x="22359" y="17972"/>
                  <a:pt x="22902" y="17972"/>
                </a:cubicBezTo>
                <a:close/>
                <a:moveTo>
                  <a:pt x="32669" y="28263"/>
                </a:moveTo>
                <a:cubicBezTo>
                  <a:pt x="33371" y="28263"/>
                  <a:pt x="35217" y="32228"/>
                  <a:pt x="34645" y="32788"/>
                </a:cubicBezTo>
                <a:cubicBezTo>
                  <a:pt x="34578" y="32856"/>
                  <a:pt x="34505" y="32886"/>
                  <a:pt x="34428" y="32886"/>
                </a:cubicBezTo>
                <a:cubicBezTo>
                  <a:pt x="33875" y="32886"/>
                  <a:pt x="33091" y="31365"/>
                  <a:pt x="32708" y="31365"/>
                </a:cubicBezTo>
                <a:cubicBezTo>
                  <a:pt x="32694" y="31365"/>
                  <a:pt x="32681" y="31367"/>
                  <a:pt x="32669" y="31371"/>
                </a:cubicBezTo>
                <a:cubicBezTo>
                  <a:pt x="32240" y="31514"/>
                  <a:pt x="32097" y="33502"/>
                  <a:pt x="31109" y="33502"/>
                </a:cubicBezTo>
                <a:cubicBezTo>
                  <a:pt x="30121" y="33502"/>
                  <a:pt x="31954" y="28263"/>
                  <a:pt x="32669" y="28263"/>
                </a:cubicBezTo>
                <a:close/>
                <a:moveTo>
                  <a:pt x="51031" y="1"/>
                </a:moveTo>
                <a:cubicBezTo>
                  <a:pt x="50620" y="1"/>
                  <a:pt x="50154" y="114"/>
                  <a:pt x="49635" y="367"/>
                </a:cubicBezTo>
                <a:cubicBezTo>
                  <a:pt x="45849" y="2213"/>
                  <a:pt x="48337" y="6487"/>
                  <a:pt x="48337" y="6487"/>
                </a:cubicBezTo>
                <a:lnTo>
                  <a:pt x="44027" y="10047"/>
                </a:lnTo>
                <a:cubicBezTo>
                  <a:pt x="42289" y="8582"/>
                  <a:pt x="40182" y="7523"/>
                  <a:pt x="37765" y="7035"/>
                </a:cubicBezTo>
                <a:cubicBezTo>
                  <a:pt x="36409" y="6763"/>
                  <a:pt x="34897" y="6614"/>
                  <a:pt x="33310" y="6614"/>
                </a:cubicBezTo>
                <a:cubicBezTo>
                  <a:pt x="27802" y="6614"/>
                  <a:pt x="21401" y="8409"/>
                  <a:pt x="17584" y="13095"/>
                </a:cubicBezTo>
                <a:lnTo>
                  <a:pt x="11857" y="9594"/>
                </a:lnTo>
                <a:cubicBezTo>
                  <a:pt x="13219" y="6675"/>
                  <a:pt x="12325" y="2646"/>
                  <a:pt x="9335" y="2646"/>
                </a:cubicBezTo>
                <a:cubicBezTo>
                  <a:pt x="8850" y="2646"/>
                  <a:pt x="8309" y="2752"/>
                  <a:pt x="7713" y="2987"/>
                </a:cubicBezTo>
                <a:cubicBezTo>
                  <a:pt x="3439" y="4677"/>
                  <a:pt x="8225" y="10237"/>
                  <a:pt x="8225" y="10237"/>
                </a:cubicBezTo>
                <a:cubicBezTo>
                  <a:pt x="7829" y="10111"/>
                  <a:pt x="7400" y="10052"/>
                  <a:pt x="6959" y="10052"/>
                </a:cubicBezTo>
                <a:cubicBezTo>
                  <a:pt x="3794" y="10052"/>
                  <a:pt x="0" y="13081"/>
                  <a:pt x="3177" y="15798"/>
                </a:cubicBezTo>
                <a:cubicBezTo>
                  <a:pt x="3878" y="16400"/>
                  <a:pt x="4587" y="16642"/>
                  <a:pt x="5274" y="16642"/>
                </a:cubicBezTo>
                <a:cubicBezTo>
                  <a:pt x="8134" y="16642"/>
                  <a:pt x="10618" y="12440"/>
                  <a:pt x="10618" y="12440"/>
                </a:cubicBezTo>
                <a:lnTo>
                  <a:pt x="15845" y="15810"/>
                </a:lnTo>
                <a:cubicBezTo>
                  <a:pt x="14869" y="17786"/>
                  <a:pt x="14285" y="20131"/>
                  <a:pt x="14226" y="22882"/>
                </a:cubicBezTo>
                <a:cubicBezTo>
                  <a:pt x="14119" y="27311"/>
                  <a:pt x="15178" y="30371"/>
                  <a:pt x="16714" y="32550"/>
                </a:cubicBezTo>
                <a:lnTo>
                  <a:pt x="11571" y="36788"/>
                </a:lnTo>
                <a:cubicBezTo>
                  <a:pt x="10376" y="35631"/>
                  <a:pt x="8698" y="34942"/>
                  <a:pt x="7222" y="34942"/>
                </a:cubicBezTo>
                <a:cubicBezTo>
                  <a:pt x="5390" y="34942"/>
                  <a:pt x="3869" y="36004"/>
                  <a:pt x="3975" y="38550"/>
                </a:cubicBezTo>
                <a:cubicBezTo>
                  <a:pt x="4068" y="40654"/>
                  <a:pt x="5554" y="41223"/>
                  <a:pt x="7136" y="41223"/>
                </a:cubicBezTo>
                <a:cubicBezTo>
                  <a:pt x="9002" y="41223"/>
                  <a:pt x="10999" y="40432"/>
                  <a:pt x="10999" y="40432"/>
                </a:cubicBezTo>
                <a:lnTo>
                  <a:pt x="10999" y="40432"/>
                </a:lnTo>
                <a:cubicBezTo>
                  <a:pt x="9280" y="42724"/>
                  <a:pt x="10099" y="47554"/>
                  <a:pt x="12876" y="47554"/>
                </a:cubicBezTo>
                <a:cubicBezTo>
                  <a:pt x="13388" y="47554"/>
                  <a:pt x="13966" y="47390"/>
                  <a:pt x="14607" y="47016"/>
                </a:cubicBezTo>
                <a:cubicBezTo>
                  <a:pt x="18727" y="44611"/>
                  <a:pt x="13857" y="38884"/>
                  <a:pt x="13857" y="38884"/>
                </a:cubicBezTo>
                <a:lnTo>
                  <a:pt x="18929" y="34907"/>
                </a:lnTo>
                <a:cubicBezTo>
                  <a:pt x="22310" y="37646"/>
                  <a:pt x="26370" y="38062"/>
                  <a:pt x="27001" y="39015"/>
                </a:cubicBezTo>
                <a:cubicBezTo>
                  <a:pt x="27001" y="39015"/>
                  <a:pt x="26156" y="45527"/>
                  <a:pt x="28799" y="45980"/>
                </a:cubicBezTo>
                <a:cubicBezTo>
                  <a:pt x="28906" y="45998"/>
                  <a:pt x="29010" y="46007"/>
                  <a:pt x="29111" y="46007"/>
                </a:cubicBezTo>
                <a:cubicBezTo>
                  <a:pt x="31265" y="46007"/>
                  <a:pt x="32394" y="42080"/>
                  <a:pt x="32621" y="41182"/>
                </a:cubicBezTo>
                <a:lnTo>
                  <a:pt x="32621" y="41182"/>
                </a:lnTo>
                <a:cubicBezTo>
                  <a:pt x="32424" y="42035"/>
                  <a:pt x="31695" y="45629"/>
                  <a:pt x="33533" y="45629"/>
                </a:cubicBezTo>
                <a:cubicBezTo>
                  <a:pt x="33696" y="45629"/>
                  <a:pt x="33880" y="45601"/>
                  <a:pt x="34086" y="45539"/>
                </a:cubicBezTo>
                <a:cubicBezTo>
                  <a:pt x="36110" y="44944"/>
                  <a:pt x="36538" y="42718"/>
                  <a:pt x="36622" y="41515"/>
                </a:cubicBezTo>
                <a:cubicBezTo>
                  <a:pt x="36645" y="42880"/>
                  <a:pt x="36889" y="45539"/>
                  <a:pt x="38408" y="45539"/>
                </a:cubicBezTo>
                <a:cubicBezTo>
                  <a:pt x="38466" y="45539"/>
                  <a:pt x="38525" y="45535"/>
                  <a:pt x="38586" y="45527"/>
                </a:cubicBezTo>
                <a:cubicBezTo>
                  <a:pt x="40825" y="45242"/>
                  <a:pt x="40182" y="37884"/>
                  <a:pt x="40182" y="37884"/>
                </a:cubicBezTo>
                <a:cubicBezTo>
                  <a:pt x="40182" y="37884"/>
                  <a:pt x="42515" y="36776"/>
                  <a:pt x="44873" y="34514"/>
                </a:cubicBezTo>
                <a:lnTo>
                  <a:pt x="49838" y="37717"/>
                </a:lnTo>
                <a:cubicBezTo>
                  <a:pt x="49838" y="37717"/>
                  <a:pt x="47564" y="44127"/>
                  <a:pt x="51011" y="44127"/>
                </a:cubicBezTo>
                <a:cubicBezTo>
                  <a:pt x="51188" y="44127"/>
                  <a:pt x="51380" y="44110"/>
                  <a:pt x="51588" y="44075"/>
                </a:cubicBezTo>
                <a:cubicBezTo>
                  <a:pt x="55862" y="43349"/>
                  <a:pt x="53255" y="37812"/>
                  <a:pt x="53255" y="37812"/>
                </a:cubicBezTo>
                <a:lnTo>
                  <a:pt x="53255" y="37812"/>
                </a:lnTo>
                <a:cubicBezTo>
                  <a:pt x="53949" y="38122"/>
                  <a:pt x="54704" y="38261"/>
                  <a:pt x="55443" y="38261"/>
                </a:cubicBezTo>
                <a:cubicBezTo>
                  <a:pt x="58390" y="38261"/>
                  <a:pt x="61088" y="36049"/>
                  <a:pt x="58708" y="33669"/>
                </a:cubicBezTo>
                <a:cubicBezTo>
                  <a:pt x="57862" y="32823"/>
                  <a:pt x="56996" y="32521"/>
                  <a:pt x="56190" y="32521"/>
                </a:cubicBezTo>
                <a:cubicBezTo>
                  <a:pt x="54158" y="32521"/>
                  <a:pt x="52505" y="34443"/>
                  <a:pt x="52505" y="34443"/>
                </a:cubicBezTo>
                <a:lnTo>
                  <a:pt x="47492" y="31383"/>
                </a:lnTo>
                <a:cubicBezTo>
                  <a:pt x="48528" y="29799"/>
                  <a:pt x="49349" y="27906"/>
                  <a:pt x="49647" y="25716"/>
                </a:cubicBezTo>
                <a:cubicBezTo>
                  <a:pt x="50266" y="21263"/>
                  <a:pt x="49207" y="16631"/>
                  <a:pt x="46754" y="13071"/>
                </a:cubicBezTo>
                <a:lnTo>
                  <a:pt x="50564" y="10071"/>
                </a:lnTo>
                <a:cubicBezTo>
                  <a:pt x="50564" y="10071"/>
                  <a:pt x="53339" y="12294"/>
                  <a:pt x="55305" y="12294"/>
                </a:cubicBezTo>
                <a:cubicBezTo>
                  <a:pt x="56198" y="12294"/>
                  <a:pt x="56925" y="11835"/>
                  <a:pt x="57148" y="10499"/>
                </a:cubicBezTo>
                <a:cubicBezTo>
                  <a:pt x="57686" y="7228"/>
                  <a:pt x="54247" y="6844"/>
                  <a:pt x="52604" y="6844"/>
                </a:cubicBezTo>
                <a:cubicBezTo>
                  <a:pt x="52101" y="6844"/>
                  <a:pt x="51766" y="6880"/>
                  <a:pt x="51766" y="6880"/>
                </a:cubicBezTo>
                <a:cubicBezTo>
                  <a:pt x="54016" y="4486"/>
                  <a:pt x="53616" y="1"/>
                  <a:pt x="51031" y="1"/>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7"/>
          <p:cNvSpPr txBox="1">
            <a:spLocks noGrp="1"/>
          </p:cNvSpPr>
          <p:nvPr>
            <p:ph type="title" idx="2"/>
          </p:nvPr>
        </p:nvSpPr>
        <p:spPr>
          <a:xfrm>
            <a:off x="2338425" y="2428875"/>
            <a:ext cx="4467300" cy="447600"/>
          </a:xfrm>
          <a:prstGeom prst="rect">
            <a:avLst/>
          </a:prstGeom>
        </p:spPr>
        <p:txBody>
          <a:bodyPr spcFirstLastPara="1" wrap="square" lIns="91425" tIns="0" rIns="91425" bIns="0" anchor="ctr" anchorCtr="0">
            <a:noAutofit/>
          </a:bodyPr>
          <a:lstStyle>
            <a:lvl1pPr lvl="0" algn="ctr" rtl="0">
              <a:lnSpc>
                <a:spcPct val="100000"/>
              </a:lnSpc>
              <a:spcBef>
                <a:spcPts val="0"/>
              </a:spcBef>
              <a:spcAft>
                <a:spcPts val="0"/>
              </a:spcAft>
              <a:buClr>
                <a:schemeClr val="lt1"/>
              </a:buClr>
              <a:buSzPts val="5000"/>
              <a:buNone/>
              <a:defRPr sz="5000">
                <a:solidFill>
                  <a:schemeClr val="lt1"/>
                </a:solidFill>
              </a:defRPr>
            </a:lvl1pPr>
            <a:lvl2pPr lvl="1" algn="ctr" rtl="0">
              <a:lnSpc>
                <a:spcPct val="100000"/>
              </a:lnSpc>
              <a:spcBef>
                <a:spcPts val="0"/>
              </a:spcBef>
              <a:spcAft>
                <a:spcPts val="0"/>
              </a:spcAft>
              <a:buSzPts val="3600"/>
              <a:buNone/>
              <a:defRPr sz="3600"/>
            </a:lvl2pPr>
            <a:lvl3pPr lvl="2" algn="ctr" rtl="0">
              <a:lnSpc>
                <a:spcPct val="100000"/>
              </a:lnSpc>
              <a:spcBef>
                <a:spcPts val="0"/>
              </a:spcBef>
              <a:spcAft>
                <a:spcPts val="0"/>
              </a:spcAft>
              <a:buSzPts val="3600"/>
              <a:buNone/>
              <a:defRPr sz="3600"/>
            </a:lvl3pPr>
            <a:lvl4pPr lvl="3" algn="ctr" rtl="0">
              <a:lnSpc>
                <a:spcPct val="100000"/>
              </a:lnSpc>
              <a:spcBef>
                <a:spcPts val="0"/>
              </a:spcBef>
              <a:spcAft>
                <a:spcPts val="0"/>
              </a:spcAft>
              <a:buSzPts val="3600"/>
              <a:buNone/>
              <a:defRPr sz="3600"/>
            </a:lvl4pPr>
            <a:lvl5pPr lvl="4" algn="ctr" rtl="0">
              <a:lnSpc>
                <a:spcPct val="100000"/>
              </a:lnSpc>
              <a:spcBef>
                <a:spcPts val="0"/>
              </a:spcBef>
              <a:spcAft>
                <a:spcPts val="0"/>
              </a:spcAft>
              <a:buSzPts val="3600"/>
              <a:buNone/>
              <a:defRPr sz="3600"/>
            </a:lvl5pPr>
            <a:lvl6pPr lvl="5" algn="ctr" rtl="0">
              <a:lnSpc>
                <a:spcPct val="100000"/>
              </a:lnSpc>
              <a:spcBef>
                <a:spcPts val="0"/>
              </a:spcBef>
              <a:spcAft>
                <a:spcPts val="0"/>
              </a:spcAft>
              <a:buSzPts val="3600"/>
              <a:buNone/>
              <a:defRPr sz="3600"/>
            </a:lvl6pPr>
            <a:lvl7pPr lvl="6" algn="ctr" rtl="0">
              <a:lnSpc>
                <a:spcPct val="100000"/>
              </a:lnSpc>
              <a:spcBef>
                <a:spcPts val="0"/>
              </a:spcBef>
              <a:spcAft>
                <a:spcPts val="0"/>
              </a:spcAft>
              <a:buSzPts val="3600"/>
              <a:buNone/>
              <a:defRPr sz="3600"/>
            </a:lvl7pPr>
            <a:lvl8pPr lvl="7" algn="ctr" rtl="0">
              <a:lnSpc>
                <a:spcPct val="100000"/>
              </a:lnSpc>
              <a:spcBef>
                <a:spcPts val="0"/>
              </a:spcBef>
              <a:spcAft>
                <a:spcPts val="0"/>
              </a:spcAft>
              <a:buSzPts val="3600"/>
              <a:buNone/>
              <a:defRPr sz="3600"/>
            </a:lvl8pPr>
            <a:lvl9pPr lvl="8" algn="ctr" rtl="0">
              <a:lnSpc>
                <a:spcPct val="100000"/>
              </a:lnSpc>
              <a:spcBef>
                <a:spcPts val="0"/>
              </a:spcBef>
              <a:spcAft>
                <a:spcPts val="0"/>
              </a:spcAft>
              <a:buSzPts val="3600"/>
              <a:buNone/>
              <a:defRPr sz="3600"/>
            </a:lvl9pPr>
          </a:lstStyle>
          <a:p>
            <a:endParaRPr/>
          </a:p>
        </p:txBody>
      </p:sp>
      <p:sp>
        <p:nvSpPr>
          <p:cNvPr id="625" name="Google Shape;625;p27"/>
          <p:cNvSpPr txBox="1">
            <a:spLocks noGrp="1"/>
          </p:cNvSpPr>
          <p:nvPr>
            <p:ph type="subTitle" idx="1"/>
          </p:nvPr>
        </p:nvSpPr>
        <p:spPr>
          <a:xfrm>
            <a:off x="2952975" y="3000375"/>
            <a:ext cx="32385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Fira Sans"/>
              <a:buNone/>
              <a:defRPr>
                <a:latin typeface="Fira Sans"/>
                <a:ea typeface="Fira Sans"/>
                <a:cs typeface="Fira Sans"/>
                <a:sym typeface="Fira Sans"/>
              </a:defRPr>
            </a:lvl1pPr>
            <a:lvl2pPr lvl="1"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2pPr>
            <a:lvl3pPr lvl="2"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3pPr>
            <a:lvl4pPr lvl="3"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4pPr>
            <a:lvl5pPr lvl="4"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5pPr>
            <a:lvl6pPr lvl="5"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6pPr>
            <a:lvl7pPr lvl="6"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7pPr>
            <a:lvl8pPr lvl="7"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8pPr>
            <a:lvl9pPr lvl="8" algn="ctr" rtl="0">
              <a:lnSpc>
                <a:spcPct val="100000"/>
              </a:lnSpc>
              <a:spcBef>
                <a:spcPts val="1600"/>
              </a:spcBef>
              <a:spcAft>
                <a:spcPts val="1600"/>
              </a:spcAft>
              <a:buClr>
                <a:srgbClr val="2F2D4F"/>
              </a:buClr>
              <a:buSzPts val="1400"/>
              <a:buFont typeface="Fira Sans"/>
              <a:buNone/>
              <a:defRPr>
                <a:solidFill>
                  <a:srgbClr val="2F2D4F"/>
                </a:solidFill>
                <a:latin typeface="Fira Sans"/>
                <a:ea typeface="Fira Sans"/>
                <a:cs typeface="Fira Sans"/>
                <a:sym typeface="Fira Sans"/>
              </a:defRPr>
            </a:lvl9pPr>
          </a:lstStyle>
          <a:p>
            <a:endParaRPr/>
          </a:p>
        </p:txBody>
      </p:sp>
      <p:grpSp>
        <p:nvGrpSpPr>
          <p:cNvPr id="626" name="Google Shape;626;p27"/>
          <p:cNvGrpSpPr/>
          <p:nvPr/>
        </p:nvGrpSpPr>
        <p:grpSpPr>
          <a:xfrm>
            <a:off x="6031611" y="54698"/>
            <a:ext cx="2289440" cy="5052152"/>
            <a:chOff x="6193536" y="54698"/>
            <a:chExt cx="2289440" cy="5052152"/>
          </a:xfrm>
        </p:grpSpPr>
        <p:sp>
          <p:nvSpPr>
            <p:cNvPr id="627" name="Google Shape;627;p27"/>
            <p:cNvSpPr/>
            <p:nvPr/>
          </p:nvSpPr>
          <p:spPr>
            <a:xfrm>
              <a:off x="6788640" y="4899554"/>
              <a:ext cx="137184" cy="207296"/>
            </a:xfrm>
            <a:custGeom>
              <a:avLst/>
              <a:gdLst/>
              <a:ahLst/>
              <a:cxnLst/>
              <a:rect l="l" t="t" r="r" b="b"/>
              <a:pathLst>
                <a:path w="4287" h="6478" extrusionOk="0">
                  <a:moveTo>
                    <a:pt x="3400" y="0"/>
                  </a:moveTo>
                  <a:cubicBezTo>
                    <a:pt x="3088" y="0"/>
                    <a:pt x="2790" y="184"/>
                    <a:pt x="2656" y="489"/>
                  </a:cubicBezTo>
                  <a:cubicBezTo>
                    <a:pt x="1989" y="2061"/>
                    <a:pt x="1167" y="3680"/>
                    <a:pt x="227" y="5275"/>
                  </a:cubicBezTo>
                  <a:cubicBezTo>
                    <a:pt x="1" y="5656"/>
                    <a:pt x="120" y="6133"/>
                    <a:pt x="501" y="6359"/>
                  </a:cubicBezTo>
                  <a:cubicBezTo>
                    <a:pt x="632" y="6442"/>
                    <a:pt x="763" y="6478"/>
                    <a:pt x="905" y="6478"/>
                  </a:cubicBezTo>
                  <a:cubicBezTo>
                    <a:pt x="1179" y="6478"/>
                    <a:pt x="1441" y="6335"/>
                    <a:pt x="1584" y="6085"/>
                  </a:cubicBezTo>
                  <a:cubicBezTo>
                    <a:pt x="2572" y="4418"/>
                    <a:pt x="3418" y="2751"/>
                    <a:pt x="4120" y="1108"/>
                  </a:cubicBezTo>
                  <a:cubicBezTo>
                    <a:pt x="4287" y="703"/>
                    <a:pt x="4108" y="239"/>
                    <a:pt x="3703" y="61"/>
                  </a:cubicBezTo>
                  <a:cubicBezTo>
                    <a:pt x="3604" y="20"/>
                    <a:pt x="3501" y="0"/>
                    <a:pt x="3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7"/>
            <p:cNvSpPr/>
            <p:nvPr/>
          </p:nvSpPr>
          <p:spPr>
            <a:xfrm>
              <a:off x="6924288" y="4559715"/>
              <a:ext cx="75456" cy="224448"/>
            </a:xfrm>
            <a:custGeom>
              <a:avLst/>
              <a:gdLst/>
              <a:ahLst/>
              <a:cxnLst/>
              <a:rect l="l" t="t" r="r" b="b"/>
              <a:pathLst>
                <a:path w="2358" h="7014" extrusionOk="0">
                  <a:moveTo>
                    <a:pt x="1572" y="1"/>
                  </a:moveTo>
                  <a:cubicBezTo>
                    <a:pt x="1131" y="13"/>
                    <a:pt x="774" y="346"/>
                    <a:pt x="774" y="786"/>
                  </a:cubicBezTo>
                  <a:cubicBezTo>
                    <a:pt x="750" y="2489"/>
                    <a:pt x="524" y="4251"/>
                    <a:pt x="107" y="6037"/>
                  </a:cubicBezTo>
                  <a:cubicBezTo>
                    <a:pt x="0" y="6466"/>
                    <a:pt x="262" y="6894"/>
                    <a:pt x="691" y="6990"/>
                  </a:cubicBezTo>
                  <a:cubicBezTo>
                    <a:pt x="750" y="7013"/>
                    <a:pt x="822" y="7013"/>
                    <a:pt x="881" y="7013"/>
                  </a:cubicBezTo>
                  <a:cubicBezTo>
                    <a:pt x="1238" y="7013"/>
                    <a:pt x="1560" y="6763"/>
                    <a:pt x="1655" y="6406"/>
                  </a:cubicBezTo>
                  <a:cubicBezTo>
                    <a:pt x="2096" y="4501"/>
                    <a:pt x="2334" y="2620"/>
                    <a:pt x="2358" y="810"/>
                  </a:cubicBezTo>
                  <a:cubicBezTo>
                    <a:pt x="2358" y="370"/>
                    <a:pt x="2012" y="13"/>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7"/>
            <p:cNvSpPr/>
            <p:nvPr/>
          </p:nvSpPr>
          <p:spPr>
            <a:xfrm>
              <a:off x="6916288" y="4212099"/>
              <a:ext cx="65568" cy="224960"/>
            </a:xfrm>
            <a:custGeom>
              <a:avLst/>
              <a:gdLst/>
              <a:ahLst/>
              <a:cxnLst/>
              <a:rect l="l" t="t" r="r" b="b"/>
              <a:pathLst>
                <a:path w="2049" h="7030" extrusionOk="0">
                  <a:moveTo>
                    <a:pt x="890" y="1"/>
                  </a:moveTo>
                  <a:cubicBezTo>
                    <a:pt x="487" y="1"/>
                    <a:pt x="152" y="307"/>
                    <a:pt x="107" y="708"/>
                  </a:cubicBezTo>
                  <a:cubicBezTo>
                    <a:pt x="36" y="1339"/>
                    <a:pt x="0" y="1982"/>
                    <a:pt x="0" y="2625"/>
                  </a:cubicBezTo>
                  <a:cubicBezTo>
                    <a:pt x="0" y="3875"/>
                    <a:pt x="143" y="5149"/>
                    <a:pt x="405" y="6399"/>
                  </a:cubicBezTo>
                  <a:cubicBezTo>
                    <a:pt x="488" y="6768"/>
                    <a:pt x="810" y="7030"/>
                    <a:pt x="1179" y="7030"/>
                  </a:cubicBezTo>
                  <a:cubicBezTo>
                    <a:pt x="1238" y="7030"/>
                    <a:pt x="1286" y="7018"/>
                    <a:pt x="1346" y="7006"/>
                  </a:cubicBezTo>
                  <a:cubicBezTo>
                    <a:pt x="1774" y="6923"/>
                    <a:pt x="2048" y="6506"/>
                    <a:pt x="1953" y="6065"/>
                  </a:cubicBezTo>
                  <a:cubicBezTo>
                    <a:pt x="1715" y="4922"/>
                    <a:pt x="1596" y="3768"/>
                    <a:pt x="1596" y="2625"/>
                  </a:cubicBezTo>
                  <a:cubicBezTo>
                    <a:pt x="1596" y="2041"/>
                    <a:pt x="1619" y="1458"/>
                    <a:pt x="1691" y="874"/>
                  </a:cubicBezTo>
                  <a:cubicBezTo>
                    <a:pt x="1727" y="446"/>
                    <a:pt x="1417" y="53"/>
                    <a:pt x="976" y="5"/>
                  </a:cubicBezTo>
                  <a:cubicBezTo>
                    <a:pt x="947" y="2"/>
                    <a:pt x="919"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7"/>
            <p:cNvSpPr/>
            <p:nvPr/>
          </p:nvSpPr>
          <p:spPr>
            <a:xfrm>
              <a:off x="6960096" y="3890308"/>
              <a:ext cx="141376" cy="204256"/>
            </a:xfrm>
            <a:custGeom>
              <a:avLst/>
              <a:gdLst/>
              <a:ahLst/>
              <a:cxnLst/>
              <a:rect l="l" t="t" r="r" b="b"/>
              <a:pathLst>
                <a:path w="4418" h="6383" extrusionOk="0">
                  <a:moveTo>
                    <a:pt x="3516" y="0"/>
                  </a:moveTo>
                  <a:cubicBezTo>
                    <a:pt x="3260" y="0"/>
                    <a:pt x="3007" y="121"/>
                    <a:pt x="2858" y="346"/>
                  </a:cubicBezTo>
                  <a:cubicBezTo>
                    <a:pt x="1739" y="2001"/>
                    <a:pt x="834" y="3668"/>
                    <a:pt x="167" y="5287"/>
                  </a:cubicBezTo>
                  <a:cubicBezTo>
                    <a:pt x="0" y="5692"/>
                    <a:pt x="191" y="6156"/>
                    <a:pt x="596" y="6323"/>
                  </a:cubicBezTo>
                  <a:cubicBezTo>
                    <a:pt x="691" y="6358"/>
                    <a:pt x="798" y="6382"/>
                    <a:pt x="893" y="6382"/>
                  </a:cubicBezTo>
                  <a:cubicBezTo>
                    <a:pt x="1203" y="6382"/>
                    <a:pt x="1501" y="6192"/>
                    <a:pt x="1632" y="5894"/>
                  </a:cubicBezTo>
                  <a:cubicBezTo>
                    <a:pt x="2263" y="4370"/>
                    <a:pt x="3108" y="2810"/>
                    <a:pt x="4168" y="1239"/>
                  </a:cubicBezTo>
                  <a:cubicBezTo>
                    <a:pt x="4418" y="870"/>
                    <a:pt x="4322" y="381"/>
                    <a:pt x="3953" y="131"/>
                  </a:cubicBezTo>
                  <a:cubicBezTo>
                    <a:pt x="3820" y="43"/>
                    <a:pt x="3668" y="0"/>
                    <a:pt x="3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7"/>
            <p:cNvSpPr/>
            <p:nvPr/>
          </p:nvSpPr>
          <p:spPr>
            <a:xfrm>
              <a:off x="7152128" y="3626308"/>
              <a:ext cx="178720" cy="176768"/>
            </a:xfrm>
            <a:custGeom>
              <a:avLst/>
              <a:gdLst/>
              <a:ahLst/>
              <a:cxnLst/>
              <a:rect l="l" t="t" r="r" b="b"/>
              <a:pathLst>
                <a:path w="5585" h="5524" extrusionOk="0">
                  <a:moveTo>
                    <a:pt x="4702" y="1"/>
                  </a:moveTo>
                  <a:cubicBezTo>
                    <a:pt x="4504" y="1"/>
                    <a:pt x="4306" y="75"/>
                    <a:pt x="4155" y="226"/>
                  </a:cubicBezTo>
                  <a:cubicBezTo>
                    <a:pt x="2703" y="1619"/>
                    <a:pt x="1441" y="2916"/>
                    <a:pt x="298" y="4202"/>
                  </a:cubicBezTo>
                  <a:cubicBezTo>
                    <a:pt x="0" y="4536"/>
                    <a:pt x="36" y="5036"/>
                    <a:pt x="357" y="5333"/>
                  </a:cubicBezTo>
                  <a:cubicBezTo>
                    <a:pt x="512" y="5464"/>
                    <a:pt x="703" y="5524"/>
                    <a:pt x="881" y="5524"/>
                  </a:cubicBezTo>
                  <a:cubicBezTo>
                    <a:pt x="1107" y="5524"/>
                    <a:pt x="1322" y="5441"/>
                    <a:pt x="1477" y="5262"/>
                  </a:cubicBezTo>
                  <a:cubicBezTo>
                    <a:pt x="2596" y="4000"/>
                    <a:pt x="3822" y="2726"/>
                    <a:pt x="5251" y="1369"/>
                  </a:cubicBezTo>
                  <a:cubicBezTo>
                    <a:pt x="5572" y="1071"/>
                    <a:pt x="5584" y="571"/>
                    <a:pt x="5275" y="249"/>
                  </a:cubicBezTo>
                  <a:cubicBezTo>
                    <a:pt x="5122" y="84"/>
                    <a:pt x="4912" y="1"/>
                    <a:pt x="47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7"/>
            <p:cNvSpPr/>
            <p:nvPr/>
          </p:nvSpPr>
          <p:spPr>
            <a:xfrm>
              <a:off x="7404352" y="3396389"/>
              <a:ext cx="191648" cy="163232"/>
            </a:xfrm>
            <a:custGeom>
              <a:avLst/>
              <a:gdLst/>
              <a:ahLst/>
              <a:cxnLst/>
              <a:rect l="l" t="t" r="r" b="b"/>
              <a:pathLst>
                <a:path w="5989" h="5101" extrusionOk="0">
                  <a:moveTo>
                    <a:pt x="5101" y="1"/>
                  </a:moveTo>
                  <a:cubicBezTo>
                    <a:pt x="4924" y="1"/>
                    <a:pt x="4745" y="60"/>
                    <a:pt x="4596" y="184"/>
                  </a:cubicBezTo>
                  <a:cubicBezTo>
                    <a:pt x="2989" y="1481"/>
                    <a:pt x="1607" y="2636"/>
                    <a:pt x="369" y="3708"/>
                  </a:cubicBezTo>
                  <a:cubicBezTo>
                    <a:pt x="36" y="3994"/>
                    <a:pt x="0" y="4494"/>
                    <a:pt x="286" y="4827"/>
                  </a:cubicBezTo>
                  <a:cubicBezTo>
                    <a:pt x="441" y="5006"/>
                    <a:pt x="667" y="5101"/>
                    <a:pt x="893" y="5101"/>
                  </a:cubicBezTo>
                  <a:cubicBezTo>
                    <a:pt x="1072" y="5101"/>
                    <a:pt x="1262" y="5041"/>
                    <a:pt x="1405" y="4910"/>
                  </a:cubicBezTo>
                  <a:cubicBezTo>
                    <a:pt x="2631" y="3851"/>
                    <a:pt x="4012" y="2708"/>
                    <a:pt x="5608" y="1410"/>
                  </a:cubicBezTo>
                  <a:cubicBezTo>
                    <a:pt x="5941" y="1136"/>
                    <a:pt x="5989" y="636"/>
                    <a:pt x="5715" y="291"/>
                  </a:cubicBezTo>
                  <a:cubicBezTo>
                    <a:pt x="5560" y="102"/>
                    <a:pt x="5332" y="1"/>
                    <a:pt x="5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7"/>
            <p:cNvSpPr/>
            <p:nvPr/>
          </p:nvSpPr>
          <p:spPr>
            <a:xfrm>
              <a:off x="7676000" y="3176741"/>
              <a:ext cx="193952" cy="160768"/>
            </a:xfrm>
            <a:custGeom>
              <a:avLst/>
              <a:gdLst/>
              <a:ahLst/>
              <a:cxnLst/>
              <a:rect l="l" t="t" r="r" b="b"/>
              <a:pathLst>
                <a:path w="6061" h="5024" extrusionOk="0">
                  <a:moveTo>
                    <a:pt x="5174" y="1"/>
                  </a:moveTo>
                  <a:cubicBezTo>
                    <a:pt x="4999" y="1"/>
                    <a:pt x="4824" y="59"/>
                    <a:pt x="4679" y="178"/>
                  </a:cubicBezTo>
                  <a:cubicBezTo>
                    <a:pt x="3370" y="1237"/>
                    <a:pt x="2048" y="2285"/>
                    <a:pt x="727" y="3345"/>
                  </a:cubicBezTo>
                  <a:lnTo>
                    <a:pt x="393" y="3607"/>
                  </a:lnTo>
                  <a:cubicBezTo>
                    <a:pt x="48" y="3881"/>
                    <a:pt x="0" y="4381"/>
                    <a:pt x="274" y="4726"/>
                  </a:cubicBezTo>
                  <a:cubicBezTo>
                    <a:pt x="429" y="4916"/>
                    <a:pt x="655" y="5024"/>
                    <a:pt x="893" y="5024"/>
                  </a:cubicBezTo>
                  <a:cubicBezTo>
                    <a:pt x="1060" y="5024"/>
                    <a:pt x="1238" y="4964"/>
                    <a:pt x="1381" y="4845"/>
                  </a:cubicBezTo>
                  <a:lnTo>
                    <a:pt x="1715" y="4583"/>
                  </a:lnTo>
                  <a:cubicBezTo>
                    <a:pt x="3048" y="3523"/>
                    <a:pt x="4370" y="2476"/>
                    <a:pt x="5668" y="1416"/>
                  </a:cubicBezTo>
                  <a:cubicBezTo>
                    <a:pt x="6013" y="1142"/>
                    <a:pt x="6061" y="642"/>
                    <a:pt x="5787" y="297"/>
                  </a:cubicBezTo>
                  <a:cubicBezTo>
                    <a:pt x="5631" y="101"/>
                    <a:pt x="5403" y="1"/>
                    <a:pt x="5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7"/>
            <p:cNvSpPr/>
            <p:nvPr/>
          </p:nvSpPr>
          <p:spPr>
            <a:xfrm>
              <a:off x="7948416" y="2947909"/>
              <a:ext cx="187104" cy="167872"/>
            </a:xfrm>
            <a:custGeom>
              <a:avLst/>
              <a:gdLst/>
              <a:ahLst/>
              <a:cxnLst/>
              <a:rect l="l" t="t" r="r" b="b"/>
              <a:pathLst>
                <a:path w="5847" h="5246" extrusionOk="0">
                  <a:moveTo>
                    <a:pt x="4975" y="0"/>
                  </a:moveTo>
                  <a:cubicBezTo>
                    <a:pt x="4780" y="0"/>
                    <a:pt x="4584" y="72"/>
                    <a:pt x="4429" y="221"/>
                  </a:cubicBezTo>
                  <a:cubicBezTo>
                    <a:pt x="3215" y="1352"/>
                    <a:pt x="1893" y="2542"/>
                    <a:pt x="369" y="3840"/>
                  </a:cubicBezTo>
                  <a:cubicBezTo>
                    <a:pt x="36" y="4126"/>
                    <a:pt x="0" y="4626"/>
                    <a:pt x="286" y="4959"/>
                  </a:cubicBezTo>
                  <a:cubicBezTo>
                    <a:pt x="441" y="5150"/>
                    <a:pt x="655" y="5245"/>
                    <a:pt x="881" y="5245"/>
                  </a:cubicBezTo>
                  <a:cubicBezTo>
                    <a:pt x="1072" y="5245"/>
                    <a:pt x="1250" y="5174"/>
                    <a:pt x="1405" y="5055"/>
                  </a:cubicBezTo>
                  <a:cubicBezTo>
                    <a:pt x="2941" y="3733"/>
                    <a:pt x="4286" y="2530"/>
                    <a:pt x="5513" y="1376"/>
                  </a:cubicBezTo>
                  <a:cubicBezTo>
                    <a:pt x="5834" y="1066"/>
                    <a:pt x="5846" y="566"/>
                    <a:pt x="5549" y="244"/>
                  </a:cubicBezTo>
                  <a:cubicBezTo>
                    <a:pt x="5394" y="84"/>
                    <a:pt x="5185" y="0"/>
                    <a:pt x="4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7"/>
            <p:cNvSpPr/>
            <p:nvPr/>
          </p:nvSpPr>
          <p:spPr>
            <a:xfrm>
              <a:off x="8202144" y="2684838"/>
              <a:ext cx="165408" cy="188608"/>
            </a:xfrm>
            <a:custGeom>
              <a:avLst/>
              <a:gdLst/>
              <a:ahLst/>
              <a:cxnLst/>
              <a:rect l="l" t="t" r="r" b="b"/>
              <a:pathLst>
                <a:path w="5169" h="5894" extrusionOk="0">
                  <a:moveTo>
                    <a:pt x="4264" y="1"/>
                  </a:moveTo>
                  <a:cubicBezTo>
                    <a:pt x="4007" y="1"/>
                    <a:pt x="3754" y="125"/>
                    <a:pt x="3596" y="357"/>
                  </a:cubicBezTo>
                  <a:cubicBezTo>
                    <a:pt x="2692" y="1715"/>
                    <a:pt x="1572" y="3131"/>
                    <a:pt x="287" y="4572"/>
                  </a:cubicBezTo>
                  <a:cubicBezTo>
                    <a:pt x="1" y="4894"/>
                    <a:pt x="25" y="5394"/>
                    <a:pt x="346" y="5691"/>
                  </a:cubicBezTo>
                  <a:cubicBezTo>
                    <a:pt x="501" y="5822"/>
                    <a:pt x="691" y="5894"/>
                    <a:pt x="882" y="5894"/>
                  </a:cubicBezTo>
                  <a:cubicBezTo>
                    <a:pt x="1096" y="5894"/>
                    <a:pt x="1310" y="5798"/>
                    <a:pt x="1477" y="5632"/>
                  </a:cubicBezTo>
                  <a:cubicBezTo>
                    <a:pt x="2823" y="4108"/>
                    <a:pt x="3954" y="2679"/>
                    <a:pt x="4918" y="1238"/>
                  </a:cubicBezTo>
                  <a:cubicBezTo>
                    <a:pt x="5168" y="869"/>
                    <a:pt x="5061" y="381"/>
                    <a:pt x="4704" y="131"/>
                  </a:cubicBezTo>
                  <a:cubicBezTo>
                    <a:pt x="4567" y="43"/>
                    <a:pt x="4415"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7"/>
            <p:cNvSpPr/>
            <p:nvPr/>
          </p:nvSpPr>
          <p:spPr>
            <a:xfrm>
              <a:off x="8391520" y="2360550"/>
              <a:ext cx="91456" cy="220672"/>
            </a:xfrm>
            <a:custGeom>
              <a:avLst/>
              <a:gdLst/>
              <a:ahLst/>
              <a:cxnLst/>
              <a:rect l="l" t="t" r="r" b="b"/>
              <a:pathLst>
                <a:path w="2858" h="6896" extrusionOk="0">
                  <a:moveTo>
                    <a:pt x="2028" y="1"/>
                  </a:moveTo>
                  <a:cubicBezTo>
                    <a:pt x="1596" y="1"/>
                    <a:pt x="1262" y="337"/>
                    <a:pt x="1250" y="752"/>
                  </a:cubicBezTo>
                  <a:cubicBezTo>
                    <a:pt x="1167" y="2419"/>
                    <a:pt x="810" y="4121"/>
                    <a:pt x="155" y="5824"/>
                  </a:cubicBezTo>
                  <a:cubicBezTo>
                    <a:pt x="0" y="6229"/>
                    <a:pt x="203" y="6693"/>
                    <a:pt x="607" y="6848"/>
                  </a:cubicBezTo>
                  <a:cubicBezTo>
                    <a:pt x="703" y="6884"/>
                    <a:pt x="798" y="6896"/>
                    <a:pt x="893" y="6896"/>
                  </a:cubicBezTo>
                  <a:cubicBezTo>
                    <a:pt x="1215" y="6896"/>
                    <a:pt x="1512" y="6705"/>
                    <a:pt x="1631" y="6384"/>
                  </a:cubicBezTo>
                  <a:cubicBezTo>
                    <a:pt x="2346" y="4538"/>
                    <a:pt x="2751" y="2669"/>
                    <a:pt x="2834" y="823"/>
                  </a:cubicBezTo>
                  <a:cubicBezTo>
                    <a:pt x="2858" y="395"/>
                    <a:pt x="2512" y="14"/>
                    <a:pt x="2072" y="2"/>
                  </a:cubicBezTo>
                  <a:cubicBezTo>
                    <a:pt x="2057" y="1"/>
                    <a:pt x="2042" y="1"/>
                    <a:pt x="2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7"/>
            <p:cNvSpPr/>
            <p:nvPr/>
          </p:nvSpPr>
          <p:spPr>
            <a:xfrm>
              <a:off x="8384640" y="2013863"/>
              <a:ext cx="87680" cy="222944"/>
            </a:xfrm>
            <a:custGeom>
              <a:avLst/>
              <a:gdLst/>
              <a:ahLst/>
              <a:cxnLst/>
              <a:rect l="l" t="t" r="r" b="b"/>
              <a:pathLst>
                <a:path w="2740" h="6967" extrusionOk="0">
                  <a:moveTo>
                    <a:pt x="875" y="0"/>
                  </a:moveTo>
                  <a:cubicBezTo>
                    <a:pt x="810" y="0"/>
                    <a:pt x="745" y="8"/>
                    <a:pt x="680" y="25"/>
                  </a:cubicBezTo>
                  <a:cubicBezTo>
                    <a:pt x="251" y="144"/>
                    <a:pt x="1" y="573"/>
                    <a:pt x="108" y="1001"/>
                  </a:cubicBezTo>
                  <a:cubicBezTo>
                    <a:pt x="537" y="2656"/>
                    <a:pt x="882" y="4430"/>
                    <a:pt x="1108" y="6264"/>
                  </a:cubicBezTo>
                  <a:cubicBezTo>
                    <a:pt x="1168" y="6669"/>
                    <a:pt x="1501" y="6966"/>
                    <a:pt x="1894" y="6966"/>
                  </a:cubicBezTo>
                  <a:cubicBezTo>
                    <a:pt x="1930" y="6966"/>
                    <a:pt x="1965" y="6966"/>
                    <a:pt x="2001" y="6955"/>
                  </a:cubicBezTo>
                  <a:cubicBezTo>
                    <a:pt x="2430" y="6907"/>
                    <a:pt x="2739" y="6502"/>
                    <a:pt x="2692" y="6073"/>
                  </a:cubicBezTo>
                  <a:cubicBezTo>
                    <a:pt x="2442" y="4157"/>
                    <a:pt x="2096" y="2323"/>
                    <a:pt x="1644" y="597"/>
                  </a:cubicBezTo>
                  <a:cubicBezTo>
                    <a:pt x="1553" y="235"/>
                    <a:pt x="1226" y="0"/>
                    <a:pt x="8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7"/>
            <p:cNvSpPr/>
            <p:nvPr/>
          </p:nvSpPr>
          <p:spPr>
            <a:xfrm>
              <a:off x="8243680" y="1694855"/>
              <a:ext cx="140992" cy="204384"/>
            </a:xfrm>
            <a:custGeom>
              <a:avLst/>
              <a:gdLst/>
              <a:ahLst/>
              <a:cxnLst/>
              <a:rect l="l" t="t" r="r" b="b"/>
              <a:pathLst>
                <a:path w="4406" h="6387" extrusionOk="0">
                  <a:moveTo>
                    <a:pt x="897" y="0"/>
                  </a:moveTo>
                  <a:cubicBezTo>
                    <a:pt x="747" y="0"/>
                    <a:pt x="596" y="44"/>
                    <a:pt x="465" y="136"/>
                  </a:cubicBezTo>
                  <a:cubicBezTo>
                    <a:pt x="96" y="374"/>
                    <a:pt x="1" y="862"/>
                    <a:pt x="239" y="1231"/>
                  </a:cubicBezTo>
                  <a:cubicBezTo>
                    <a:pt x="1215" y="2696"/>
                    <a:pt x="2060" y="4279"/>
                    <a:pt x="2775" y="5910"/>
                  </a:cubicBezTo>
                  <a:cubicBezTo>
                    <a:pt x="2906" y="6220"/>
                    <a:pt x="3203" y="6387"/>
                    <a:pt x="3501" y="6387"/>
                  </a:cubicBezTo>
                  <a:cubicBezTo>
                    <a:pt x="3608" y="6387"/>
                    <a:pt x="3715" y="6375"/>
                    <a:pt x="3822" y="6327"/>
                  </a:cubicBezTo>
                  <a:cubicBezTo>
                    <a:pt x="4227" y="6148"/>
                    <a:pt x="4406" y="5684"/>
                    <a:pt x="4239" y="5279"/>
                  </a:cubicBezTo>
                  <a:cubicBezTo>
                    <a:pt x="3489" y="3553"/>
                    <a:pt x="2584" y="1898"/>
                    <a:pt x="1560" y="362"/>
                  </a:cubicBezTo>
                  <a:cubicBezTo>
                    <a:pt x="1410" y="129"/>
                    <a:pt x="1155"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7"/>
            <p:cNvSpPr/>
            <p:nvPr/>
          </p:nvSpPr>
          <p:spPr>
            <a:xfrm>
              <a:off x="8005952" y="1439944"/>
              <a:ext cx="185952" cy="168960"/>
            </a:xfrm>
            <a:custGeom>
              <a:avLst/>
              <a:gdLst/>
              <a:ahLst/>
              <a:cxnLst/>
              <a:rect l="l" t="t" r="r" b="b"/>
              <a:pathLst>
                <a:path w="5811" h="5280" extrusionOk="0">
                  <a:moveTo>
                    <a:pt x="888" y="0"/>
                  </a:moveTo>
                  <a:cubicBezTo>
                    <a:pt x="653" y="0"/>
                    <a:pt x="420" y="104"/>
                    <a:pt x="262" y="303"/>
                  </a:cubicBezTo>
                  <a:cubicBezTo>
                    <a:pt x="0" y="648"/>
                    <a:pt x="60" y="1148"/>
                    <a:pt x="393" y="1422"/>
                  </a:cubicBezTo>
                  <a:cubicBezTo>
                    <a:pt x="1846" y="2565"/>
                    <a:pt x="3167" y="3780"/>
                    <a:pt x="4346" y="5030"/>
                  </a:cubicBezTo>
                  <a:cubicBezTo>
                    <a:pt x="4513" y="5197"/>
                    <a:pt x="4715" y="5280"/>
                    <a:pt x="4929" y="5280"/>
                  </a:cubicBezTo>
                  <a:cubicBezTo>
                    <a:pt x="5120" y="5280"/>
                    <a:pt x="5322" y="5209"/>
                    <a:pt x="5477" y="5066"/>
                  </a:cubicBezTo>
                  <a:cubicBezTo>
                    <a:pt x="5786" y="4756"/>
                    <a:pt x="5810" y="4256"/>
                    <a:pt x="5513" y="3935"/>
                  </a:cubicBezTo>
                  <a:cubicBezTo>
                    <a:pt x="4274" y="2625"/>
                    <a:pt x="2893" y="1363"/>
                    <a:pt x="1381" y="172"/>
                  </a:cubicBezTo>
                  <a:cubicBezTo>
                    <a:pt x="1235" y="56"/>
                    <a:pt x="1061"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7"/>
            <p:cNvSpPr/>
            <p:nvPr/>
          </p:nvSpPr>
          <p:spPr>
            <a:xfrm>
              <a:off x="7708768" y="1255016"/>
              <a:ext cx="211104" cy="135968"/>
            </a:xfrm>
            <a:custGeom>
              <a:avLst/>
              <a:gdLst/>
              <a:ahLst/>
              <a:cxnLst/>
              <a:rect l="l" t="t" r="r" b="b"/>
              <a:pathLst>
                <a:path w="6597" h="4249" extrusionOk="0">
                  <a:moveTo>
                    <a:pt x="910" y="0"/>
                  </a:moveTo>
                  <a:cubicBezTo>
                    <a:pt x="617" y="0"/>
                    <a:pt x="335" y="159"/>
                    <a:pt x="191" y="439"/>
                  </a:cubicBezTo>
                  <a:cubicBezTo>
                    <a:pt x="0" y="832"/>
                    <a:pt x="155" y="1308"/>
                    <a:pt x="548" y="1498"/>
                  </a:cubicBezTo>
                  <a:cubicBezTo>
                    <a:pt x="2227" y="2344"/>
                    <a:pt x="3822" y="3237"/>
                    <a:pt x="5275" y="4130"/>
                  </a:cubicBezTo>
                  <a:cubicBezTo>
                    <a:pt x="5406" y="4201"/>
                    <a:pt x="5548" y="4249"/>
                    <a:pt x="5691" y="4249"/>
                  </a:cubicBezTo>
                  <a:cubicBezTo>
                    <a:pt x="5953" y="4249"/>
                    <a:pt x="6215" y="4106"/>
                    <a:pt x="6358" y="3868"/>
                  </a:cubicBezTo>
                  <a:cubicBezTo>
                    <a:pt x="6596" y="3499"/>
                    <a:pt x="6477" y="3010"/>
                    <a:pt x="6108" y="2772"/>
                  </a:cubicBezTo>
                  <a:cubicBezTo>
                    <a:pt x="4620" y="1855"/>
                    <a:pt x="2989" y="951"/>
                    <a:pt x="1262" y="81"/>
                  </a:cubicBezTo>
                  <a:cubicBezTo>
                    <a:pt x="1149" y="26"/>
                    <a:pt x="1028" y="0"/>
                    <a:pt x="9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7"/>
            <p:cNvSpPr/>
            <p:nvPr/>
          </p:nvSpPr>
          <p:spPr>
            <a:xfrm>
              <a:off x="7386816" y="1117096"/>
              <a:ext cx="220640" cy="115392"/>
            </a:xfrm>
            <a:custGeom>
              <a:avLst/>
              <a:gdLst/>
              <a:ahLst/>
              <a:cxnLst/>
              <a:rect l="l" t="t" r="r" b="b"/>
              <a:pathLst>
                <a:path w="6895" h="3606" extrusionOk="0">
                  <a:moveTo>
                    <a:pt x="908" y="0"/>
                  </a:moveTo>
                  <a:cubicBezTo>
                    <a:pt x="581" y="0"/>
                    <a:pt x="277" y="195"/>
                    <a:pt x="155" y="522"/>
                  </a:cubicBezTo>
                  <a:cubicBezTo>
                    <a:pt x="0" y="927"/>
                    <a:pt x="215" y="1391"/>
                    <a:pt x="620" y="1534"/>
                  </a:cubicBezTo>
                  <a:cubicBezTo>
                    <a:pt x="2405" y="2201"/>
                    <a:pt x="4108" y="2867"/>
                    <a:pt x="5680" y="3546"/>
                  </a:cubicBezTo>
                  <a:cubicBezTo>
                    <a:pt x="5787" y="3582"/>
                    <a:pt x="5882" y="3606"/>
                    <a:pt x="5989" y="3606"/>
                  </a:cubicBezTo>
                  <a:cubicBezTo>
                    <a:pt x="6299" y="3606"/>
                    <a:pt x="6596" y="3427"/>
                    <a:pt x="6727" y="3117"/>
                  </a:cubicBezTo>
                  <a:cubicBezTo>
                    <a:pt x="6894" y="2713"/>
                    <a:pt x="6704" y="2248"/>
                    <a:pt x="6299" y="2082"/>
                  </a:cubicBezTo>
                  <a:cubicBezTo>
                    <a:pt x="4703" y="1403"/>
                    <a:pt x="2989" y="724"/>
                    <a:pt x="1179" y="46"/>
                  </a:cubicBezTo>
                  <a:cubicBezTo>
                    <a:pt x="1089" y="15"/>
                    <a:pt x="998" y="0"/>
                    <a:pt x="9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7"/>
            <p:cNvSpPr/>
            <p:nvPr/>
          </p:nvSpPr>
          <p:spPr>
            <a:xfrm>
              <a:off x="7054976" y="1005896"/>
              <a:ext cx="223648" cy="103904"/>
            </a:xfrm>
            <a:custGeom>
              <a:avLst/>
              <a:gdLst/>
              <a:ahLst/>
              <a:cxnLst/>
              <a:rect l="l" t="t" r="r" b="b"/>
              <a:pathLst>
                <a:path w="6989" h="3247" extrusionOk="0">
                  <a:moveTo>
                    <a:pt x="890" y="1"/>
                  </a:moveTo>
                  <a:cubicBezTo>
                    <a:pt x="543" y="1"/>
                    <a:pt x="227" y="216"/>
                    <a:pt x="119" y="568"/>
                  </a:cubicBezTo>
                  <a:cubicBezTo>
                    <a:pt x="0" y="985"/>
                    <a:pt x="226" y="1425"/>
                    <a:pt x="655" y="1556"/>
                  </a:cubicBezTo>
                  <a:cubicBezTo>
                    <a:pt x="2477" y="2116"/>
                    <a:pt x="4227" y="2675"/>
                    <a:pt x="5846" y="3211"/>
                  </a:cubicBezTo>
                  <a:cubicBezTo>
                    <a:pt x="5929" y="3235"/>
                    <a:pt x="6013" y="3247"/>
                    <a:pt x="6096" y="3247"/>
                  </a:cubicBezTo>
                  <a:cubicBezTo>
                    <a:pt x="6429" y="3247"/>
                    <a:pt x="6739" y="3044"/>
                    <a:pt x="6858" y="2711"/>
                  </a:cubicBezTo>
                  <a:cubicBezTo>
                    <a:pt x="6989" y="2294"/>
                    <a:pt x="6763" y="1842"/>
                    <a:pt x="6346" y="1699"/>
                  </a:cubicBezTo>
                  <a:cubicBezTo>
                    <a:pt x="4715" y="1163"/>
                    <a:pt x="2953" y="604"/>
                    <a:pt x="1119" y="32"/>
                  </a:cubicBezTo>
                  <a:cubicBezTo>
                    <a:pt x="1042" y="11"/>
                    <a:pt x="965"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7"/>
            <p:cNvSpPr/>
            <p:nvPr/>
          </p:nvSpPr>
          <p:spPr>
            <a:xfrm>
              <a:off x="6723872" y="889704"/>
              <a:ext cx="219872" cy="116480"/>
            </a:xfrm>
            <a:custGeom>
              <a:avLst/>
              <a:gdLst/>
              <a:ahLst/>
              <a:cxnLst/>
              <a:rect l="l" t="t" r="r" b="b"/>
              <a:pathLst>
                <a:path w="6871" h="3640" extrusionOk="0">
                  <a:moveTo>
                    <a:pt x="920" y="0"/>
                  </a:moveTo>
                  <a:cubicBezTo>
                    <a:pt x="624" y="0"/>
                    <a:pt x="340" y="166"/>
                    <a:pt x="203" y="448"/>
                  </a:cubicBezTo>
                  <a:cubicBezTo>
                    <a:pt x="1" y="841"/>
                    <a:pt x="167" y="1318"/>
                    <a:pt x="560" y="1508"/>
                  </a:cubicBezTo>
                  <a:cubicBezTo>
                    <a:pt x="2191" y="2306"/>
                    <a:pt x="3930" y="3008"/>
                    <a:pt x="5739" y="3604"/>
                  </a:cubicBezTo>
                  <a:cubicBezTo>
                    <a:pt x="5823" y="3627"/>
                    <a:pt x="5906" y="3639"/>
                    <a:pt x="5989" y="3639"/>
                  </a:cubicBezTo>
                  <a:cubicBezTo>
                    <a:pt x="6323" y="3639"/>
                    <a:pt x="6632" y="3425"/>
                    <a:pt x="6739" y="3092"/>
                  </a:cubicBezTo>
                  <a:cubicBezTo>
                    <a:pt x="6870" y="2675"/>
                    <a:pt x="6644" y="2234"/>
                    <a:pt x="6227" y="2092"/>
                  </a:cubicBezTo>
                  <a:cubicBezTo>
                    <a:pt x="4501" y="1520"/>
                    <a:pt x="2822" y="853"/>
                    <a:pt x="1263" y="79"/>
                  </a:cubicBezTo>
                  <a:cubicBezTo>
                    <a:pt x="1152" y="26"/>
                    <a:pt x="1035" y="0"/>
                    <a:pt x="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7"/>
            <p:cNvSpPr/>
            <p:nvPr/>
          </p:nvSpPr>
          <p:spPr>
            <a:xfrm>
              <a:off x="6440416" y="688393"/>
              <a:ext cx="190528" cy="163488"/>
            </a:xfrm>
            <a:custGeom>
              <a:avLst/>
              <a:gdLst/>
              <a:ahLst/>
              <a:cxnLst/>
              <a:rect l="l" t="t" r="r" b="b"/>
              <a:pathLst>
                <a:path w="5954" h="5109" extrusionOk="0">
                  <a:moveTo>
                    <a:pt x="858" y="0"/>
                  </a:moveTo>
                  <a:cubicBezTo>
                    <a:pt x="659" y="0"/>
                    <a:pt x="462" y="75"/>
                    <a:pt x="310" y="227"/>
                  </a:cubicBezTo>
                  <a:cubicBezTo>
                    <a:pt x="0" y="536"/>
                    <a:pt x="0" y="1036"/>
                    <a:pt x="298" y="1358"/>
                  </a:cubicBezTo>
                  <a:cubicBezTo>
                    <a:pt x="1596" y="2656"/>
                    <a:pt x="3036" y="3870"/>
                    <a:pt x="4596" y="4965"/>
                  </a:cubicBezTo>
                  <a:cubicBezTo>
                    <a:pt x="4739" y="5061"/>
                    <a:pt x="4894" y="5108"/>
                    <a:pt x="5049" y="5108"/>
                  </a:cubicBezTo>
                  <a:cubicBezTo>
                    <a:pt x="5299" y="5108"/>
                    <a:pt x="5549" y="4989"/>
                    <a:pt x="5703" y="4775"/>
                  </a:cubicBezTo>
                  <a:cubicBezTo>
                    <a:pt x="5953" y="4418"/>
                    <a:pt x="5870" y="3918"/>
                    <a:pt x="5513" y="3668"/>
                  </a:cubicBezTo>
                  <a:cubicBezTo>
                    <a:pt x="4025" y="2632"/>
                    <a:pt x="2655" y="1477"/>
                    <a:pt x="1429" y="239"/>
                  </a:cubicBezTo>
                  <a:cubicBezTo>
                    <a:pt x="1271" y="81"/>
                    <a:pt x="1064" y="0"/>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7"/>
            <p:cNvSpPr/>
            <p:nvPr/>
          </p:nvSpPr>
          <p:spPr>
            <a:xfrm>
              <a:off x="6247232" y="397929"/>
              <a:ext cx="139104" cy="205920"/>
            </a:xfrm>
            <a:custGeom>
              <a:avLst/>
              <a:gdLst/>
              <a:ahLst/>
              <a:cxnLst/>
              <a:rect l="l" t="t" r="r" b="b"/>
              <a:pathLst>
                <a:path w="4347" h="6435" extrusionOk="0">
                  <a:moveTo>
                    <a:pt x="895" y="1"/>
                  </a:moveTo>
                  <a:cubicBezTo>
                    <a:pt x="800" y="1"/>
                    <a:pt x="703" y="17"/>
                    <a:pt x="608" y="53"/>
                  </a:cubicBezTo>
                  <a:cubicBezTo>
                    <a:pt x="203" y="219"/>
                    <a:pt x="1" y="684"/>
                    <a:pt x="167" y="1088"/>
                  </a:cubicBezTo>
                  <a:cubicBezTo>
                    <a:pt x="858" y="2815"/>
                    <a:pt x="1739" y="4494"/>
                    <a:pt x="2787" y="6077"/>
                  </a:cubicBezTo>
                  <a:cubicBezTo>
                    <a:pt x="2942" y="6303"/>
                    <a:pt x="3192" y="6434"/>
                    <a:pt x="3442" y="6434"/>
                  </a:cubicBezTo>
                  <a:cubicBezTo>
                    <a:pt x="3596" y="6434"/>
                    <a:pt x="3751" y="6387"/>
                    <a:pt x="3882" y="6303"/>
                  </a:cubicBezTo>
                  <a:cubicBezTo>
                    <a:pt x="4251" y="6053"/>
                    <a:pt x="4347" y="5565"/>
                    <a:pt x="4108" y="5196"/>
                  </a:cubicBezTo>
                  <a:cubicBezTo>
                    <a:pt x="3120" y="3708"/>
                    <a:pt x="2287" y="2136"/>
                    <a:pt x="1644" y="505"/>
                  </a:cubicBezTo>
                  <a:cubicBezTo>
                    <a:pt x="1515" y="192"/>
                    <a:pt x="1216" y="1"/>
                    <a:pt x="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7"/>
            <p:cNvSpPr/>
            <p:nvPr/>
          </p:nvSpPr>
          <p:spPr>
            <a:xfrm>
              <a:off x="6193536" y="54698"/>
              <a:ext cx="63264" cy="225664"/>
            </a:xfrm>
            <a:custGeom>
              <a:avLst/>
              <a:gdLst/>
              <a:ahLst/>
              <a:cxnLst/>
              <a:rect l="l" t="t" r="r" b="b"/>
              <a:pathLst>
                <a:path w="1977" h="7052" extrusionOk="0">
                  <a:moveTo>
                    <a:pt x="830" y="1"/>
                  </a:moveTo>
                  <a:cubicBezTo>
                    <a:pt x="417" y="1"/>
                    <a:pt x="70" y="334"/>
                    <a:pt x="48" y="742"/>
                  </a:cubicBezTo>
                  <a:cubicBezTo>
                    <a:pt x="24" y="1254"/>
                    <a:pt x="0" y="1766"/>
                    <a:pt x="0" y="2266"/>
                  </a:cubicBezTo>
                  <a:cubicBezTo>
                    <a:pt x="0" y="3635"/>
                    <a:pt x="119" y="5028"/>
                    <a:pt x="333" y="6385"/>
                  </a:cubicBezTo>
                  <a:cubicBezTo>
                    <a:pt x="405" y="6766"/>
                    <a:pt x="738" y="7052"/>
                    <a:pt x="1119" y="7052"/>
                  </a:cubicBezTo>
                  <a:cubicBezTo>
                    <a:pt x="1167" y="7052"/>
                    <a:pt x="1203" y="7040"/>
                    <a:pt x="1250" y="7040"/>
                  </a:cubicBezTo>
                  <a:cubicBezTo>
                    <a:pt x="1679" y="6969"/>
                    <a:pt x="1976" y="6552"/>
                    <a:pt x="1905" y="6123"/>
                  </a:cubicBezTo>
                  <a:cubicBezTo>
                    <a:pt x="1703" y="4849"/>
                    <a:pt x="1595" y="3552"/>
                    <a:pt x="1595" y="2266"/>
                  </a:cubicBezTo>
                  <a:cubicBezTo>
                    <a:pt x="1595" y="1801"/>
                    <a:pt x="1607" y="1313"/>
                    <a:pt x="1631" y="837"/>
                  </a:cubicBezTo>
                  <a:cubicBezTo>
                    <a:pt x="1667" y="408"/>
                    <a:pt x="1334" y="27"/>
                    <a:pt x="893" y="3"/>
                  </a:cubicBezTo>
                  <a:cubicBezTo>
                    <a:pt x="872" y="2"/>
                    <a:pt x="851"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647"/>
        <p:cNvGrpSpPr/>
        <p:nvPr/>
      </p:nvGrpSpPr>
      <p:grpSpPr>
        <a:xfrm>
          <a:off x="0" y="0"/>
          <a:ext cx="0" cy="0"/>
          <a:chOff x="0" y="0"/>
          <a:chExt cx="0" cy="0"/>
        </a:xfrm>
      </p:grpSpPr>
      <p:sp>
        <p:nvSpPr>
          <p:cNvPr id="648" name="Google Shape;648;p28"/>
          <p:cNvSpPr/>
          <p:nvPr/>
        </p:nvSpPr>
        <p:spPr>
          <a:xfrm rot="10800000" flipH="1">
            <a:off x="613872" y="4666687"/>
            <a:ext cx="235872" cy="106656"/>
          </a:xfrm>
          <a:custGeom>
            <a:avLst/>
            <a:gdLst/>
            <a:ahLst/>
            <a:cxnLst/>
            <a:rect l="l" t="t" r="r" b="b"/>
            <a:pathLst>
              <a:path w="7371" h="3333" extrusionOk="0">
                <a:moveTo>
                  <a:pt x="6465" y="0"/>
                </a:moveTo>
                <a:cubicBezTo>
                  <a:pt x="6422" y="0"/>
                  <a:pt x="6379" y="4"/>
                  <a:pt x="6335" y="11"/>
                </a:cubicBezTo>
                <a:cubicBezTo>
                  <a:pt x="4204" y="356"/>
                  <a:pt x="2263" y="939"/>
                  <a:pt x="596" y="1737"/>
                </a:cubicBezTo>
                <a:cubicBezTo>
                  <a:pt x="179" y="1939"/>
                  <a:pt x="1" y="2440"/>
                  <a:pt x="203" y="2856"/>
                </a:cubicBezTo>
                <a:cubicBezTo>
                  <a:pt x="346" y="3154"/>
                  <a:pt x="644" y="3332"/>
                  <a:pt x="953" y="3332"/>
                </a:cubicBezTo>
                <a:cubicBezTo>
                  <a:pt x="1084" y="3332"/>
                  <a:pt x="1203" y="3309"/>
                  <a:pt x="1322" y="3249"/>
                </a:cubicBezTo>
                <a:cubicBezTo>
                  <a:pt x="2846" y="2511"/>
                  <a:pt x="4620" y="1975"/>
                  <a:pt x="6597" y="1666"/>
                </a:cubicBezTo>
                <a:cubicBezTo>
                  <a:pt x="7061" y="1582"/>
                  <a:pt x="7371" y="1154"/>
                  <a:pt x="7287" y="701"/>
                </a:cubicBezTo>
                <a:cubicBezTo>
                  <a:pt x="7223" y="293"/>
                  <a:pt x="6867" y="0"/>
                  <a:pt x="6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8"/>
          <p:cNvSpPr/>
          <p:nvPr/>
        </p:nvSpPr>
        <p:spPr>
          <a:xfrm rot="10800000" flipH="1">
            <a:off x="21808" y="4250623"/>
            <a:ext cx="233184" cy="117856"/>
          </a:xfrm>
          <a:custGeom>
            <a:avLst/>
            <a:gdLst/>
            <a:ahLst/>
            <a:cxnLst/>
            <a:rect l="l" t="t" r="r" b="b"/>
            <a:pathLst>
              <a:path w="7287" h="3683" extrusionOk="0">
                <a:moveTo>
                  <a:pt x="6336" y="1"/>
                </a:moveTo>
                <a:cubicBezTo>
                  <a:pt x="6212" y="1"/>
                  <a:pt x="6085" y="28"/>
                  <a:pt x="5965" y="86"/>
                </a:cubicBezTo>
                <a:cubicBezTo>
                  <a:pt x="4382" y="872"/>
                  <a:pt x="2620" y="1527"/>
                  <a:pt x="715" y="2039"/>
                </a:cubicBezTo>
                <a:cubicBezTo>
                  <a:pt x="262" y="2158"/>
                  <a:pt x="0" y="2622"/>
                  <a:pt x="119" y="3063"/>
                </a:cubicBezTo>
                <a:cubicBezTo>
                  <a:pt x="227" y="3432"/>
                  <a:pt x="560" y="3682"/>
                  <a:pt x="929" y="3682"/>
                </a:cubicBezTo>
                <a:cubicBezTo>
                  <a:pt x="1000" y="3682"/>
                  <a:pt x="1072" y="3670"/>
                  <a:pt x="1143" y="3658"/>
                </a:cubicBezTo>
                <a:cubicBezTo>
                  <a:pt x="3156" y="3111"/>
                  <a:pt x="5025" y="2420"/>
                  <a:pt x="6704" y="1587"/>
                </a:cubicBezTo>
                <a:cubicBezTo>
                  <a:pt x="7120" y="1384"/>
                  <a:pt x="7287" y="884"/>
                  <a:pt x="7085" y="467"/>
                </a:cubicBezTo>
                <a:cubicBezTo>
                  <a:pt x="6940" y="171"/>
                  <a:pt x="6645" y="1"/>
                  <a:pt x="6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8"/>
          <p:cNvSpPr/>
          <p:nvPr/>
        </p:nvSpPr>
        <p:spPr>
          <a:xfrm rot="10800000" flipH="1">
            <a:off x="347952" y="4417119"/>
            <a:ext cx="179456" cy="193664"/>
          </a:xfrm>
          <a:custGeom>
            <a:avLst/>
            <a:gdLst/>
            <a:ahLst/>
            <a:cxnLst/>
            <a:rect l="l" t="t" r="r" b="b"/>
            <a:pathLst>
              <a:path w="5608" h="6052" extrusionOk="0">
                <a:moveTo>
                  <a:pt x="4665" y="0"/>
                </a:moveTo>
                <a:cubicBezTo>
                  <a:pt x="4438" y="0"/>
                  <a:pt x="4213" y="93"/>
                  <a:pt x="4048" y="277"/>
                </a:cubicBezTo>
                <a:cubicBezTo>
                  <a:pt x="3632" y="753"/>
                  <a:pt x="3227" y="1253"/>
                  <a:pt x="2858" y="1789"/>
                </a:cubicBezTo>
                <a:cubicBezTo>
                  <a:pt x="2155" y="2789"/>
                  <a:pt x="1310" y="3741"/>
                  <a:pt x="369" y="4587"/>
                </a:cubicBezTo>
                <a:cubicBezTo>
                  <a:pt x="24" y="4896"/>
                  <a:pt x="0" y="5432"/>
                  <a:pt x="310" y="5777"/>
                </a:cubicBezTo>
                <a:cubicBezTo>
                  <a:pt x="476" y="5956"/>
                  <a:pt x="703" y="6051"/>
                  <a:pt x="929" y="6051"/>
                </a:cubicBezTo>
                <a:cubicBezTo>
                  <a:pt x="1131" y="6051"/>
                  <a:pt x="1334" y="5980"/>
                  <a:pt x="1488" y="5837"/>
                </a:cubicBezTo>
                <a:cubicBezTo>
                  <a:pt x="2524" y="4896"/>
                  <a:pt x="3453" y="3860"/>
                  <a:pt x="4227" y="2741"/>
                </a:cubicBezTo>
                <a:cubicBezTo>
                  <a:pt x="4560" y="2265"/>
                  <a:pt x="4917" y="1812"/>
                  <a:pt x="5298" y="1396"/>
                </a:cubicBezTo>
                <a:cubicBezTo>
                  <a:pt x="5608" y="1050"/>
                  <a:pt x="5572" y="527"/>
                  <a:pt x="5227" y="217"/>
                </a:cubicBezTo>
                <a:cubicBezTo>
                  <a:pt x="5065" y="72"/>
                  <a:pt x="4864" y="0"/>
                  <a:pt x="4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8"/>
          <p:cNvSpPr/>
          <p:nvPr/>
        </p:nvSpPr>
        <p:spPr>
          <a:xfrm rot="10800000" flipH="1">
            <a:off x="978128" y="4721919"/>
            <a:ext cx="239296" cy="64448"/>
          </a:xfrm>
          <a:custGeom>
            <a:avLst/>
            <a:gdLst/>
            <a:ahLst/>
            <a:cxnLst/>
            <a:rect l="l" t="t" r="r" b="b"/>
            <a:pathLst>
              <a:path w="7478" h="2014" extrusionOk="0">
                <a:moveTo>
                  <a:pt x="833" y="1"/>
                </a:moveTo>
                <a:cubicBezTo>
                  <a:pt x="381" y="1"/>
                  <a:pt x="0" y="382"/>
                  <a:pt x="0" y="834"/>
                </a:cubicBezTo>
                <a:cubicBezTo>
                  <a:pt x="0" y="1299"/>
                  <a:pt x="369" y="1680"/>
                  <a:pt x="833" y="1680"/>
                </a:cubicBezTo>
                <a:cubicBezTo>
                  <a:pt x="2560" y="1692"/>
                  <a:pt x="4417" y="1799"/>
                  <a:pt x="6513" y="2013"/>
                </a:cubicBezTo>
                <a:lnTo>
                  <a:pt x="6596" y="2013"/>
                </a:lnTo>
                <a:cubicBezTo>
                  <a:pt x="7025" y="2013"/>
                  <a:pt x="7382" y="1692"/>
                  <a:pt x="7430" y="1263"/>
                </a:cubicBezTo>
                <a:cubicBezTo>
                  <a:pt x="7477" y="811"/>
                  <a:pt x="7144" y="394"/>
                  <a:pt x="6679" y="346"/>
                </a:cubicBezTo>
                <a:cubicBezTo>
                  <a:pt x="4524" y="132"/>
                  <a:pt x="2619" y="25"/>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8"/>
          <p:cNvSpPr/>
          <p:nvPr/>
        </p:nvSpPr>
        <p:spPr>
          <a:xfrm rot="10800000" flipH="1">
            <a:off x="2435440" y="4656031"/>
            <a:ext cx="207680" cy="162560"/>
          </a:xfrm>
          <a:custGeom>
            <a:avLst/>
            <a:gdLst/>
            <a:ahLst/>
            <a:cxnLst/>
            <a:rect l="l" t="t" r="r" b="b"/>
            <a:pathLst>
              <a:path w="6490" h="5080" extrusionOk="0">
                <a:moveTo>
                  <a:pt x="5568" y="0"/>
                </a:moveTo>
                <a:cubicBezTo>
                  <a:pt x="5349" y="0"/>
                  <a:pt x="5130" y="87"/>
                  <a:pt x="4965" y="258"/>
                </a:cubicBezTo>
                <a:cubicBezTo>
                  <a:pt x="4727" y="508"/>
                  <a:pt x="4477" y="758"/>
                  <a:pt x="4227" y="1008"/>
                </a:cubicBezTo>
                <a:cubicBezTo>
                  <a:pt x="3203" y="2008"/>
                  <a:pt x="1989" y="2853"/>
                  <a:pt x="608" y="3484"/>
                </a:cubicBezTo>
                <a:cubicBezTo>
                  <a:pt x="191" y="3675"/>
                  <a:pt x="0" y="4175"/>
                  <a:pt x="203" y="4592"/>
                </a:cubicBezTo>
                <a:cubicBezTo>
                  <a:pt x="346" y="4901"/>
                  <a:pt x="643" y="5080"/>
                  <a:pt x="965" y="5080"/>
                </a:cubicBezTo>
                <a:cubicBezTo>
                  <a:pt x="1072" y="5080"/>
                  <a:pt x="1191" y="5056"/>
                  <a:pt x="1310" y="5008"/>
                </a:cubicBezTo>
                <a:cubicBezTo>
                  <a:pt x="2870" y="4282"/>
                  <a:pt x="4239" y="3342"/>
                  <a:pt x="5406" y="2187"/>
                </a:cubicBezTo>
                <a:cubicBezTo>
                  <a:pt x="5668" y="1937"/>
                  <a:pt x="5918" y="1675"/>
                  <a:pt x="6168" y="1413"/>
                </a:cubicBezTo>
                <a:cubicBezTo>
                  <a:pt x="6489" y="1079"/>
                  <a:pt x="6477" y="556"/>
                  <a:pt x="6144" y="234"/>
                </a:cubicBezTo>
                <a:cubicBezTo>
                  <a:pt x="5982" y="78"/>
                  <a:pt x="5775" y="0"/>
                  <a:pt x="5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8"/>
          <p:cNvSpPr/>
          <p:nvPr/>
        </p:nvSpPr>
        <p:spPr>
          <a:xfrm rot="10800000" flipH="1">
            <a:off x="1343888" y="4668607"/>
            <a:ext cx="239680" cy="83008"/>
          </a:xfrm>
          <a:custGeom>
            <a:avLst/>
            <a:gdLst/>
            <a:ahLst/>
            <a:cxnLst/>
            <a:rect l="l" t="t" r="r" b="b"/>
            <a:pathLst>
              <a:path w="7490" h="2594" extrusionOk="0">
                <a:moveTo>
                  <a:pt x="882" y="0"/>
                </a:moveTo>
                <a:cubicBezTo>
                  <a:pt x="480" y="0"/>
                  <a:pt x="124" y="293"/>
                  <a:pt x="60" y="713"/>
                </a:cubicBezTo>
                <a:cubicBezTo>
                  <a:pt x="0" y="1165"/>
                  <a:pt x="310" y="1594"/>
                  <a:pt x="762" y="1665"/>
                </a:cubicBezTo>
                <a:cubicBezTo>
                  <a:pt x="2679" y="1951"/>
                  <a:pt x="4620" y="2272"/>
                  <a:pt x="6453" y="2582"/>
                </a:cubicBezTo>
                <a:cubicBezTo>
                  <a:pt x="6501" y="2594"/>
                  <a:pt x="6548" y="2594"/>
                  <a:pt x="6596" y="2594"/>
                </a:cubicBezTo>
                <a:cubicBezTo>
                  <a:pt x="6989" y="2594"/>
                  <a:pt x="7346" y="2308"/>
                  <a:pt x="7418" y="1903"/>
                </a:cubicBezTo>
                <a:cubicBezTo>
                  <a:pt x="7489" y="1439"/>
                  <a:pt x="7191" y="1010"/>
                  <a:pt x="6727" y="939"/>
                </a:cubicBezTo>
                <a:cubicBezTo>
                  <a:pt x="4894" y="629"/>
                  <a:pt x="2941" y="296"/>
                  <a:pt x="1012" y="10"/>
                </a:cubicBezTo>
                <a:cubicBezTo>
                  <a:pt x="968" y="3"/>
                  <a:pt x="925" y="0"/>
                  <a:pt x="8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8"/>
          <p:cNvSpPr/>
          <p:nvPr/>
        </p:nvSpPr>
        <p:spPr>
          <a:xfrm rot="10800000" flipH="1">
            <a:off x="2701392" y="4906719"/>
            <a:ext cx="153184" cy="213152"/>
          </a:xfrm>
          <a:custGeom>
            <a:avLst/>
            <a:gdLst/>
            <a:ahLst/>
            <a:cxnLst/>
            <a:rect l="l" t="t" r="r" b="b"/>
            <a:pathLst>
              <a:path w="4787" h="6661" extrusionOk="0">
                <a:moveTo>
                  <a:pt x="3826" y="1"/>
                </a:moveTo>
                <a:cubicBezTo>
                  <a:pt x="3509" y="1"/>
                  <a:pt x="3211" y="180"/>
                  <a:pt x="3072" y="493"/>
                </a:cubicBezTo>
                <a:cubicBezTo>
                  <a:pt x="2334" y="2136"/>
                  <a:pt x="1393" y="3767"/>
                  <a:pt x="274" y="5339"/>
                </a:cubicBezTo>
                <a:cubicBezTo>
                  <a:pt x="0" y="5720"/>
                  <a:pt x="83" y="6244"/>
                  <a:pt x="464" y="6506"/>
                </a:cubicBezTo>
                <a:cubicBezTo>
                  <a:pt x="607" y="6613"/>
                  <a:pt x="786" y="6661"/>
                  <a:pt x="953" y="6661"/>
                </a:cubicBezTo>
                <a:cubicBezTo>
                  <a:pt x="1214" y="6661"/>
                  <a:pt x="1464" y="6542"/>
                  <a:pt x="1631" y="6303"/>
                </a:cubicBezTo>
                <a:cubicBezTo>
                  <a:pt x="2822" y="4648"/>
                  <a:pt x="3810" y="2922"/>
                  <a:pt x="4596" y="1184"/>
                </a:cubicBezTo>
                <a:cubicBezTo>
                  <a:pt x="4786" y="755"/>
                  <a:pt x="4596" y="267"/>
                  <a:pt x="4179" y="76"/>
                </a:cubicBezTo>
                <a:cubicBezTo>
                  <a:pt x="4063" y="25"/>
                  <a:pt x="3943" y="1"/>
                  <a:pt x="38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8"/>
          <p:cNvSpPr/>
          <p:nvPr/>
        </p:nvSpPr>
        <p:spPr>
          <a:xfrm rot="10800000" flipH="1">
            <a:off x="2077296" y="4598111"/>
            <a:ext cx="240064" cy="62368"/>
          </a:xfrm>
          <a:custGeom>
            <a:avLst/>
            <a:gdLst/>
            <a:ahLst/>
            <a:cxnLst/>
            <a:rect l="l" t="t" r="r" b="b"/>
            <a:pathLst>
              <a:path w="7502" h="1949" extrusionOk="0">
                <a:moveTo>
                  <a:pt x="6600" y="1"/>
                </a:moveTo>
                <a:cubicBezTo>
                  <a:pt x="6564" y="1"/>
                  <a:pt x="6527" y="3"/>
                  <a:pt x="6489" y="8"/>
                </a:cubicBezTo>
                <a:cubicBezTo>
                  <a:pt x="5179" y="187"/>
                  <a:pt x="3720" y="277"/>
                  <a:pt x="2141" y="277"/>
                </a:cubicBezTo>
                <a:cubicBezTo>
                  <a:pt x="1725" y="277"/>
                  <a:pt x="1301" y="270"/>
                  <a:pt x="870" y="258"/>
                </a:cubicBezTo>
                <a:cubicBezTo>
                  <a:pt x="855" y="257"/>
                  <a:pt x="841" y="257"/>
                  <a:pt x="827" y="257"/>
                </a:cubicBezTo>
                <a:cubicBezTo>
                  <a:pt x="382" y="257"/>
                  <a:pt x="24" y="617"/>
                  <a:pt x="12" y="1068"/>
                </a:cubicBezTo>
                <a:cubicBezTo>
                  <a:pt x="1" y="1532"/>
                  <a:pt x="358" y="1913"/>
                  <a:pt x="822" y="1925"/>
                </a:cubicBezTo>
                <a:cubicBezTo>
                  <a:pt x="1275" y="1949"/>
                  <a:pt x="1715" y="1949"/>
                  <a:pt x="2144" y="1949"/>
                </a:cubicBezTo>
                <a:cubicBezTo>
                  <a:pt x="3787" y="1949"/>
                  <a:pt x="5323" y="1853"/>
                  <a:pt x="6716" y="1663"/>
                </a:cubicBezTo>
                <a:cubicBezTo>
                  <a:pt x="7180" y="1603"/>
                  <a:pt x="7502" y="1187"/>
                  <a:pt x="7430" y="722"/>
                </a:cubicBezTo>
                <a:cubicBezTo>
                  <a:pt x="7375" y="306"/>
                  <a:pt x="7018" y="1"/>
                  <a:pt x="6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8"/>
          <p:cNvSpPr/>
          <p:nvPr/>
        </p:nvSpPr>
        <p:spPr>
          <a:xfrm rot="10800000" flipH="1">
            <a:off x="1708496" y="4612575"/>
            <a:ext cx="240064" cy="79232"/>
          </a:xfrm>
          <a:custGeom>
            <a:avLst/>
            <a:gdLst/>
            <a:ahLst/>
            <a:cxnLst/>
            <a:rect l="l" t="t" r="r" b="b"/>
            <a:pathLst>
              <a:path w="7502" h="2476" extrusionOk="0">
                <a:moveTo>
                  <a:pt x="894" y="0"/>
                </a:moveTo>
                <a:cubicBezTo>
                  <a:pt x="492" y="0"/>
                  <a:pt x="136" y="292"/>
                  <a:pt x="72" y="701"/>
                </a:cubicBezTo>
                <a:cubicBezTo>
                  <a:pt x="0" y="1165"/>
                  <a:pt x="310" y="1594"/>
                  <a:pt x="762" y="1666"/>
                </a:cubicBezTo>
                <a:cubicBezTo>
                  <a:pt x="3001" y="2011"/>
                  <a:pt x="4834" y="2273"/>
                  <a:pt x="6513" y="2463"/>
                </a:cubicBezTo>
                <a:cubicBezTo>
                  <a:pt x="6549" y="2463"/>
                  <a:pt x="6584" y="2475"/>
                  <a:pt x="6620" y="2475"/>
                </a:cubicBezTo>
                <a:cubicBezTo>
                  <a:pt x="7037" y="2475"/>
                  <a:pt x="7394" y="2154"/>
                  <a:pt x="7442" y="1725"/>
                </a:cubicBezTo>
                <a:cubicBezTo>
                  <a:pt x="7501" y="1273"/>
                  <a:pt x="7168" y="856"/>
                  <a:pt x="6715" y="796"/>
                </a:cubicBezTo>
                <a:cubicBezTo>
                  <a:pt x="5049" y="606"/>
                  <a:pt x="3239" y="356"/>
                  <a:pt x="1024" y="11"/>
                </a:cubicBezTo>
                <a:cubicBezTo>
                  <a:pt x="981" y="4"/>
                  <a:pt x="937" y="0"/>
                  <a:pt x="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p:nvPr/>
        </p:nvSpPr>
        <p:spPr>
          <a:xfrm rot="10800000" flipH="1">
            <a:off x="8010627" y="4986358"/>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8"/>
          <p:cNvSpPr/>
          <p:nvPr/>
        </p:nvSpPr>
        <p:spPr>
          <a:xfrm rot="10800000" flipH="1">
            <a:off x="7036003" y="4896438"/>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8"/>
          <p:cNvSpPr/>
          <p:nvPr/>
        </p:nvSpPr>
        <p:spPr>
          <a:xfrm rot="10800000" flipH="1">
            <a:off x="8186627" y="4643062"/>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8"/>
          <p:cNvSpPr/>
          <p:nvPr/>
        </p:nvSpPr>
        <p:spPr>
          <a:xfrm rot="10800000" flipH="1">
            <a:off x="8307043" y="4295222"/>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8"/>
          <p:cNvSpPr/>
          <p:nvPr/>
        </p:nvSpPr>
        <p:spPr>
          <a:xfrm rot="10800000" flipH="1">
            <a:off x="6805891" y="4607638"/>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8"/>
          <p:cNvSpPr/>
          <p:nvPr/>
        </p:nvSpPr>
        <p:spPr>
          <a:xfrm rot="10800000" flipH="1">
            <a:off x="6499171" y="44129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8"/>
          <p:cNvSpPr/>
          <p:nvPr/>
        </p:nvSpPr>
        <p:spPr>
          <a:xfrm rot="10800000" flipH="1">
            <a:off x="6142179" y="4404182"/>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rot="10800000" flipH="1">
            <a:off x="5912067" y="4940246"/>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rot="10800000" flipH="1">
            <a:off x="9063299" y="3644086"/>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8"/>
          <p:cNvSpPr/>
          <p:nvPr/>
        </p:nvSpPr>
        <p:spPr>
          <a:xfrm rot="10800000" flipH="1">
            <a:off x="5930339" y="4591254"/>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8"/>
          <p:cNvSpPr/>
          <p:nvPr/>
        </p:nvSpPr>
        <p:spPr>
          <a:xfrm rot="10800000" flipH="1">
            <a:off x="8770691" y="3872310"/>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8"/>
          <p:cNvSpPr/>
          <p:nvPr/>
        </p:nvSpPr>
        <p:spPr>
          <a:xfrm rot="10800000" flipH="1">
            <a:off x="8463235" y="4007190"/>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8"/>
          <p:cNvSpPr/>
          <p:nvPr/>
        </p:nvSpPr>
        <p:spPr>
          <a:xfrm rot="10800000" flipH="1">
            <a:off x="1531715" y="1718"/>
            <a:ext cx="174144" cy="170144"/>
          </a:xfrm>
          <a:custGeom>
            <a:avLst/>
            <a:gdLst/>
            <a:ahLst/>
            <a:cxnLst/>
            <a:rect l="l" t="t" r="r" b="b"/>
            <a:pathLst>
              <a:path w="5442" h="5317" extrusionOk="0">
                <a:moveTo>
                  <a:pt x="953" y="1"/>
                </a:moveTo>
                <a:cubicBezTo>
                  <a:pt x="687" y="1"/>
                  <a:pt x="424" y="127"/>
                  <a:pt x="262" y="363"/>
                </a:cubicBezTo>
                <a:cubicBezTo>
                  <a:pt x="0" y="744"/>
                  <a:pt x="95" y="1256"/>
                  <a:pt x="465" y="1530"/>
                </a:cubicBezTo>
                <a:cubicBezTo>
                  <a:pt x="1346" y="2125"/>
                  <a:pt x="2012" y="2875"/>
                  <a:pt x="2524" y="3816"/>
                </a:cubicBezTo>
                <a:cubicBezTo>
                  <a:pt x="2810" y="4340"/>
                  <a:pt x="3155" y="4840"/>
                  <a:pt x="3548" y="5316"/>
                </a:cubicBezTo>
                <a:lnTo>
                  <a:pt x="5429" y="5316"/>
                </a:lnTo>
                <a:cubicBezTo>
                  <a:pt x="5441" y="5090"/>
                  <a:pt x="5370" y="4852"/>
                  <a:pt x="5203" y="4673"/>
                </a:cubicBezTo>
                <a:cubicBezTo>
                  <a:pt x="4727" y="4161"/>
                  <a:pt x="4310" y="3602"/>
                  <a:pt x="3989" y="3006"/>
                </a:cubicBezTo>
                <a:cubicBezTo>
                  <a:pt x="3370" y="1863"/>
                  <a:pt x="2501" y="899"/>
                  <a:pt x="1429" y="149"/>
                </a:cubicBezTo>
                <a:cubicBezTo>
                  <a:pt x="1284" y="49"/>
                  <a:pt x="1118"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8"/>
          <p:cNvSpPr/>
          <p:nvPr/>
        </p:nvSpPr>
        <p:spPr>
          <a:xfrm rot="10800000" flipH="1">
            <a:off x="543011" y="1539830"/>
            <a:ext cx="185568" cy="187008"/>
          </a:xfrm>
          <a:custGeom>
            <a:avLst/>
            <a:gdLst/>
            <a:ahLst/>
            <a:cxnLst/>
            <a:rect l="l" t="t" r="r" b="b"/>
            <a:pathLst>
              <a:path w="5799" h="5844" extrusionOk="0">
                <a:moveTo>
                  <a:pt x="955" y="1"/>
                </a:moveTo>
                <a:cubicBezTo>
                  <a:pt x="672" y="1"/>
                  <a:pt x="394" y="146"/>
                  <a:pt x="239" y="402"/>
                </a:cubicBezTo>
                <a:cubicBezTo>
                  <a:pt x="1" y="795"/>
                  <a:pt x="131" y="1319"/>
                  <a:pt x="524" y="1557"/>
                </a:cubicBezTo>
                <a:cubicBezTo>
                  <a:pt x="2036" y="2474"/>
                  <a:pt x="3275" y="3808"/>
                  <a:pt x="4096" y="5391"/>
                </a:cubicBezTo>
                <a:cubicBezTo>
                  <a:pt x="4251" y="5677"/>
                  <a:pt x="4537" y="5844"/>
                  <a:pt x="4846" y="5844"/>
                </a:cubicBezTo>
                <a:cubicBezTo>
                  <a:pt x="4965" y="5844"/>
                  <a:pt x="5096" y="5820"/>
                  <a:pt x="5227" y="5748"/>
                </a:cubicBezTo>
                <a:cubicBezTo>
                  <a:pt x="5632" y="5546"/>
                  <a:pt x="5799" y="5034"/>
                  <a:pt x="5585" y="4629"/>
                </a:cubicBezTo>
                <a:cubicBezTo>
                  <a:pt x="4620" y="2760"/>
                  <a:pt x="3168" y="1200"/>
                  <a:pt x="1394" y="129"/>
                </a:cubicBezTo>
                <a:cubicBezTo>
                  <a:pt x="1257" y="42"/>
                  <a:pt x="1105" y="1"/>
                  <a:pt x="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8"/>
          <p:cNvSpPr/>
          <p:nvPr/>
        </p:nvSpPr>
        <p:spPr>
          <a:xfrm rot="10800000" flipH="1">
            <a:off x="662275" y="1183222"/>
            <a:ext cx="102144" cy="231680"/>
          </a:xfrm>
          <a:custGeom>
            <a:avLst/>
            <a:gdLst/>
            <a:ahLst/>
            <a:cxnLst/>
            <a:rect l="l" t="t" r="r" b="b"/>
            <a:pathLst>
              <a:path w="3192" h="7240" extrusionOk="0">
                <a:moveTo>
                  <a:pt x="2347" y="1"/>
                </a:moveTo>
                <a:cubicBezTo>
                  <a:pt x="1893" y="1"/>
                  <a:pt x="1524" y="354"/>
                  <a:pt x="1500" y="810"/>
                </a:cubicBezTo>
                <a:cubicBezTo>
                  <a:pt x="1453" y="2549"/>
                  <a:pt x="1012" y="4299"/>
                  <a:pt x="191" y="6037"/>
                </a:cubicBezTo>
                <a:cubicBezTo>
                  <a:pt x="0" y="6466"/>
                  <a:pt x="179" y="6954"/>
                  <a:pt x="595" y="7156"/>
                </a:cubicBezTo>
                <a:cubicBezTo>
                  <a:pt x="715" y="7204"/>
                  <a:pt x="834" y="7240"/>
                  <a:pt x="953" y="7240"/>
                </a:cubicBezTo>
                <a:cubicBezTo>
                  <a:pt x="1262" y="7240"/>
                  <a:pt x="1572" y="7061"/>
                  <a:pt x="1715" y="6752"/>
                </a:cubicBezTo>
                <a:cubicBezTo>
                  <a:pt x="2620" y="4811"/>
                  <a:pt x="3120" y="2823"/>
                  <a:pt x="3179" y="858"/>
                </a:cubicBezTo>
                <a:cubicBezTo>
                  <a:pt x="3191" y="406"/>
                  <a:pt x="2834" y="13"/>
                  <a:pt x="2370" y="1"/>
                </a:cubicBezTo>
                <a:cubicBezTo>
                  <a:pt x="2362" y="1"/>
                  <a:pt x="2354" y="1"/>
                  <a:pt x="2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8"/>
          <p:cNvSpPr/>
          <p:nvPr/>
        </p:nvSpPr>
        <p:spPr>
          <a:xfrm rot="10800000" flipH="1">
            <a:off x="807811" y="169366"/>
            <a:ext cx="239296" cy="57664"/>
          </a:xfrm>
          <a:custGeom>
            <a:avLst/>
            <a:gdLst/>
            <a:ahLst/>
            <a:cxnLst/>
            <a:rect l="l" t="t" r="r" b="b"/>
            <a:pathLst>
              <a:path w="7478" h="1802" extrusionOk="0">
                <a:moveTo>
                  <a:pt x="6647" y="1"/>
                </a:moveTo>
                <a:cubicBezTo>
                  <a:pt x="6626" y="1"/>
                  <a:pt x="6605" y="2"/>
                  <a:pt x="6585" y="3"/>
                </a:cubicBezTo>
                <a:cubicBezTo>
                  <a:pt x="5489" y="51"/>
                  <a:pt x="4060" y="123"/>
                  <a:pt x="2667" y="123"/>
                </a:cubicBezTo>
                <a:cubicBezTo>
                  <a:pt x="2036" y="123"/>
                  <a:pt x="1453" y="111"/>
                  <a:pt x="893" y="87"/>
                </a:cubicBezTo>
                <a:cubicBezTo>
                  <a:pt x="872" y="85"/>
                  <a:pt x="852" y="84"/>
                  <a:pt x="831" y="84"/>
                </a:cubicBezTo>
                <a:cubicBezTo>
                  <a:pt x="394" y="84"/>
                  <a:pt x="35" y="441"/>
                  <a:pt x="12" y="873"/>
                </a:cubicBezTo>
                <a:cubicBezTo>
                  <a:pt x="0" y="1337"/>
                  <a:pt x="346" y="1730"/>
                  <a:pt x="810" y="1754"/>
                </a:cubicBezTo>
                <a:cubicBezTo>
                  <a:pt x="1393" y="1777"/>
                  <a:pt x="2001" y="1801"/>
                  <a:pt x="2667" y="1801"/>
                </a:cubicBezTo>
                <a:cubicBezTo>
                  <a:pt x="4096" y="1789"/>
                  <a:pt x="5549" y="1730"/>
                  <a:pt x="6668" y="1670"/>
                </a:cubicBezTo>
                <a:cubicBezTo>
                  <a:pt x="7132" y="1647"/>
                  <a:pt x="7477" y="1254"/>
                  <a:pt x="7454" y="789"/>
                </a:cubicBezTo>
                <a:cubicBezTo>
                  <a:pt x="7431" y="346"/>
                  <a:pt x="7072" y="1"/>
                  <a:pt x="6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rot="10800000" flipH="1">
            <a:off x="483" y="1519254"/>
            <a:ext cx="94880" cy="119520"/>
          </a:xfrm>
          <a:custGeom>
            <a:avLst/>
            <a:gdLst/>
            <a:ahLst/>
            <a:cxnLst/>
            <a:rect l="l" t="t" r="r" b="b"/>
            <a:pathLst>
              <a:path w="2965" h="3735" extrusionOk="0">
                <a:moveTo>
                  <a:pt x="2031" y="0"/>
                </a:moveTo>
                <a:cubicBezTo>
                  <a:pt x="1812" y="0"/>
                  <a:pt x="1594" y="87"/>
                  <a:pt x="1429" y="258"/>
                </a:cubicBezTo>
                <a:cubicBezTo>
                  <a:pt x="893" y="829"/>
                  <a:pt x="405" y="1449"/>
                  <a:pt x="0" y="2103"/>
                </a:cubicBezTo>
                <a:lnTo>
                  <a:pt x="0" y="3568"/>
                </a:lnTo>
                <a:cubicBezTo>
                  <a:pt x="24" y="3580"/>
                  <a:pt x="48" y="3604"/>
                  <a:pt x="83" y="3615"/>
                </a:cubicBezTo>
                <a:cubicBezTo>
                  <a:pt x="214" y="3699"/>
                  <a:pt x="357" y="3735"/>
                  <a:pt x="500" y="3735"/>
                </a:cubicBezTo>
                <a:cubicBezTo>
                  <a:pt x="786" y="3735"/>
                  <a:pt x="1072" y="3580"/>
                  <a:pt x="1226" y="3306"/>
                </a:cubicBezTo>
                <a:cubicBezTo>
                  <a:pt x="1607" y="2627"/>
                  <a:pt x="2084" y="1996"/>
                  <a:pt x="2643" y="1413"/>
                </a:cubicBezTo>
                <a:cubicBezTo>
                  <a:pt x="2965" y="1079"/>
                  <a:pt x="2953" y="544"/>
                  <a:pt x="2607" y="234"/>
                </a:cubicBezTo>
                <a:cubicBezTo>
                  <a:pt x="2445" y="78"/>
                  <a:pt x="2238"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8"/>
          <p:cNvSpPr/>
          <p:nvPr/>
        </p:nvSpPr>
        <p:spPr>
          <a:xfrm rot="10800000" flipH="1">
            <a:off x="1176995" y="176982"/>
            <a:ext cx="240064" cy="60608"/>
          </a:xfrm>
          <a:custGeom>
            <a:avLst/>
            <a:gdLst/>
            <a:ahLst/>
            <a:cxnLst/>
            <a:rect l="l" t="t" r="r" b="b"/>
            <a:pathLst>
              <a:path w="7502" h="1894" extrusionOk="0">
                <a:moveTo>
                  <a:pt x="2715" y="0"/>
                </a:moveTo>
                <a:cubicBezTo>
                  <a:pt x="2132" y="0"/>
                  <a:pt x="1513" y="12"/>
                  <a:pt x="822" y="36"/>
                </a:cubicBezTo>
                <a:cubicBezTo>
                  <a:pt x="370" y="48"/>
                  <a:pt x="1" y="441"/>
                  <a:pt x="12" y="905"/>
                </a:cubicBezTo>
                <a:cubicBezTo>
                  <a:pt x="36" y="1350"/>
                  <a:pt x="405" y="1715"/>
                  <a:pt x="860" y="1715"/>
                </a:cubicBezTo>
                <a:cubicBezTo>
                  <a:pt x="867" y="1715"/>
                  <a:pt x="874" y="1715"/>
                  <a:pt x="882" y="1715"/>
                </a:cubicBezTo>
                <a:cubicBezTo>
                  <a:pt x="1548" y="1691"/>
                  <a:pt x="2156" y="1679"/>
                  <a:pt x="2715" y="1679"/>
                </a:cubicBezTo>
                <a:cubicBezTo>
                  <a:pt x="4168" y="1679"/>
                  <a:pt x="5418" y="1750"/>
                  <a:pt x="6513" y="1881"/>
                </a:cubicBezTo>
                <a:cubicBezTo>
                  <a:pt x="6549" y="1893"/>
                  <a:pt x="6585" y="1893"/>
                  <a:pt x="6620" y="1893"/>
                </a:cubicBezTo>
                <a:cubicBezTo>
                  <a:pt x="7037" y="1893"/>
                  <a:pt x="7394" y="1584"/>
                  <a:pt x="7442" y="1167"/>
                </a:cubicBezTo>
                <a:cubicBezTo>
                  <a:pt x="7501" y="703"/>
                  <a:pt x="7180" y="286"/>
                  <a:pt x="6728" y="226"/>
                </a:cubicBezTo>
                <a:cubicBezTo>
                  <a:pt x="5549" y="83"/>
                  <a:pt x="4239" y="0"/>
                  <a:pt x="2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8"/>
          <p:cNvSpPr/>
          <p:nvPr/>
        </p:nvSpPr>
        <p:spPr>
          <a:xfrm rot="10800000" flipH="1">
            <a:off x="493091" y="206710"/>
            <a:ext cx="192448" cy="179136"/>
          </a:xfrm>
          <a:custGeom>
            <a:avLst/>
            <a:gdLst/>
            <a:ahLst/>
            <a:cxnLst/>
            <a:rect l="l" t="t" r="r" b="b"/>
            <a:pathLst>
              <a:path w="6014" h="5598" extrusionOk="0">
                <a:moveTo>
                  <a:pt x="950" y="1"/>
                </a:moveTo>
                <a:cubicBezTo>
                  <a:pt x="797" y="1"/>
                  <a:pt x="641" y="43"/>
                  <a:pt x="501" y="133"/>
                </a:cubicBezTo>
                <a:cubicBezTo>
                  <a:pt x="108" y="383"/>
                  <a:pt x="1" y="906"/>
                  <a:pt x="251" y="1287"/>
                </a:cubicBezTo>
                <a:cubicBezTo>
                  <a:pt x="668" y="1930"/>
                  <a:pt x="1144" y="2585"/>
                  <a:pt x="1668" y="3240"/>
                </a:cubicBezTo>
                <a:cubicBezTo>
                  <a:pt x="2442" y="4204"/>
                  <a:pt x="3466" y="4966"/>
                  <a:pt x="4716" y="5526"/>
                </a:cubicBezTo>
                <a:cubicBezTo>
                  <a:pt x="4823" y="5574"/>
                  <a:pt x="4942" y="5597"/>
                  <a:pt x="5061" y="5597"/>
                </a:cubicBezTo>
                <a:cubicBezTo>
                  <a:pt x="5382" y="5597"/>
                  <a:pt x="5680" y="5407"/>
                  <a:pt x="5823" y="5097"/>
                </a:cubicBezTo>
                <a:cubicBezTo>
                  <a:pt x="6013" y="4669"/>
                  <a:pt x="5823" y="4181"/>
                  <a:pt x="5394" y="3990"/>
                </a:cubicBezTo>
                <a:cubicBezTo>
                  <a:pt x="4382" y="3538"/>
                  <a:pt x="3585" y="2954"/>
                  <a:pt x="2965" y="2180"/>
                </a:cubicBezTo>
                <a:cubicBezTo>
                  <a:pt x="2477" y="1585"/>
                  <a:pt x="2037" y="978"/>
                  <a:pt x="1656" y="383"/>
                </a:cubicBezTo>
                <a:cubicBezTo>
                  <a:pt x="1495" y="138"/>
                  <a:pt x="1226"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8"/>
          <p:cNvSpPr/>
          <p:nvPr/>
        </p:nvSpPr>
        <p:spPr>
          <a:xfrm rot="10800000" flipH="1">
            <a:off x="484323" y="860118"/>
            <a:ext cx="146336" cy="217312"/>
          </a:xfrm>
          <a:custGeom>
            <a:avLst/>
            <a:gdLst/>
            <a:ahLst/>
            <a:cxnLst/>
            <a:rect l="l" t="t" r="r" b="b"/>
            <a:pathLst>
              <a:path w="4573" h="6791" extrusionOk="0">
                <a:moveTo>
                  <a:pt x="3612" y="1"/>
                </a:moveTo>
                <a:cubicBezTo>
                  <a:pt x="3325" y="1"/>
                  <a:pt x="3042" y="149"/>
                  <a:pt x="2882" y="420"/>
                </a:cubicBezTo>
                <a:cubicBezTo>
                  <a:pt x="1775" y="2349"/>
                  <a:pt x="894" y="4052"/>
                  <a:pt x="191" y="5612"/>
                </a:cubicBezTo>
                <a:cubicBezTo>
                  <a:pt x="1" y="6040"/>
                  <a:pt x="180" y="6528"/>
                  <a:pt x="608" y="6719"/>
                </a:cubicBezTo>
                <a:cubicBezTo>
                  <a:pt x="715" y="6778"/>
                  <a:pt x="834" y="6790"/>
                  <a:pt x="953" y="6790"/>
                </a:cubicBezTo>
                <a:cubicBezTo>
                  <a:pt x="1263" y="6790"/>
                  <a:pt x="1573" y="6612"/>
                  <a:pt x="1715" y="6302"/>
                </a:cubicBezTo>
                <a:cubicBezTo>
                  <a:pt x="2394" y="4790"/>
                  <a:pt x="3251" y="3135"/>
                  <a:pt x="4335" y="1254"/>
                </a:cubicBezTo>
                <a:cubicBezTo>
                  <a:pt x="4573" y="861"/>
                  <a:pt x="4430" y="349"/>
                  <a:pt x="4025" y="111"/>
                </a:cubicBezTo>
                <a:cubicBezTo>
                  <a:pt x="3896" y="36"/>
                  <a:pt x="3754" y="1"/>
                  <a:pt x="3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8"/>
          <p:cNvSpPr/>
          <p:nvPr/>
        </p:nvSpPr>
        <p:spPr>
          <a:xfrm rot="10800000" flipH="1">
            <a:off x="418819" y="501590"/>
            <a:ext cx="66304" cy="237216"/>
          </a:xfrm>
          <a:custGeom>
            <a:avLst/>
            <a:gdLst/>
            <a:ahLst/>
            <a:cxnLst/>
            <a:rect l="l" t="t" r="r" b="b"/>
            <a:pathLst>
              <a:path w="2072" h="7413" extrusionOk="0">
                <a:moveTo>
                  <a:pt x="1163" y="1"/>
                </a:moveTo>
                <a:cubicBezTo>
                  <a:pt x="773" y="1"/>
                  <a:pt x="418" y="278"/>
                  <a:pt x="345" y="673"/>
                </a:cubicBezTo>
                <a:cubicBezTo>
                  <a:pt x="107" y="1816"/>
                  <a:pt x="0" y="2935"/>
                  <a:pt x="0" y="4007"/>
                </a:cubicBezTo>
                <a:cubicBezTo>
                  <a:pt x="0" y="4924"/>
                  <a:pt x="83" y="5840"/>
                  <a:pt x="250" y="6733"/>
                </a:cubicBezTo>
                <a:cubicBezTo>
                  <a:pt x="333" y="7126"/>
                  <a:pt x="679" y="7412"/>
                  <a:pt x="1072" y="7412"/>
                </a:cubicBezTo>
                <a:cubicBezTo>
                  <a:pt x="1131" y="7412"/>
                  <a:pt x="1179" y="7400"/>
                  <a:pt x="1238" y="7388"/>
                </a:cubicBezTo>
                <a:cubicBezTo>
                  <a:pt x="1691" y="7305"/>
                  <a:pt x="1988" y="6864"/>
                  <a:pt x="1893" y="6412"/>
                </a:cubicBezTo>
                <a:cubicBezTo>
                  <a:pt x="1738" y="5626"/>
                  <a:pt x="1667" y="4817"/>
                  <a:pt x="1667" y="4007"/>
                </a:cubicBezTo>
                <a:cubicBezTo>
                  <a:pt x="1667" y="3042"/>
                  <a:pt x="1774" y="2042"/>
                  <a:pt x="1988" y="1007"/>
                </a:cubicBezTo>
                <a:cubicBezTo>
                  <a:pt x="2072" y="554"/>
                  <a:pt x="1786" y="114"/>
                  <a:pt x="1334" y="18"/>
                </a:cubicBezTo>
                <a:cubicBezTo>
                  <a:pt x="1277" y="6"/>
                  <a:pt x="1220" y="1"/>
                  <a:pt x="11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8"/>
          <p:cNvSpPr/>
          <p:nvPr/>
        </p:nvSpPr>
        <p:spPr>
          <a:xfrm rot="10800000" flipH="1">
            <a:off x="187907" y="1686518"/>
            <a:ext cx="237408" cy="90336"/>
          </a:xfrm>
          <a:custGeom>
            <a:avLst/>
            <a:gdLst/>
            <a:ahLst/>
            <a:cxnLst/>
            <a:rect l="l" t="t" r="r" b="b"/>
            <a:pathLst>
              <a:path w="7419" h="2823" extrusionOk="0">
                <a:moveTo>
                  <a:pt x="6323" y="1"/>
                </a:moveTo>
                <a:cubicBezTo>
                  <a:pt x="4573" y="1"/>
                  <a:pt x="2787" y="346"/>
                  <a:pt x="1025" y="1049"/>
                </a:cubicBezTo>
                <a:cubicBezTo>
                  <a:pt x="894" y="1108"/>
                  <a:pt x="763" y="1156"/>
                  <a:pt x="632" y="1215"/>
                </a:cubicBezTo>
                <a:cubicBezTo>
                  <a:pt x="203" y="1394"/>
                  <a:pt x="1" y="1882"/>
                  <a:pt x="179" y="2311"/>
                </a:cubicBezTo>
                <a:cubicBezTo>
                  <a:pt x="322" y="2632"/>
                  <a:pt x="632" y="2823"/>
                  <a:pt x="953" y="2823"/>
                </a:cubicBezTo>
                <a:cubicBezTo>
                  <a:pt x="1061" y="2823"/>
                  <a:pt x="1168" y="2799"/>
                  <a:pt x="1275" y="2751"/>
                </a:cubicBezTo>
                <a:cubicBezTo>
                  <a:pt x="1394" y="2704"/>
                  <a:pt x="1513" y="2656"/>
                  <a:pt x="1632" y="2608"/>
                </a:cubicBezTo>
                <a:cubicBezTo>
                  <a:pt x="3228" y="1977"/>
                  <a:pt x="4835" y="1667"/>
                  <a:pt x="6378" y="1667"/>
                </a:cubicBezTo>
                <a:cubicBezTo>
                  <a:pt x="6435" y="1667"/>
                  <a:pt x="6492" y="1667"/>
                  <a:pt x="6549" y="1668"/>
                </a:cubicBezTo>
                <a:cubicBezTo>
                  <a:pt x="6563" y="1669"/>
                  <a:pt x="6577" y="1669"/>
                  <a:pt x="6591" y="1669"/>
                </a:cubicBezTo>
                <a:cubicBezTo>
                  <a:pt x="7036" y="1669"/>
                  <a:pt x="7395" y="1297"/>
                  <a:pt x="7407" y="858"/>
                </a:cubicBezTo>
                <a:cubicBezTo>
                  <a:pt x="7418" y="394"/>
                  <a:pt x="7049" y="13"/>
                  <a:pt x="6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82"/>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2"/>
        <p:cNvGrpSpPr/>
        <p:nvPr/>
      </p:nvGrpSpPr>
      <p:grpSpPr>
        <a:xfrm>
          <a:off x="0" y="0"/>
          <a:ext cx="0" cy="0"/>
          <a:chOff x="0" y="0"/>
          <a:chExt cx="0" cy="0"/>
        </a:xfrm>
      </p:grpSpPr>
      <p:sp>
        <p:nvSpPr>
          <p:cNvPr id="43" name="Google Shape;43;p3"/>
          <p:cNvSpPr/>
          <p:nvPr/>
        </p:nvSpPr>
        <p:spPr>
          <a:xfrm>
            <a:off x="0" y="706313"/>
            <a:ext cx="9144000" cy="3680480"/>
          </a:xfrm>
          <a:custGeom>
            <a:avLst/>
            <a:gdLst/>
            <a:ahLst/>
            <a:cxnLst/>
            <a:rect l="l" t="t" r="r" b="b"/>
            <a:pathLst>
              <a:path w="285750" h="115015" extrusionOk="0">
                <a:moveTo>
                  <a:pt x="0" y="0"/>
                </a:moveTo>
                <a:lnTo>
                  <a:pt x="0" y="57507"/>
                </a:lnTo>
                <a:lnTo>
                  <a:pt x="0" y="115014"/>
                </a:lnTo>
                <a:lnTo>
                  <a:pt x="171307" y="115014"/>
                </a:lnTo>
                <a:cubicBezTo>
                  <a:pt x="172986" y="115014"/>
                  <a:pt x="174486" y="114038"/>
                  <a:pt x="175272" y="112550"/>
                </a:cubicBezTo>
                <a:lnTo>
                  <a:pt x="180118" y="102858"/>
                </a:lnTo>
                <a:lnTo>
                  <a:pt x="184952" y="112550"/>
                </a:lnTo>
                <a:cubicBezTo>
                  <a:pt x="185749" y="114038"/>
                  <a:pt x="187238" y="115014"/>
                  <a:pt x="188916" y="115014"/>
                </a:cubicBezTo>
                <a:lnTo>
                  <a:pt x="285750" y="115014"/>
                </a:lnTo>
                <a:lnTo>
                  <a:pt x="285750" y="57507"/>
                </a:lnTo>
                <a:lnTo>
                  <a:pt x="285750" y="0"/>
                </a:lnTo>
                <a:lnTo>
                  <a:pt x="114443" y="0"/>
                </a:lnTo>
                <a:cubicBezTo>
                  <a:pt x="112764" y="0"/>
                  <a:pt x="111264" y="976"/>
                  <a:pt x="110478" y="2465"/>
                </a:cubicBezTo>
                <a:lnTo>
                  <a:pt x="105632" y="12144"/>
                </a:lnTo>
                <a:lnTo>
                  <a:pt x="100798" y="2465"/>
                </a:lnTo>
                <a:cubicBezTo>
                  <a:pt x="100001" y="976"/>
                  <a:pt x="98512" y="0"/>
                  <a:pt x="968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0" y="198442"/>
            <a:ext cx="153952" cy="616096"/>
          </a:xfrm>
          <a:custGeom>
            <a:avLst/>
            <a:gdLst/>
            <a:ahLst/>
            <a:cxnLst/>
            <a:rect l="l" t="t" r="r" b="b"/>
            <a:pathLst>
              <a:path w="4811" h="19253" extrusionOk="0">
                <a:moveTo>
                  <a:pt x="0" y="0"/>
                </a:moveTo>
                <a:lnTo>
                  <a:pt x="0" y="19252"/>
                </a:lnTo>
                <a:cubicBezTo>
                  <a:pt x="2655" y="19241"/>
                  <a:pt x="4810" y="17097"/>
                  <a:pt x="4810" y="14442"/>
                </a:cubicBezTo>
                <a:lnTo>
                  <a:pt x="4810" y="4822"/>
                </a:lnTo>
                <a:cubicBezTo>
                  <a:pt x="4810" y="2155"/>
                  <a:pt x="2655"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0" y="4278531"/>
            <a:ext cx="153952" cy="615744"/>
          </a:xfrm>
          <a:custGeom>
            <a:avLst/>
            <a:gdLst/>
            <a:ahLst/>
            <a:cxnLst/>
            <a:rect l="l" t="t" r="r" b="b"/>
            <a:pathLst>
              <a:path w="4811" h="19242" extrusionOk="0">
                <a:moveTo>
                  <a:pt x="0" y="1"/>
                </a:moveTo>
                <a:lnTo>
                  <a:pt x="0" y="19241"/>
                </a:lnTo>
                <a:cubicBezTo>
                  <a:pt x="2655" y="19241"/>
                  <a:pt x="4810" y="17098"/>
                  <a:pt x="4810" y="14431"/>
                </a:cubicBezTo>
                <a:lnTo>
                  <a:pt x="4810" y="4811"/>
                </a:lnTo>
                <a:cubicBezTo>
                  <a:pt x="4810" y="2156"/>
                  <a:pt x="2655"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0" y="506281"/>
            <a:ext cx="307872" cy="4080160"/>
          </a:xfrm>
          <a:custGeom>
            <a:avLst/>
            <a:gdLst/>
            <a:ahLst/>
            <a:cxnLst/>
            <a:rect l="l" t="t" r="r" b="b"/>
            <a:pathLst>
              <a:path w="9621" h="127505" extrusionOk="0">
                <a:moveTo>
                  <a:pt x="0" y="0"/>
                </a:moveTo>
                <a:lnTo>
                  <a:pt x="0" y="127504"/>
                </a:lnTo>
                <a:cubicBezTo>
                  <a:pt x="5286" y="127504"/>
                  <a:pt x="9620" y="123182"/>
                  <a:pt x="9620" y="117884"/>
                </a:cubicBezTo>
                <a:lnTo>
                  <a:pt x="9620" y="72485"/>
                </a:lnTo>
                <a:lnTo>
                  <a:pt x="9620" y="63758"/>
                </a:lnTo>
                <a:lnTo>
                  <a:pt x="9620" y="55031"/>
                </a:lnTo>
                <a:lnTo>
                  <a:pt x="9620" y="9621"/>
                </a:lnTo>
                <a:cubicBezTo>
                  <a:pt x="9620" y="4334"/>
                  <a:pt x="5286" y="1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8990048" y="198442"/>
            <a:ext cx="153952" cy="616096"/>
          </a:xfrm>
          <a:custGeom>
            <a:avLst/>
            <a:gdLst/>
            <a:ahLst/>
            <a:cxnLst/>
            <a:rect l="l" t="t" r="r" b="b"/>
            <a:pathLst>
              <a:path w="4811" h="19253" extrusionOk="0">
                <a:moveTo>
                  <a:pt x="4811" y="0"/>
                </a:moveTo>
                <a:cubicBezTo>
                  <a:pt x="2156" y="0"/>
                  <a:pt x="1" y="2155"/>
                  <a:pt x="1" y="4822"/>
                </a:cubicBezTo>
                <a:lnTo>
                  <a:pt x="1" y="14442"/>
                </a:lnTo>
                <a:cubicBezTo>
                  <a:pt x="1" y="17097"/>
                  <a:pt x="2156" y="19241"/>
                  <a:pt x="4811" y="19252"/>
                </a:cubicBezTo>
                <a:lnTo>
                  <a:pt x="4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8990048" y="4278531"/>
            <a:ext cx="153952" cy="615744"/>
          </a:xfrm>
          <a:custGeom>
            <a:avLst/>
            <a:gdLst/>
            <a:ahLst/>
            <a:cxnLst/>
            <a:rect l="l" t="t" r="r" b="b"/>
            <a:pathLst>
              <a:path w="4811" h="19242" extrusionOk="0">
                <a:moveTo>
                  <a:pt x="4811" y="1"/>
                </a:moveTo>
                <a:cubicBezTo>
                  <a:pt x="2156" y="1"/>
                  <a:pt x="1" y="2156"/>
                  <a:pt x="1" y="4811"/>
                </a:cubicBezTo>
                <a:lnTo>
                  <a:pt x="1" y="14431"/>
                </a:lnTo>
                <a:cubicBezTo>
                  <a:pt x="1" y="17098"/>
                  <a:pt x="2156" y="19241"/>
                  <a:pt x="4811" y="19241"/>
                </a:cubicBezTo>
                <a:lnTo>
                  <a:pt x="4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8836128" y="506281"/>
            <a:ext cx="307872" cy="4080160"/>
          </a:xfrm>
          <a:custGeom>
            <a:avLst/>
            <a:gdLst/>
            <a:ahLst/>
            <a:cxnLst/>
            <a:rect l="l" t="t" r="r" b="b"/>
            <a:pathLst>
              <a:path w="9621" h="127505" extrusionOk="0">
                <a:moveTo>
                  <a:pt x="9621" y="0"/>
                </a:moveTo>
                <a:cubicBezTo>
                  <a:pt x="4335" y="12"/>
                  <a:pt x="1" y="4334"/>
                  <a:pt x="1" y="9621"/>
                </a:cubicBezTo>
                <a:lnTo>
                  <a:pt x="1" y="55031"/>
                </a:lnTo>
                <a:lnTo>
                  <a:pt x="1" y="63758"/>
                </a:lnTo>
                <a:lnTo>
                  <a:pt x="1" y="72485"/>
                </a:lnTo>
                <a:lnTo>
                  <a:pt x="1" y="117884"/>
                </a:lnTo>
                <a:cubicBezTo>
                  <a:pt x="1" y="123182"/>
                  <a:pt x="4335" y="127504"/>
                  <a:pt x="9621" y="127504"/>
                </a:cubicBezTo>
                <a:lnTo>
                  <a:pt x="96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txBox="1">
            <a:spLocks noGrp="1"/>
          </p:cNvSpPr>
          <p:nvPr>
            <p:ph type="title" hasCustomPrompt="1"/>
          </p:nvPr>
        </p:nvSpPr>
        <p:spPr>
          <a:xfrm>
            <a:off x="2338275" y="1209675"/>
            <a:ext cx="4467300" cy="1181100"/>
          </a:xfrm>
          <a:prstGeom prst="rect">
            <a:avLst/>
          </a:prstGeom>
        </p:spPr>
        <p:txBody>
          <a:bodyPr spcFirstLastPara="1" wrap="square" lIns="91425" tIns="457200" rIns="91425" bIns="0" anchor="b" anchorCtr="0">
            <a:noAutofit/>
          </a:bodyPr>
          <a:lstStyle>
            <a:lvl1pPr lvl="0" algn="ctr" rtl="0">
              <a:lnSpc>
                <a:spcPct val="80000"/>
              </a:lnSpc>
              <a:spcBef>
                <a:spcPts val="0"/>
              </a:spcBef>
              <a:spcAft>
                <a:spcPts val="0"/>
              </a:spcAft>
              <a:buSzPts val="10000"/>
              <a:buNone/>
              <a:defRPr sz="10000"/>
            </a:lvl1pPr>
            <a:lvl2pPr lvl="1" algn="ctr" rtl="0">
              <a:spcBef>
                <a:spcPts val="0"/>
              </a:spcBef>
              <a:spcAft>
                <a:spcPts val="0"/>
              </a:spcAft>
              <a:buSzPts val="8500"/>
              <a:buNone/>
              <a:defRPr sz="8500"/>
            </a:lvl2pPr>
            <a:lvl3pPr lvl="2" algn="ctr" rtl="0">
              <a:spcBef>
                <a:spcPts val="0"/>
              </a:spcBef>
              <a:spcAft>
                <a:spcPts val="0"/>
              </a:spcAft>
              <a:buSzPts val="8500"/>
              <a:buNone/>
              <a:defRPr sz="8500"/>
            </a:lvl3pPr>
            <a:lvl4pPr lvl="3" algn="ctr" rtl="0">
              <a:spcBef>
                <a:spcPts val="0"/>
              </a:spcBef>
              <a:spcAft>
                <a:spcPts val="0"/>
              </a:spcAft>
              <a:buSzPts val="8500"/>
              <a:buNone/>
              <a:defRPr sz="8500"/>
            </a:lvl4pPr>
            <a:lvl5pPr lvl="4" algn="ctr" rtl="0">
              <a:spcBef>
                <a:spcPts val="0"/>
              </a:spcBef>
              <a:spcAft>
                <a:spcPts val="0"/>
              </a:spcAft>
              <a:buSzPts val="8500"/>
              <a:buNone/>
              <a:defRPr sz="8500"/>
            </a:lvl5pPr>
            <a:lvl6pPr lvl="5" algn="ctr" rtl="0">
              <a:spcBef>
                <a:spcPts val="0"/>
              </a:spcBef>
              <a:spcAft>
                <a:spcPts val="0"/>
              </a:spcAft>
              <a:buSzPts val="8500"/>
              <a:buNone/>
              <a:defRPr sz="8500"/>
            </a:lvl6pPr>
            <a:lvl7pPr lvl="6" algn="ctr" rtl="0">
              <a:spcBef>
                <a:spcPts val="0"/>
              </a:spcBef>
              <a:spcAft>
                <a:spcPts val="0"/>
              </a:spcAft>
              <a:buSzPts val="8500"/>
              <a:buNone/>
              <a:defRPr sz="8500"/>
            </a:lvl7pPr>
            <a:lvl8pPr lvl="7" algn="ctr" rtl="0">
              <a:spcBef>
                <a:spcPts val="0"/>
              </a:spcBef>
              <a:spcAft>
                <a:spcPts val="0"/>
              </a:spcAft>
              <a:buSzPts val="8500"/>
              <a:buNone/>
              <a:defRPr sz="8500"/>
            </a:lvl8pPr>
            <a:lvl9pPr lvl="8" algn="ctr" rtl="0">
              <a:spcBef>
                <a:spcPts val="0"/>
              </a:spcBef>
              <a:spcAft>
                <a:spcPts val="0"/>
              </a:spcAft>
              <a:buSzPts val="8500"/>
              <a:buNone/>
              <a:defRPr sz="8500"/>
            </a:lvl9pPr>
          </a:lstStyle>
          <a:p>
            <a:r>
              <a:t>xx%</a:t>
            </a:r>
          </a:p>
        </p:txBody>
      </p:sp>
      <p:sp>
        <p:nvSpPr>
          <p:cNvPr id="51" name="Google Shape;51;p3"/>
          <p:cNvSpPr txBox="1">
            <a:spLocks noGrp="1"/>
          </p:cNvSpPr>
          <p:nvPr>
            <p:ph type="title" idx="2"/>
          </p:nvPr>
        </p:nvSpPr>
        <p:spPr>
          <a:xfrm>
            <a:off x="2338425" y="2428875"/>
            <a:ext cx="4467300" cy="447600"/>
          </a:xfrm>
          <a:prstGeom prst="rect">
            <a:avLst/>
          </a:prstGeom>
        </p:spPr>
        <p:txBody>
          <a:bodyPr spcFirstLastPara="1" wrap="square" lIns="91425" tIns="0" rIns="91425" bIns="0" anchor="ctr" anchorCtr="0">
            <a:noAutofit/>
          </a:bodyPr>
          <a:lstStyle>
            <a:lvl1pPr lvl="0" algn="ctr" rtl="0">
              <a:lnSpc>
                <a:spcPct val="100000"/>
              </a:lnSpc>
              <a:spcBef>
                <a:spcPts val="0"/>
              </a:spcBef>
              <a:spcAft>
                <a:spcPts val="0"/>
              </a:spcAft>
              <a:buClr>
                <a:schemeClr val="lt1"/>
              </a:buClr>
              <a:buSzPts val="5000"/>
              <a:buNone/>
              <a:defRPr sz="5000">
                <a:solidFill>
                  <a:schemeClr val="lt1"/>
                </a:solidFill>
              </a:defRPr>
            </a:lvl1pPr>
            <a:lvl2pPr lvl="1" algn="ctr" rtl="0">
              <a:lnSpc>
                <a:spcPct val="100000"/>
              </a:lnSpc>
              <a:spcBef>
                <a:spcPts val="0"/>
              </a:spcBef>
              <a:spcAft>
                <a:spcPts val="0"/>
              </a:spcAft>
              <a:buSzPts val="3600"/>
              <a:buNone/>
              <a:defRPr sz="3600"/>
            </a:lvl2pPr>
            <a:lvl3pPr lvl="2" algn="ctr" rtl="0">
              <a:lnSpc>
                <a:spcPct val="100000"/>
              </a:lnSpc>
              <a:spcBef>
                <a:spcPts val="0"/>
              </a:spcBef>
              <a:spcAft>
                <a:spcPts val="0"/>
              </a:spcAft>
              <a:buSzPts val="3600"/>
              <a:buNone/>
              <a:defRPr sz="3600"/>
            </a:lvl3pPr>
            <a:lvl4pPr lvl="3" algn="ctr" rtl="0">
              <a:lnSpc>
                <a:spcPct val="100000"/>
              </a:lnSpc>
              <a:spcBef>
                <a:spcPts val="0"/>
              </a:spcBef>
              <a:spcAft>
                <a:spcPts val="0"/>
              </a:spcAft>
              <a:buSzPts val="3600"/>
              <a:buNone/>
              <a:defRPr sz="3600"/>
            </a:lvl4pPr>
            <a:lvl5pPr lvl="4" algn="ctr" rtl="0">
              <a:lnSpc>
                <a:spcPct val="100000"/>
              </a:lnSpc>
              <a:spcBef>
                <a:spcPts val="0"/>
              </a:spcBef>
              <a:spcAft>
                <a:spcPts val="0"/>
              </a:spcAft>
              <a:buSzPts val="3600"/>
              <a:buNone/>
              <a:defRPr sz="3600"/>
            </a:lvl5pPr>
            <a:lvl6pPr lvl="5" algn="ctr" rtl="0">
              <a:lnSpc>
                <a:spcPct val="100000"/>
              </a:lnSpc>
              <a:spcBef>
                <a:spcPts val="0"/>
              </a:spcBef>
              <a:spcAft>
                <a:spcPts val="0"/>
              </a:spcAft>
              <a:buSzPts val="3600"/>
              <a:buNone/>
              <a:defRPr sz="3600"/>
            </a:lvl6pPr>
            <a:lvl7pPr lvl="6" algn="ctr" rtl="0">
              <a:lnSpc>
                <a:spcPct val="100000"/>
              </a:lnSpc>
              <a:spcBef>
                <a:spcPts val="0"/>
              </a:spcBef>
              <a:spcAft>
                <a:spcPts val="0"/>
              </a:spcAft>
              <a:buSzPts val="3600"/>
              <a:buNone/>
              <a:defRPr sz="3600"/>
            </a:lvl7pPr>
            <a:lvl8pPr lvl="7" algn="ctr" rtl="0">
              <a:lnSpc>
                <a:spcPct val="100000"/>
              </a:lnSpc>
              <a:spcBef>
                <a:spcPts val="0"/>
              </a:spcBef>
              <a:spcAft>
                <a:spcPts val="0"/>
              </a:spcAft>
              <a:buSzPts val="3600"/>
              <a:buNone/>
              <a:defRPr sz="3600"/>
            </a:lvl8pPr>
            <a:lvl9pPr lvl="8" algn="ctr" rtl="0">
              <a:lnSpc>
                <a:spcPct val="100000"/>
              </a:lnSpc>
              <a:spcBef>
                <a:spcPts val="0"/>
              </a:spcBef>
              <a:spcAft>
                <a:spcPts val="0"/>
              </a:spcAft>
              <a:buSzPts val="3600"/>
              <a:buNone/>
              <a:defRPr sz="3600"/>
            </a:lvl9pPr>
          </a:lstStyle>
          <a:p>
            <a:endParaRPr/>
          </a:p>
        </p:txBody>
      </p:sp>
      <p:sp>
        <p:nvSpPr>
          <p:cNvPr id="52" name="Google Shape;52;p3"/>
          <p:cNvSpPr txBox="1">
            <a:spLocks noGrp="1"/>
          </p:cNvSpPr>
          <p:nvPr>
            <p:ph type="subTitle" idx="1"/>
          </p:nvPr>
        </p:nvSpPr>
        <p:spPr>
          <a:xfrm>
            <a:off x="2952975" y="3000375"/>
            <a:ext cx="32385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Fira Sans"/>
              <a:buNone/>
              <a:defRPr>
                <a:latin typeface="Fira Sans"/>
                <a:ea typeface="Fira Sans"/>
                <a:cs typeface="Fira Sans"/>
                <a:sym typeface="Fira Sans"/>
              </a:defRPr>
            </a:lvl1pPr>
            <a:lvl2pPr lvl="1"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2pPr>
            <a:lvl3pPr lvl="2"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3pPr>
            <a:lvl4pPr lvl="3"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4pPr>
            <a:lvl5pPr lvl="4"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5pPr>
            <a:lvl6pPr lvl="5"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6pPr>
            <a:lvl7pPr lvl="6"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7pPr>
            <a:lvl8pPr lvl="7" algn="ctr" rtl="0">
              <a:lnSpc>
                <a:spcPct val="100000"/>
              </a:lnSpc>
              <a:spcBef>
                <a:spcPts val="1600"/>
              </a:spcBef>
              <a:spcAft>
                <a:spcPts val="0"/>
              </a:spcAft>
              <a:buClr>
                <a:srgbClr val="2F2D4F"/>
              </a:buClr>
              <a:buSzPts val="1400"/>
              <a:buFont typeface="Fira Sans"/>
              <a:buNone/>
              <a:defRPr>
                <a:solidFill>
                  <a:srgbClr val="2F2D4F"/>
                </a:solidFill>
                <a:latin typeface="Fira Sans"/>
                <a:ea typeface="Fira Sans"/>
                <a:cs typeface="Fira Sans"/>
                <a:sym typeface="Fira Sans"/>
              </a:defRPr>
            </a:lvl8pPr>
            <a:lvl9pPr lvl="8" algn="ctr" rtl="0">
              <a:lnSpc>
                <a:spcPct val="100000"/>
              </a:lnSpc>
              <a:spcBef>
                <a:spcPts val="1600"/>
              </a:spcBef>
              <a:spcAft>
                <a:spcPts val="1600"/>
              </a:spcAft>
              <a:buClr>
                <a:srgbClr val="2F2D4F"/>
              </a:buClr>
              <a:buSzPts val="1400"/>
              <a:buFont typeface="Fira Sans"/>
              <a:buNone/>
              <a:defRPr>
                <a:solidFill>
                  <a:srgbClr val="2F2D4F"/>
                </a:solidFill>
                <a:latin typeface="Fira Sans"/>
                <a:ea typeface="Fira Sans"/>
                <a:cs typeface="Fira Sans"/>
                <a:sym typeface="Fira Sans"/>
              </a:defRPr>
            </a:lvl9pPr>
          </a:lstStyle>
          <a:p>
            <a:endParaRPr/>
          </a:p>
        </p:txBody>
      </p:sp>
      <p:grpSp>
        <p:nvGrpSpPr>
          <p:cNvPr id="53" name="Google Shape;53;p3"/>
          <p:cNvGrpSpPr/>
          <p:nvPr/>
        </p:nvGrpSpPr>
        <p:grpSpPr>
          <a:xfrm>
            <a:off x="6193536" y="54698"/>
            <a:ext cx="2289440" cy="5052152"/>
            <a:chOff x="6193536" y="54698"/>
            <a:chExt cx="2289440" cy="5052152"/>
          </a:xfrm>
        </p:grpSpPr>
        <p:sp>
          <p:nvSpPr>
            <p:cNvPr id="54" name="Google Shape;54;p3"/>
            <p:cNvSpPr/>
            <p:nvPr/>
          </p:nvSpPr>
          <p:spPr>
            <a:xfrm>
              <a:off x="6788640" y="4899554"/>
              <a:ext cx="137184" cy="207296"/>
            </a:xfrm>
            <a:custGeom>
              <a:avLst/>
              <a:gdLst/>
              <a:ahLst/>
              <a:cxnLst/>
              <a:rect l="l" t="t" r="r" b="b"/>
              <a:pathLst>
                <a:path w="4287" h="6478" extrusionOk="0">
                  <a:moveTo>
                    <a:pt x="3400" y="0"/>
                  </a:moveTo>
                  <a:cubicBezTo>
                    <a:pt x="3088" y="0"/>
                    <a:pt x="2790" y="184"/>
                    <a:pt x="2656" y="489"/>
                  </a:cubicBezTo>
                  <a:cubicBezTo>
                    <a:pt x="1989" y="2061"/>
                    <a:pt x="1167" y="3680"/>
                    <a:pt x="227" y="5275"/>
                  </a:cubicBezTo>
                  <a:cubicBezTo>
                    <a:pt x="1" y="5656"/>
                    <a:pt x="120" y="6133"/>
                    <a:pt x="501" y="6359"/>
                  </a:cubicBezTo>
                  <a:cubicBezTo>
                    <a:pt x="632" y="6442"/>
                    <a:pt x="763" y="6478"/>
                    <a:pt x="905" y="6478"/>
                  </a:cubicBezTo>
                  <a:cubicBezTo>
                    <a:pt x="1179" y="6478"/>
                    <a:pt x="1441" y="6335"/>
                    <a:pt x="1584" y="6085"/>
                  </a:cubicBezTo>
                  <a:cubicBezTo>
                    <a:pt x="2572" y="4418"/>
                    <a:pt x="3418" y="2751"/>
                    <a:pt x="4120" y="1108"/>
                  </a:cubicBezTo>
                  <a:cubicBezTo>
                    <a:pt x="4287" y="703"/>
                    <a:pt x="4108" y="239"/>
                    <a:pt x="3703" y="61"/>
                  </a:cubicBezTo>
                  <a:cubicBezTo>
                    <a:pt x="3604" y="20"/>
                    <a:pt x="3501" y="0"/>
                    <a:pt x="3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6924288" y="4559715"/>
              <a:ext cx="75456" cy="224448"/>
            </a:xfrm>
            <a:custGeom>
              <a:avLst/>
              <a:gdLst/>
              <a:ahLst/>
              <a:cxnLst/>
              <a:rect l="l" t="t" r="r" b="b"/>
              <a:pathLst>
                <a:path w="2358" h="7014" extrusionOk="0">
                  <a:moveTo>
                    <a:pt x="1572" y="1"/>
                  </a:moveTo>
                  <a:cubicBezTo>
                    <a:pt x="1131" y="13"/>
                    <a:pt x="774" y="346"/>
                    <a:pt x="774" y="786"/>
                  </a:cubicBezTo>
                  <a:cubicBezTo>
                    <a:pt x="750" y="2489"/>
                    <a:pt x="524" y="4251"/>
                    <a:pt x="107" y="6037"/>
                  </a:cubicBezTo>
                  <a:cubicBezTo>
                    <a:pt x="0" y="6466"/>
                    <a:pt x="262" y="6894"/>
                    <a:pt x="691" y="6990"/>
                  </a:cubicBezTo>
                  <a:cubicBezTo>
                    <a:pt x="750" y="7013"/>
                    <a:pt x="822" y="7013"/>
                    <a:pt x="881" y="7013"/>
                  </a:cubicBezTo>
                  <a:cubicBezTo>
                    <a:pt x="1238" y="7013"/>
                    <a:pt x="1560" y="6763"/>
                    <a:pt x="1655" y="6406"/>
                  </a:cubicBezTo>
                  <a:cubicBezTo>
                    <a:pt x="2096" y="4501"/>
                    <a:pt x="2334" y="2620"/>
                    <a:pt x="2358" y="810"/>
                  </a:cubicBezTo>
                  <a:cubicBezTo>
                    <a:pt x="2358" y="370"/>
                    <a:pt x="2012" y="13"/>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6916288" y="4212099"/>
              <a:ext cx="65568" cy="224960"/>
            </a:xfrm>
            <a:custGeom>
              <a:avLst/>
              <a:gdLst/>
              <a:ahLst/>
              <a:cxnLst/>
              <a:rect l="l" t="t" r="r" b="b"/>
              <a:pathLst>
                <a:path w="2049" h="7030" extrusionOk="0">
                  <a:moveTo>
                    <a:pt x="890" y="1"/>
                  </a:moveTo>
                  <a:cubicBezTo>
                    <a:pt x="487" y="1"/>
                    <a:pt x="152" y="307"/>
                    <a:pt x="107" y="708"/>
                  </a:cubicBezTo>
                  <a:cubicBezTo>
                    <a:pt x="36" y="1339"/>
                    <a:pt x="0" y="1982"/>
                    <a:pt x="0" y="2625"/>
                  </a:cubicBezTo>
                  <a:cubicBezTo>
                    <a:pt x="0" y="3875"/>
                    <a:pt x="143" y="5149"/>
                    <a:pt x="405" y="6399"/>
                  </a:cubicBezTo>
                  <a:cubicBezTo>
                    <a:pt x="488" y="6768"/>
                    <a:pt x="810" y="7030"/>
                    <a:pt x="1179" y="7030"/>
                  </a:cubicBezTo>
                  <a:cubicBezTo>
                    <a:pt x="1238" y="7030"/>
                    <a:pt x="1286" y="7018"/>
                    <a:pt x="1346" y="7006"/>
                  </a:cubicBezTo>
                  <a:cubicBezTo>
                    <a:pt x="1774" y="6923"/>
                    <a:pt x="2048" y="6506"/>
                    <a:pt x="1953" y="6065"/>
                  </a:cubicBezTo>
                  <a:cubicBezTo>
                    <a:pt x="1715" y="4922"/>
                    <a:pt x="1596" y="3768"/>
                    <a:pt x="1596" y="2625"/>
                  </a:cubicBezTo>
                  <a:cubicBezTo>
                    <a:pt x="1596" y="2041"/>
                    <a:pt x="1619" y="1458"/>
                    <a:pt x="1691" y="874"/>
                  </a:cubicBezTo>
                  <a:cubicBezTo>
                    <a:pt x="1727" y="446"/>
                    <a:pt x="1417" y="53"/>
                    <a:pt x="976" y="5"/>
                  </a:cubicBezTo>
                  <a:cubicBezTo>
                    <a:pt x="947" y="2"/>
                    <a:pt x="919"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6960096" y="3890308"/>
              <a:ext cx="141376" cy="204256"/>
            </a:xfrm>
            <a:custGeom>
              <a:avLst/>
              <a:gdLst/>
              <a:ahLst/>
              <a:cxnLst/>
              <a:rect l="l" t="t" r="r" b="b"/>
              <a:pathLst>
                <a:path w="4418" h="6383" extrusionOk="0">
                  <a:moveTo>
                    <a:pt x="3516" y="0"/>
                  </a:moveTo>
                  <a:cubicBezTo>
                    <a:pt x="3260" y="0"/>
                    <a:pt x="3007" y="121"/>
                    <a:pt x="2858" y="346"/>
                  </a:cubicBezTo>
                  <a:cubicBezTo>
                    <a:pt x="1739" y="2001"/>
                    <a:pt x="834" y="3668"/>
                    <a:pt x="167" y="5287"/>
                  </a:cubicBezTo>
                  <a:cubicBezTo>
                    <a:pt x="0" y="5692"/>
                    <a:pt x="191" y="6156"/>
                    <a:pt x="596" y="6323"/>
                  </a:cubicBezTo>
                  <a:cubicBezTo>
                    <a:pt x="691" y="6358"/>
                    <a:pt x="798" y="6382"/>
                    <a:pt x="893" y="6382"/>
                  </a:cubicBezTo>
                  <a:cubicBezTo>
                    <a:pt x="1203" y="6382"/>
                    <a:pt x="1501" y="6192"/>
                    <a:pt x="1632" y="5894"/>
                  </a:cubicBezTo>
                  <a:cubicBezTo>
                    <a:pt x="2263" y="4370"/>
                    <a:pt x="3108" y="2810"/>
                    <a:pt x="4168" y="1239"/>
                  </a:cubicBezTo>
                  <a:cubicBezTo>
                    <a:pt x="4418" y="870"/>
                    <a:pt x="4322" y="381"/>
                    <a:pt x="3953" y="131"/>
                  </a:cubicBezTo>
                  <a:cubicBezTo>
                    <a:pt x="3820" y="43"/>
                    <a:pt x="3668" y="0"/>
                    <a:pt x="3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7152128" y="3626308"/>
              <a:ext cx="178720" cy="176768"/>
            </a:xfrm>
            <a:custGeom>
              <a:avLst/>
              <a:gdLst/>
              <a:ahLst/>
              <a:cxnLst/>
              <a:rect l="l" t="t" r="r" b="b"/>
              <a:pathLst>
                <a:path w="5585" h="5524" extrusionOk="0">
                  <a:moveTo>
                    <a:pt x="4702" y="1"/>
                  </a:moveTo>
                  <a:cubicBezTo>
                    <a:pt x="4504" y="1"/>
                    <a:pt x="4306" y="75"/>
                    <a:pt x="4155" y="226"/>
                  </a:cubicBezTo>
                  <a:cubicBezTo>
                    <a:pt x="2703" y="1619"/>
                    <a:pt x="1441" y="2916"/>
                    <a:pt x="298" y="4202"/>
                  </a:cubicBezTo>
                  <a:cubicBezTo>
                    <a:pt x="0" y="4536"/>
                    <a:pt x="36" y="5036"/>
                    <a:pt x="357" y="5333"/>
                  </a:cubicBezTo>
                  <a:cubicBezTo>
                    <a:pt x="512" y="5464"/>
                    <a:pt x="703" y="5524"/>
                    <a:pt x="881" y="5524"/>
                  </a:cubicBezTo>
                  <a:cubicBezTo>
                    <a:pt x="1107" y="5524"/>
                    <a:pt x="1322" y="5441"/>
                    <a:pt x="1477" y="5262"/>
                  </a:cubicBezTo>
                  <a:cubicBezTo>
                    <a:pt x="2596" y="4000"/>
                    <a:pt x="3822" y="2726"/>
                    <a:pt x="5251" y="1369"/>
                  </a:cubicBezTo>
                  <a:cubicBezTo>
                    <a:pt x="5572" y="1071"/>
                    <a:pt x="5584" y="571"/>
                    <a:pt x="5275" y="249"/>
                  </a:cubicBezTo>
                  <a:cubicBezTo>
                    <a:pt x="5122" y="84"/>
                    <a:pt x="4912" y="1"/>
                    <a:pt x="47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7404352" y="3396389"/>
              <a:ext cx="191648" cy="163232"/>
            </a:xfrm>
            <a:custGeom>
              <a:avLst/>
              <a:gdLst/>
              <a:ahLst/>
              <a:cxnLst/>
              <a:rect l="l" t="t" r="r" b="b"/>
              <a:pathLst>
                <a:path w="5989" h="5101" extrusionOk="0">
                  <a:moveTo>
                    <a:pt x="5101" y="1"/>
                  </a:moveTo>
                  <a:cubicBezTo>
                    <a:pt x="4924" y="1"/>
                    <a:pt x="4745" y="60"/>
                    <a:pt x="4596" y="184"/>
                  </a:cubicBezTo>
                  <a:cubicBezTo>
                    <a:pt x="2989" y="1481"/>
                    <a:pt x="1607" y="2636"/>
                    <a:pt x="369" y="3708"/>
                  </a:cubicBezTo>
                  <a:cubicBezTo>
                    <a:pt x="36" y="3994"/>
                    <a:pt x="0" y="4494"/>
                    <a:pt x="286" y="4827"/>
                  </a:cubicBezTo>
                  <a:cubicBezTo>
                    <a:pt x="441" y="5006"/>
                    <a:pt x="667" y="5101"/>
                    <a:pt x="893" y="5101"/>
                  </a:cubicBezTo>
                  <a:cubicBezTo>
                    <a:pt x="1072" y="5101"/>
                    <a:pt x="1262" y="5041"/>
                    <a:pt x="1405" y="4910"/>
                  </a:cubicBezTo>
                  <a:cubicBezTo>
                    <a:pt x="2631" y="3851"/>
                    <a:pt x="4012" y="2708"/>
                    <a:pt x="5608" y="1410"/>
                  </a:cubicBezTo>
                  <a:cubicBezTo>
                    <a:pt x="5941" y="1136"/>
                    <a:pt x="5989" y="636"/>
                    <a:pt x="5715" y="291"/>
                  </a:cubicBezTo>
                  <a:cubicBezTo>
                    <a:pt x="5560" y="102"/>
                    <a:pt x="5332" y="1"/>
                    <a:pt x="5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7676000" y="3176741"/>
              <a:ext cx="193952" cy="160768"/>
            </a:xfrm>
            <a:custGeom>
              <a:avLst/>
              <a:gdLst/>
              <a:ahLst/>
              <a:cxnLst/>
              <a:rect l="l" t="t" r="r" b="b"/>
              <a:pathLst>
                <a:path w="6061" h="5024" extrusionOk="0">
                  <a:moveTo>
                    <a:pt x="5174" y="1"/>
                  </a:moveTo>
                  <a:cubicBezTo>
                    <a:pt x="4999" y="1"/>
                    <a:pt x="4824" y="59"/>
                    <a:pt x="4679" y="178"/>
                  </a:cubicBezTo>
                  <a:cubicBezTo>
                    <a:pt x="3370" y="1237"/>
                    <a:pt x="2048" y="2285"/>
                    <a:pt x="727" y="3345"/>
                  </a:cubicBezTo>
                  <a:lnTo>
                    <a:pt x="393" y="3607"/>
                  </a:lnTo>
                  <a:cubicBezTo>
                    <a:pt x="48" y="3881"/>
                    <a:pt x="0" y="4381"/>
                    <a:pt x="274" y="4726"/>
                  </a:cubicBezTo>
                  <a:cubicBezTo>
                    <a:pt x="429" y="4916"/>
                    <a:pt x="655" y="5024"/>
                    <a:pt x="893" y="5024"/>
                  </a:cubicBezTo>
                  <a:cubicBezTo>
                    <a:pt x="1060" y="5024"/>
                    <a:pt x="1238" y="4964"/>
                    <a:pt x="1381" y="4845"/>
                  </a:cubicBezTo>
                  <a:lnTo>
                    <a:pt x="1715" y="4583"/>
                  </a:lnTo>
                  <a:cubicBezTo>
                    <a:pt x="3048" y="3523"/>
                    <a:pt x="4370" y="2476"/>
                    <a:pt x="5668" y="1416"/>
                  </a:cubicBezTo>
                  <a:cubicBezTo>
                    <a:pt x="6013" y="1142"/>
                    <a:pt x="6061" y="642"/>
                    <a:pt x="5787" y="297"/>
                  </a:cubicBezTo>
                  <a:cubicBezTo>
                    <a:pt x="5631" y="101"/>
                    <a:pt x="5403" y="1"/>
                    <a:pt x="5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7948416" y="2947909"/>
              <a:ext cx="187104" cy="167872"/>
            </a:xfrm>
            <a:custGeom>
              <a:avLst/>
              <a:gdLst/>
              <a:ahLst/>
              <a:cxnLst/>
              <a:rect l="l" t="t" r="r" b="b"/>
              <a:pathLst>
                <a:path w="5847" h="5246" extrusionOk="0">
                  <a:moveTo>
                    <a:pt x="4975" y="0"/>
                  </a:moveTo>
                  <a:cubicBezTo>
                    <a:pt x="4780" y="0"/>
                    <a:pt x="4584" y="72"/>
                    <a:pt x="4429" y="221"/>
                  </a:cubicBezTo>
                  <a:cubicBezTo>
                    <a:pt x="3215" y="1352"/>
                    <a:pt x="1893" y="2542"/>
                    <a:pt x="369" y="3840"/>
                  </a:cubicBezTo>
                  <a:cubicBezTo>
                    <a:pt x="36" y="4126"/>
                    <a:pt x="0" y="4626"/>
                    <a:pt x="286" y="4959"/>
                  </a:cubicBezTo>
                  <a:cubicBezTo>
                    <a:pt x="441" y="5150"/>
                    <a:pt x="655" y="5245"/>
                    <a:pt x="881" y="5245"/>
                  </a:cubicBezTo>
                  <a:cubicBezTo>
                    <a:pt x="1072" y="5245"/>
                    <a:pt x="1250" y="5174"/>
                    <a:pt x="1405" y="5055"/>
                  </a:cubicBezTo>
                  <a:cubicBezTo>
                    <a:pt x="2941" y="3733"/>
                    <a:pt x="4286" y="2530"/>
                    <a:pt x="5513" y="1376"/>
                  </a:cubicBezTo>
                  <a:cubicBezTo>
                    <a:pt x="5834" y="1066"/>
                    <a:pt x="5846" y="566"/>
                    <a:pt x="5549" y="244"/>
                  </a:cubicBezTo>
                  <a:cubicBezTo>
                    <a:pt x="5394" y="84"/>
                    <a:pt x="5185" y="0"/>
                    <a:pt x="4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8202144" y="2684838"/>
              <a:ext cx="165408" cy="188608"/>
            </a:xfrm>
            <a:custGeom>
              <a:avLst/>
              <a:gdLst/>
              <a:ahLst/>
              <a:cxnLst/>
              <a:rect l="l" t="t" r="r" b="b"/>
              <a:pathLst>
                <a:path w="5169" h="5894" extrusionOk="0">
                  <a:moveTo>
                    <a:pt x="4264" y="1"/>
                  </a:moveTo>
                  <a:cubicBezTo>
                    <a:pt x="4007" y="1"/>
                    <a:pt x="3754" y="125"/>
                    <a:pt x="3596" y="357"/>
                  </a:cubicBezTo>
                  <a:cubicBezTo>
                    <a:pt x="2692" y="1715"/>
                    <a:pt x="1572" y="3131"/>
                    <a:pt x="287" y="4572"/>
                  </a:cubicBezTo>
                  <a:cubicBezTo>
                    <a:pt x="1" y="4894"/>
                    <a:pt x="25" y="5394"/>
                    <a:pt x="346" y="5691"/>
                  </a:cubicBezTo>
                  <a:cubicBezTo>
                    <a:pt x="501" y="5822"/>
                    <a:pt x="691" y="5894"/>
                    <a:pt x="882" y="5894"/>
                  </a:cubicBezTo>
                  <a:cubicBezTo>
                    <a:pt x="1096" y="5894"/>
                    <a:pt x="1310" y="5798"/>
                    <a:pt x="1477" y="5632"/>
                  </a:cubicBezTo>
                  <a:cubicBezTo>
                    <a:pt x="2823" y="4108"/>
                    <a:pt x="3954" y="2679"/>
                    <a:pt x="4918" y="1238"/>
                  </a:cubicBezTo>
                  <a:cubicBezTo>
                    <a:pt x="5168" y="869"/>
                    <a:pt x="5061" y="381"/>
                    <a:pt x="4704" y="131"/>
                  </a:cubicBezTo>
                  <a:cubicBezTo>
                    <a:pt x="4567" y="43"/>
                    <a:pt x="4415"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8391520" y="2360550"/>
              <a:ext cx="91456" cy="220672"/>
            </a:xfrm>
            <a:custGeom>
              <a:avLst/>
              <a:gdLst/>
              <a:ahLst/>
              <a:cxnLst/>
              <a:rect l="l" t="t" r="r" b="b"/>
              <a:pathLst>
                <a:path w="2858" h="6896" extrusionOk="0">
                  <a:moveTo>
                    <a:pt x="2028" y="1"/>
                  </a:moveTo>
                  <a:cubicBezTo>
                    <a:pt x="1596" y="1"/>
                    <a:pt x="1262" y="337"/>
                    <a:pt x="1250" y="752"/>
                  </a:cubicBezTo>
                  <a:cubicBezTo>
                    <a:pt x="1167" y="2419"/>
                    <a:pt x="810" y="4121"/>
                    <a:pt x="155" y="5824"/>
                  </a:cubicBezTo>
                  <a:cubicBezTo>
                    <a:pt x="0" y="6229"/>
                    <a:pt x="203" y="6693"/>
                    <a:pt x="607" y="6848"/>
                  </a:cubicBezTo>
                  <a:cubicBezTo>
                    <a:pt x="703" y="6884"/>
                    <a:pt x="798" y="6896"/>
                    <a:pt x="893" y="6896"/>
                  </a:cubicBezTo>
                  <a:cubicBezTo>
                    <a:pt x="1215" y="6896"/>
                    <a:pt x="1512" y="6705"/>
                    <a:pt x="1631" y="6384"/>
                  </a:cubicBezTo>
                  <a:cubicBezTo>
                    <a:pt x="2346" y="4538"/>
                    <a:pt x="2751" y="2669"/>
                    <a:pt x="2834" y="823"/>
                  </a:cubicBezTo>
                  <a:cubicBezTo>
                    <a:pt x="2858" y="395"/>
                    <a:pt x="2512" y="14"/>
                    <a:pt x="2072" y="2"/>
                  </a:cubicBezTo>
                  <a:cubicBezTo>
                    <a:pt x="2057" y="1"/>
                    <a:pt x="2042" y="1"/>
                    <a:pt x="2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8384640" y="2013863"/>
              <a:ext cx="87680" cy="222944"/>
            </a:xfrm>
            <a:custGeom>
              <a:avLst/>
              <a:gdLst/>
              <a:ahLst/>
              <a:cxnLst/>
              <a:rect l="l" t="t" r="r" b="b"/>
              <a:pathLst>
                <a:path w="2740" h="6967" extrusionOk="0">
                  <a:moveTo>
                    <a:pt x="875" y="0"/>
                  </a:moveTo>
                  <a:cubicBezTo>
                    <a:pt x="810" y="0"/>
                    <a:pt x="745" y="8"/>
                    <a:pt x="680" y="25"/>
                  </a:cubicBezTo>
                  <a:cubicBezTo>
                    <a:pt x="251" y="144"/>
                    <a:pt x="1" y="573"/>
                    <a:pt x="108" y="1001"/>
                  </a:cubicBezTo>
                  <a:cubicBezTo>
                    <a:pt x="537" y="2656"/>
                    <a:pt x="882" y="4430"/>
                    <a:pt x="1108" y="6264"/>
                  </a:cubicBezTo>
                  <a:cubicBezTo>
                    <a:pt x="1168" y="6669"/>
                    <a:pt x="1501" y="6966"/>
                    <a:pt x="1894" y="6966"/>
                  </a:cubicBezTo>
                  <a:cubicBezTo>
                    <a:pt x="1930" y="6966"/>
                    <a:pt x="1965" y="6966"/>
                    <a:pt x="2001" y="6955"/>
                  </a:cubicBezTo>
                  <a:cubicBezTo>
                    <a:pt x="2430" y="6907"/>
                    <a:pt x="2739" y="6502"/>
                    <a:pt x="2692" y="6073"/>
                  </a:cubicBezTo>
                  <a:cubicBezTo>
                    <a:pt x="2442" y="4157"/>
                    <a:pt x="2096" y="2323"/>
                    <a:pt x="1644" y="597"/>
                  </a:cubicBezTo>
                  <a:cubicBezTo>
                    <a:pt x="1553" y="235"/>
                    <a:pt x="1226" y="0"/>
                    <a:pt x="8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8243680" y="1694855"/>
              <a:ext cx="140992" cy="204384"/>
            </a:xfrm>
            <a:custGeom>
              <a:avLst/>
              <a:gdLst/>
              <a:ahLst/>
              <a:cxnLst/>
              <a:rect l="l" t="t" r="r" b="b"/>
              <a:pathLst>
                <a:path w="4406" h="6387" extrusionOk="0">
                  <a:moveTo>
                    <a:pt x="897" y="0"/>
                  </a:moveTo>
                  <a:cubicBezTo>
                    <a:pt x="747" y="0"/>
                    <a:pt x="596" y="44"/>
                    <a:pt x="465" y="136"/>
                  </a:cubicBezTo>
                  <a:cubicBezTo>
                    <a:pt x="96" y="374"/>
                    <a:pt x="1" y="862"/>
                    <a:pt x="239" y="1231"/>
                  </a:cubicBezTo>
                  <a:cubicBezTo>
                    <a:pt x="1215" y="2696"/>
                    <a:pt x="2060" y="4279"/>
                    <a:pt x="2775" y="5910"/>
                  </a:cubicBezTo>
                  <a:cubicBezTo>
                    <a:pt x="2906" y="6220"/>
                    <a:pt x="3203" y="6387"/>
                    <a:pt x="3501" y="6387"/>
                  </a:cubicBezTo>
                  <a:cubicBezTo>
                    <a:pt x="3608" y="6387"/>
                    <a:pt x="3715" y="6375"/>
                    <a:pt x="3822" y="6327"/>
                  </a:cubicBezTo>
                  <a:cubicBezTo>
                    <a:pt x="4227" y="6148"/>
                    <a:pt x="4406" y="5684"/>
                    <a:pt x="4239" y="5279"/>
                  </a:cubicBezTo>
                  <a:cubicBezTo>
                    <a:pt x="3489" y="3553"/>
                    <a:pt x="2584" y="1898"/>
                    <a:pt x="1560" y="362"/>
                  </a:cubicBezTo>
                  <a:cubicBezTo>
                    <a:pt x="1410" y="129"/>
                    <a:pt x="1155"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8005952" y="1439944"/>
              <a:ext cx="185952" cy="168960"/>
            </a:xfrm>
            <a:custGeom>
              <a:avLst/>
              <a:gdLst/>
              <a:ahLst/>
              <a:cxnLst/>
              <a:rect l="l" t="t" r="r" b="b"/>
              <a:pathLst>
                <a:path w="5811" h="5280" extrusionOk="0">
                  <a:moveTo>
                    <a:pt x="888" y="0"/>
                  </a:moveTo>
                  <a:cubicBezTo>
                    <a:pt x="653" y="0"/>
                    <a:pt x="420" y="104"/>
                    <a:pt x="262" y="303"/>
                  </a:cubicBezTo>
                  <a:cubicBezTo>
                    <a:pt x="0" y="648"/>
                    <a:pt x="60" y="1148"/>
                    <a:pt x="393" y="1422"/>
                  </a:cubicBezTo>
                  <a:cubicBezTo>
                    <a:pt x="1846" y="2565"/>
                    <a:pt x="3167" y="3780"/>
                    <a:pt x="4346" y="5030"/>
                  </a:cubicBezTo>
                  <a:cubicBezTo>
                    <a:pt x="4513" y="5197"/>
                    <a:pt x="4715" y="5280"/>
                    <a:pt x="4929" y="5280"/>
                  </a:cubicBezTo>
                  <a:cubicBezTo>
                    <a:pt x="5120" y="5280"/>
                    <a:pt x="5322" y="5209"/>
                    <a:pt x="5477" y="5066"/>
                  </a:cubicBezTo>
                  <a:cubicBezTo>
                    <a:pt x="5786" y="4756"/>
                    <a:pt x="5810" y="4256"/>
                    <a:pt x="5513" y="3935"/>
                  </a:cubicBezTo>
                  <a:cubicBezTo>
                    <a:pt x="4274" y="2625"/>
                    <a:pt x="2893" y="1363"/>
                    <a:pt x="1381" y="172"/>
                  </a:cubicBezTo>
                  <a:cubicBezTo>
                    <a:pt x="1235" y="56"/>
                    <a:pt x="1061"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7708768" y="1255016"/>
              <a:ext cx="211104" cy="135968"/>
            </a:xfrm>
            <a:custGeom>
              <a:avLst/>
              <a:gdLst/>
              <a:ahLst/>
              <a:cxnLst/>
              <a:rect l="l" t="t" r="r" b="b"/>
              <a:pathLst>
                <a:path w="6597" h="4249" extrusionOk="0">
                  <a:moveTo>
                    <a:pt x="910" y="0"/>
                  </a:moveTo>
                  <a:cubicBezTo>
                    <a:pt x="617" y="0"/>
                    <a:pt x="335" y="159"/>
                    <a:pt x="191" y="439"/>
                  </a:cubicBezTo>
                  <a:cubicBezTo>
                    <a:pt x="0" y="832"/>
                    <a:pt x="155" y="1308"/>
                    <a:pt x="548" y="1498"/>
                  </a:cubicBezTo>
                  <a:cubicBezTo>
                    <a:pt x="2227" y="2344"/>
                    <a:pt x="3822" y="3237"/>
                    <a:pt x="5275" y="4130"/>
                  </a:cubicBezTo>
                  <a:cubicBezTo>
                    <a:pt x="5406" y="4201"/>
                    <a:pt x="5548" y="4249"/>
                    <a:pt x="5691" y="4249"/>
                  </a:cubicBezTo>
                  <a:cubicBezTo>
                    <a:pt x="5953" y="4249"/>
                    <a:pt x="6215" y="4106"/>
                    <a:pt x="6358" y="3868"/>
                  </a:cubicBezTo>
                  <a:cubicBezTo>
                    <a:pt x="6596" y="3499"/>
                    <a:pt x="6477" y="3010"/>
                    <a:pt x="6108" y="2772"/>
                  </a:cubicBezTo>
                  <a:cubicBezTo>
                    <a:pt x="4620" y="1855"/>
                    <a:pt x="2989" y="951"/>
                    <a:pt x="1262" y="81"/>
                  </a:cubicBezTo>
                  <a:cubicBezTo>
                    <a:pt x="1149" y="26"/>
                    <a:pt x="1028" y="0"/>
                    <a:pt x="9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7386816" y="1117096"/>
              <a:ext cx="220640" cy="115392"/>
            </a:xfrm>
            <a:custGeom>
              <a:avLst/>
              <a:gdLst/>
              <a:ahLst/>
              <a:cxnLst/>
              <a:rect l="l" t="t" r="r" b="b"/>
              <a:pathLst>
                <a:path w="6895" h="3606" extrusionOk="0">
                  <a:moveTo>
                    <a:pt x="908" y="0"/>
                  </a:moveTo>
                  <a:cubicBezTo>
                    <a:pt x="581" y="0"/>
                    <a:pt x="277" y="195"/>
                    <a:pt x="155" y="522"/>
                  </a:cubicBezTo>
                  <a:cubicBezTo>
                    <a:pt x="0" y="927"/>
                    <a:pt x="215" y="1391"/>
                    <a:pt x="620" y="1534"/>
                  </a:cubicBezTo>
                  <a:cubicBezTo>
                    <a:pt x="2405" y="2201"/>
                    <a:pt x="4108" y="2867"/>
                    <a:pt x="5680" y="3546"/>
                  </a:cubicBezTo>
                  <a:cubicBezTo>
                    <a:pt x="5787" y="3582"/>
                    <a:pt x="5882" y="3606"/>
                    <a:pt x="5989" y="3606"/>
                  </a:cubicBezTo>
                  <a:cubicBezTo>
                    <a:pt x="6299" y="3606"/>
                    <a:pt x="6596" y="3427"/>
                    <a:pt x="6727" y="3117"/>
                  </a:cubicBezTo>
                  <a:cubicBezTo>
                    <a:pt x="6894" y="2713"/>
                    <a:pt x="6704" y="2248"/>
                    <a:pt x="6299" y="2082"/>
                  </a:cubicBezTo>
                  <a:cubicBezTo>
                    <a:pt x="4703" y="1403"/>
                    <a:pt x="2989" y="724"/>
                    <a:pt x="1179" y="46"/>
                  </a:cubicBezTo>
                  <a:cubicBezTo>
                    <a:pt x="1089" y="15"/>
                    <a:pt x="998" y="0"/>
                    <a:pt x="9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7054976" y="1005896"/>
              <a:ext cx="223648" cy="103904"/>
            </a:xfrm>
            <a:custGeom>
              <a:avLst/>
              <a:gdLst/>
              <a:ahLst/>
              <a:cxnLst/>
              <a:rect l="l" t="t" r="r" b="b"/>
              <a:pathLst>
                <a:path w="6989" h="3247" extrusionOk="0">
                  <a:moveTo>
                    <a:pt x="890" y="1"/>
                  </a:moveTo>
                  <a:cubicBezTo>
                    <a:pt x="543" y="1"/>
                    <a:pt x="227" y="216"/>
                    <a:pt x="119" y="568"/>
                  </a:cubicBezTo>
                  <a:cubicBezTo>
                    <a:pt x="0" y="985"/>
                    <a:pt x="226" y="1425"/>
                    <a:pt x="655" y="1556"/>
                  </a:cubicBezTo>
                  <a:cubicBezTo>
                    <a:pt x="2477" y="2116"/>
                    <a:pt x="4227" y="2675"/>
                    <a:pt x="5846" y="3211"/>
                  </a:cubicBezTo>
                  <a:cubicBezTo>
                    <a:pt x="5929" y="3235"/>
                    <a:pt x="6013" y="3247"/>
                    <a:pt x="6096" y="3247"/>
                  </a:cubicBezTo>
                  <a:cubicBezTo>
                    <a:pt x="6429" y="3247"/>
                    <a:pt x="6739" y="3044"/>
                    <a:pt x="6858" y="2711"/>
                  </a:cubicBezTo>
                  <a:cubicBezTo>
                    <a:pt x="6989" y="2294"/>
                    <a:pt x="6763" y="1842"/>
                    <a:pt x="6346" y="1699"/>
                  </a:cubicBezTo>
                  <a:cubicBezTo>
                    <a:pt x="4715" y="1163"/>
                    <a:pt x="2953" y="604"/>
                    <a:pt x="1119" y="32"/>
                  </a:cubicBezTo>
                  <a:cubicBezTo>
                    <a:pt x="1042" y="11"/>
                    <a:pt x="965" y="1"/>
                    <a:pt x="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6723872" y="889704"/>
              <a:ext cx="219872" cy="116480"/>
            </a:xfrm>
            <a:custGeom>
              <a:avLst/>
              <a:gdLst/>
              <a:ahLst/>
              <a:cxnLst/>
              <a:rect l="l" t="t" r="r" b="b"/>
              <a:pathLst>
                <a:path w="6871" h="3640" extrusionOk="0">
                  <a:moveTo>
                    <a:pt x="920" y="0"/>
                  </a:moveTo>
                  <a:cubicBezTo>
                    <a:pt x="624" y="0"/>
                    <a:pt x="340" y="166"/>
                    <a:pt x="203" y="448"/>
                  </a:cubicBezTo>
                  <a:cubicBezTo>
                    <a:pt x="1" y="841"/>
                    <a:pt x="167" y="1318"/>
                    <a:pt x="560" y="1508"/>
                  </a:cubicBezTo>
                  <a:cubicBezTo>
                    <a:pt x="2191" y="2306"/>
                    <a:pt x="3930" y="3008"/>
                    <a:pt x="5739" y="3604"/>
                  </a:cubicBezTo>
                  <a:cubicBezTo>
                    <a:pt x="5823" y="3627"/>
                    <a:pt x="5906" y="3639"/>
                    <a:pt x="5989" y="3639"/>
                  </a:cubicBezTo>
                  <a:cubicBezTo>
                    <a:pt x="6323" y="3639"/>
                    <a:pt x="6632" y="3425"/>
                    <a:pt x="6739" y="3092"/>
                  </a:cubicBezTo>
                  <a:cubicBezTo>
                    <a:pt x="6870" y="2675"/>
                    <a:pt x="6644" y="2234"/>
                    <a:pt x="6227" y="2092"/>
                  </a:cubicBezTo>
                  <a:cubicBezTo>
                    <a:pt x="4501" y="1520"/>
                    <a:pt x="2822" y="853"/>
                    <a:pt x="1263" y="79"/>
                  </a:cubicBezTo>
                  <a:cubicBezTo>
                    <a:pt x="1152" y="26"/>
                    <a:pt x="1035" y="0"/>
                    <a:pt x="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6440416" y="688393"/>
              <a:ext cx="190528" cy="163488"/>
            </a:xfrm>
            <a:custGeom>
              <a:avLst/>
              <a:gdLst/>
              <a:ahLst/>
              <a:cxnLst/>
              <a:rect l="l" t="t" r="r" b="b"/>
              <a:pathLst>
                <a:path w="5954" h="5109" extrusionOk="0">
                  <a:moveTo>
                    <a:pt x="858" y="0"/>
                  </a:moveTo>
                  <a:cubicBezTo>
                    <a:pt x="659" y="0"/>
                    <a:pt x="462" y="75"/>
                    <a:pt x="310" y="227"/>
                  </a:cubicBezTo>
                  <a:cubicBezTo>
                    <a:pt x="0" y="536"/>
                    <a:pt x="0" y="1036"/>
                    <a:pt x="298" y="1358"/>
                  </a:cubicBezTo>
                  <a:cubicBezTo>
                    <a:pt x="1596" y="2656"/>
                    <a:pt x="3036" y="3870"/>
                    <a:pt x="4596" y="4965"/>
                  </a:cubicBezTo>
                  <a:cubicBezTo>
                    <a:pt x="4739" y="5061"/>
                    <a:pt x="4894" y="5108"/>
                    <a:pt x="5049" y="5108"/>
                  </a:cubicBezTo>
                  <a:cubicBezTo>
                    <a:pt x="5299" y="5108"/>
                    <a:pt x="5549" y="4989"/>
                    <a:pt x="5703" y="4775"/>
                  </a:cubicBezTo>
                  <a:cubicBezTo>
                    <a:pt x="5953" y="4418"/>
                    <a:pt x="5870" y="3918"/>
                    <a:pt x="5513" y="3668"/>
                  </a:cubicBezTo>
                  <a:cubicBezTo>
                    <a:pt x="4025" y="2632"/>
                    <a:pt x="2655" y="1477"/>
                    <a:pt x="1429" y="239"/>
                  </a:cubicBezTo>
                  <a:cubicBezTo>
                    <a:pt x="1271" y="81"/>
                    <a:pt x="1064" y="0"/>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6247232" y="397929"/>
              <a:ext cx="139104" cy="205920"/>
            </a:xfrm>
            <a:custGeom>
              <a:avLst/>
              <a:gdLst/>
              <a:ahLst/>
              <a:cxnLst/>
              <a:rect l="l" t="t" r="r" b="b"/>
              <a:pathLst>
                <a:path w="4347" h="6435" extrusionOk="0">
                  <a:moveTo>
                    <a:pt x="895" y="1"/>
                  </a:moveTo>
                  <a:cubicBezTo>
                    <a:pt x="800" y="1"/>
                    <a:pt x="703" y="17"/>
                    <a:pt x="608" y="53"/>
                  </a:cubicBezTo>
                  <a:cubicBezTo>
                    <a:pt x="203" y="219"/>
                    <a:pt x="1" y="684"/>
                    <a:pt x="167" y="1088"/>
                  </a:cubicBezTo>
                  <a:cubicBezTo>
                    <a:pt x="858" y="2815"/>
                    <a:pt x="1739" y="4494"/>
                    <a:pt x="2787" y="6077"/>
                  </a:cubicBezTo>
                  <a:cubicBezTo>
                    <a:pt x="2942" y="6303"/>
                    <a:pt x="3192" y="6434"/>
                    <a:pt x="3442" y="6434"/>
                  </a:cubicBezTo>
                  <a:cubicBezTo>
                    <a:pt x="3596" y="6434"/>
                    <a:pt x="3751" y="6387"/>
                    <a:pt x="3882" y="6303"/>
                  </a:cubicBezTo>
                  <a:cubicBezTo>
                    <a:pt x="4251" y="6053"/>
                    <a:pt x="4347" y="5565"/>
                    <a:pt x="4108" y="5196"/>
                  </a:cubicBezTo>
                  <a:cubicBezTo>
                    <a:pt x="3120" y="3708"/>
                    <a:pt x="2287" y="2136"/>
                    <a:pt x="1644" y="505"/>
                  </a:cubicBezTo>
                  <a:cubicBezTo>
                    <a:pt x="1515" y="192"/>
                    <a:pt x="1216" y="1"/>
                    <a:pt x="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6193536" y="54698"/>
              <a:ext cx="63264" cy="225664"/>
            </a:xfrm>
            <a:custGeom>
              <a:avLst/>
              <a:gdLst/>
              <a:ahLst/>
              <a:cxnLst/>
              <a:rect l="l" t="t" r="r" b="b"/>
              <a:pathLst>
                <a:path w="1977" h="7052" extrusionOk="0">
                  <a:moveTo>
                    <a:pt x="830" y="1"/>
                  </a:moveTo>
                  <a:cubicBezTo>
                    <a:pt x="417" y="1"/>
                    <a:pt x="70" y="334"/>
                    <a:pt x="48" y="742"/>
                  </a:cubicBezTo>
                  <a:cubicBezTo>
                    <a:pt x="24" y="1254"/>
                    <a:pt x="0" y="1766"/>
                    <a:pt x="0" y="2266"/>
                  </a:cubicBezTo>
                  <a:cubicBezTo>
                    <a:pt x="0" y="3635"/>
                    <a:pt x="119" y="5028"/>
                    <a:pt x="333" y="6385"/>
                  </a:cubicBezTo>
                  <a:cubicBezTo>
                    <a:pt x="405" y="6766"/>
                    <a:pt x="738" y="7052"/>
                    <a:pt x="1119" y="7052"/>
                  </a:cubicBezTo>
                  <a:cubicBezTo>
                    <a:pt x="1167" y="7052"/>
                    <a:pt x="1203" y="7040"/>
                    <a:pt x="1250" y="7040"/>
                  </a:cubicBezTo>
                  <a:cubicBezTo>
                    <a:pt x="1679" y="6969"/>
                    <a:pt x="1976" y="6552"/>
                    <a:pt x="1905" y="6123"/>
                  </a:cubicBezTo>
                  <a:cubicBezTo>
                    <a:pt x="1703" y="4849"/>
                    <a:pt x="1595" y="3552"/>
                    <a:pt x="1595" y="2266"/>
                  </a:cubicBezTo>
                  <a:cubicBezTo>
                    <a:pt x="1595" y="1801"/>
                    <a:pt x="1607" y="1313"/>
                    <a:pt x="1631" y="837"/>
                  </a:cubicBezTo>
                  <a:cubicBezTo>
                    <a:pt x="1667" y="408"/>
                    <a:pt x="1334" y="27"/>
                    <a:pt x="893" y="3"/>
                  </a:cubicBezTo>
                  <a:cubicBezTo>
                    <a:pt x="872" y="2"/>
                    <a:pt x="851"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74;p3"/>
          <p:cNvGrpSpPr/>
          <p:nvPr/>
        </p:nvGrpSpPr>
        <p:grpSpPr>
          <a:xfrm>
            <a:off x="341743" y="36650"/>
            <a:ext cx="2487584" cy="3165595"/>
            <a:chOff x="160768" y="36650"/>
            <a:chExt cx="2487584" cy="3165595"/>
          </a:xfrm>
        </p:grpSpPr>
        <p:sp>
          <p:nvSpPr>
            <p:cNvPr id="75" name="Google Shape;75;p3"/>
            <p:cNvSpPr/>
            <p:nvPr/>
          </p:nvSpPr>
          <p:spPr>
            <a:xfrm>
              <a:off x="808480" y="3147589"/>
              <a:ext cx="226720" cy="54656"/>
            </a:xfrm>
            <a:custGeom>
              <a:avLst/>
              <a:gdLst/>
              <a:ahLst/>
              <a:cxnLst/>
              <a:rect l="l" t="t" r="r" b="b"/>
              <a:pathLst>
                <a:path w="7085" h="1708" extrusionOk="0">
                  <a:moveTo>
                    <a:pt x="821" y="1"/>
                  </a:moveTo>
                  <a:cubicBezTo>
                    <a:pt x="426" y="1"/>
                    <a:pt x="81" y="307"/>
                    <a:pt x="48" y="708"/>
                  </a:cubicBezTo>
                  <a:cubicBezTo>
                    <a:pt x="0" y="1148"/>
                    <a:pt x="322" y="1529"/>
                    <a:pt x="750" y="1577"/>
                  </a:cubicBezTo>
                  <a:cubicBezTo>
                    <a:pt x="1691" y="1660"/>
                    <a:pt x="2643" y="1708"/>
                    <a:pt x="3572" y="1708"/>
                  </a:cubicBezTo>
                  <a:cubicBezTo>
                    <a:pt x="4489" y="1708"/>
                    <a:pt x="5417" y="1660"/>
                    <a:pt x="6334" y="1577"/>
                  </a:cubicBezTo>
                  <a:cubicBezTo>
                    <a:pt x="6763" y="1529"/>
                    <a:pt x="7084" y="1148"/>
                    <a:pt x="7037" y="708"/>
                  </a:cubicBezTo>
                  <a:cubicBezTo>
                    <a:pt x="7003" y="307"/>
                    <a:pt x="6658" y="1"/>
                    <a:pt x="6264" y="1"/>
                  </a:cubicBezTo>
                  <a:cubicBezTo>
                    <a:pt x="6236" y="1"/>
                    <a:pt x="6208" y="2"/>
                    <a:pt x="6179" y="5"/>
                  </a:cubicBezTo>
                  <a:cubicBezTo>
                    <a:pt x="5316" y="89"/>
                    <a:pt x="4441" y="130"/>
                    <a:pt x="3560" y="130"/>
                  </a:cubicBezTo>
                  <a:cubicBezTo>
                    <a:pt x="2679" y="130"/>
                    <a:pt x="1792" y="89"/>
                    <a:pt x="905" y="5"/>
                  </a:cubicBezTo>
                  <a:cubicBezTo>
                    <a:pt x="877" y="2"/>
                    <a:pt x="848"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470912" y="3060837"/>
              <a:ext cx="220992" cy="105984"/>
            </a:xfrm>
            <a:custGeom>
              <a:avLst/>
              <a:gdLst/>
              <a:ahLst/>
              <a:cxnLst/>
              <a:rect l="l" t="t" r="r" b="b"/>
              <a:pathLst>
                <a:path w="6906" h="3312" extrusionOk="0">
                  <a:moveTo>
                    <a:pt x="887" y="1"/>
                  </a:moveTo>
                  <a:cubicBezTo>
                    <a:pt x="576" y="1"/>
                    <a:pt x="281" y="184"/>
                    <a:pt x="155" y="490"/>
                  </a:cubicBezTo>
                  <a:cubicBezTo>
                    <a:pt x="0" y="895"/>
                    <a:pt x="191" y="1359"/>
                    <a:pt x="595" y="1514"/>
                  </a:cubicBezTo>
                  <a:cubicBezTo>
                    <a:pt x="2381" y="2240"/>
                    <a:pt x="4144" y="2835"/>
                    <a:pt x="5834" y="3288"/>
                  </a:cubicBezTo>
                  <a:cubicBezTo>
                    <a:pt x="5906" y="3300"/>
                    <a:pt x="5965" y="3312"/>
                    <a:pt x="6037" y="3312"/>
                  </a:cubicBezTo>
                  <a:cubicBezTo>
                    <a:pt x="6382" y="3312"/>
                    <a:pt x="6703" y="3073"/>
                    <a:pt x="6799" y="2728"/>
                  </a:cubicBezTo>
                  <a:cubicBezTo>
                    <a:pt x="6906" y="2299"/>
                    <a:pt x="6656" y="1871"/>
                    <a:pt x="6239" y="1764"/>
                  </a:cubicBezTo>
                  <a:cubicBezTo>
                    <a:pt x="4620" y="1323"/>
                    <a:pt x="2917" y="752"/>
                    <a:pt x="1191" y="61"/>
                  </a:cubicBezTo>
                  <a:cubicBezTo>
                    <a:pt x="1091" y="20"/>
                    <a:pt x="989"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1150592" y="3049509"/>
              <a:ext cx="218752" cy="114656"/>
            </a:xfrm>
            <a:custGeom>
              <a:avLst/>
              <a:gdLst/>
              <a:ahLst/>
              <a:cxnLst/>
              <a:rect l="l" t="t" r="r" b="b"/>
              <a:pathLst>
                <a:path w="6836" h="3583" extrusionOk="0">
                  <a:moveTo>
                    <a:pt x="5935" y="1"/>
                  </a:moveTo>
                  <a:cubicBezTo>
                    <a:pt x="5818" y="1"/>
                    <a:pt x="5698" y="27"/>
                    <a:pt x="5585" y="82"/>
                  </a:cubicBezTo>
                  <a:cubicBezTo>
                    <a:pt x="3942" y="891"/>
                    <a:pt x="2287" y="1546"/>
                    <a:pt x="656" y="2046"/>
                  </a:cubicBezTo>
                  <a:cubicBezTo>
                    <a:pt x="239" y="2165"/>
                    <a:pt x="1" y="2606"/>
                    <a:pt x="132" y="3023"/>
                  </a:cubicBezTo>
                  <a:cubicBezTo>
                    <a:pt x="239" y="3368"/>
                    <a:pt x="549" y="3582"/>
                    <a:pt x="882" y="3582"/>
                  </a:cubicBezTo>
                  <a:cubicBezTo>
                    <a:pt x="965" y="3582"/>
                    <a:pt x="1037" y="3570"/>
                    <a:pt x="1108" y="3546"/>
                  </a:cubicBezTo>
                  <a:cubicBezTo>
                    <a:pt x="2823" y="3034"/>
                    <a:pt x="4561" y="2344"/>
                    <a:pt x="6275" y="1499"/>
                  </a:cubicBezTo>
                  <a:cubicBezTo>
                    <a:pt x="6668" y="1308"/>
                    <a:pt x="6835" y="832"/>
                    <a:pt x="6633" y="439"/>
                  </a:cubicBezTo>
                  <a:cubicBezTo>
                    <a:pt x="6497" y="159"/>
                    <a:pt x="6223" y="1"/>
                    <a:pt x="5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160768" y="2903557"/>
              <a:ext cx="209568" cy="134880"/>
            </a:xfrm>
            <a:custGeom>
              <a:avLst/>
              <a:gdLst/>
              <a:ahLst/>
              <a:cxnLst/>
              <a:rect l="l" t="t" r="r" b="b"/>
              <a:pathLst>
                <a:path w="6549" h="4215" extrusionOk="0">
                  <a:moveTo>
                    <a:pt x="901" y="0"/>
                  </a:moveTo>
                  <a:cubicBezTo>
                    <a:pt x="631" y="0"/>
                    <a:pt x="365" y="135"/>
                    <a:pt x="215" y="380"/>
                  </a:cubicBezTo>
                  <a:cubicBezTo>
                    <a:pt x="0" y="761"/>
                    <a:pt x="120" y="1238"/>
                    <a:pt x="489" y="1464"/>
                  </a:cubicBezTo>
                  <a:cubicBezTo>
                    <a:pt x="2144" y="2452"/>
                    <a:pt x="3763" y="3345"/>
                    <a:pt x="5287" y="4131"/>
                  </a:cubicBezTo>
                  <a:cubicBezTo>
                    <a:pt x="5406" y="4190"/>
                    <a:pt x="5525" y="4214"/>
                    <a:pt x="5644" y="4214"/>
                  </a:cubicBezTo>
                  <a:cubicBezTo>
                    <a:pt x="5930" y="4214"/>
                    <a:pt x="6204" y="4059"/>
                    <a:pt x="6346" y="3785"/>
                  </a:cubicBezTo>
                  <a:cubicBezTo>
                    <a:pt x="6549" y="3404"/>
                    <a:pt x="6394" y="2928"/>
                    <a:pt x="6001" y="2726"/>
                  </a:cubicBezTo>
                  <a:cubicBezTo>
                    <a:pt x="4513" y="1964"/>
                    <a:pt x="2929" y="1083"/>
                    <a:pt x="1298" y="106"/>
                  </a:cubicBezTo>
                  <a:cubicBezTo>
                    <a:pt x="1174" y="35"/>
                    <a:pt x="1037"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1461888" y="2846245"/>
              <a:ext cx="184416" cy="166656"/>
            </a:xfrm>
            <a:custGeom>
              <a:avLst/>
              <a:gdLst/>
              <a:ahLst/>
              <a:cxnLst/>
              <a:rect l="l" t="t" r="r" b="b"/>
              <a:pathLst>
                <a:path w="5763" h="5208" extrusionOk="0">
                  <a:moveTo>
                    <a:pt x="4878" y="1"/>
                  </a:moveTo>
                  <a:cubicBezTo>
                    <a:pt x="4640" y="1"/>
                    <a:pt x="4406" y="109"/>
                    <a:pt x="4251" y="314"/>
                  </a:cubicBezTo>
                  <a:cubicBezTo>
                    <a:pt x="3382" y="1469"/>
                    <a:pt x="2370" y="2445"/>
                    <a:pt x="1239" y="3231"/>
                  </a:cubicBezTo>
                  <a:cubicBezTo>
                    <a:pt x="977" y="3410"/>
                    <a:pt x="715" y="3588"/>
                    <a:pt x="465" y="3755"/>
                  </a:cubicBezTo>
                  <a:cubicBezTo>
                    <a:pt x="96" y="4005"/>
                    <a:pt x="0" y="4493"/>
                    <a:pt x="250" y="4850"/>
                  </a:cubicBezTo>
                  <a:cubicBezTo>
                    <a:pt x="393" y="5076"/>
                    <a:pt x="643" y="5207"/>
                    <a:pt x="905" y="5207"/>
                  </a:cubicBezTo>
                  <a:cubicBezTo>
                    <a:pt x="1048" y="5207"/>
                    <a:pt x="1203" y="5160"/>
                    <a:pt x="1334" y="5065"/>
                  </a:cubicBezTo>
                  <a:cubicBezTo>
                    <a:pt x="1608" y="4898"/>
                    <a:pt x="1870" y="4707"/>
                    <a:pt x="2132" y="4529"/>
                  </a:cubicBezTo>
                  <a:cubicBezTo>
                    <a:pt x="3405" y="3648"/>
                    <a:pt x="4537" y="2552"/>
                    <a:pt x="5501" y="1266"/>
                  </a:cubicBezTo>
                  <a:cubicBezTo>
                    <a:pt x="5763" y="909"/>
                    <a:pt x="5703" y="421"/>
                    <a:pt x="5346" y="159"/>
                  </a:cubicBezTo>
                  <a:cubicBezTo>
                    <a:pt x="5205" y="52"/>
                    <a:pt x="5041" y="1"/>
                    <a:pt x="48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1671040" y="2526246"/>
              <a:ext cx="102144" cy="218048"/>
            </a:xfrm>
            <a:custGeom>
              <a:avLst/>
              <a:gdLst/>
              <a:ahLst/>
              <a:cxnLst/>
              <a:rect l="l" t="t" r="r" b="b"/>
              <a:pathLst>
                <a:path w="3192" h="6814" extrusionOk="0">
                  <a:moveTo>
                    <a:pt x="2331" y="1"/>
                  </a:moveTo>
                  <a:cubicBezTo>
                    <a:pt x="1967" y="1"/>
                    <a:pt x="1634" y="266"/>
                    <a:pt x="1561" y="634"/>
                  </a:cubicBezTo>
                  <a:cubicBezTo>
                    <a:pt x="1191" y="2563"/>
                    <a:pt x="727" y="4230"/>
                    <a:pt x="156" y="5742"/>
                  </a:cubicBezTo>
                  <a:cubicBezTo>
                    <a:pt x="1" y="6159"/>
                    <a:pt x="203" y="6611"/>
                    <a:pt x="620" y="6766"/>
                  </a:cubicBezTo>
                  <a:cubicBezTo>
                    <a:pt x="703" y="6802"/>
                    <a:pt x="799" y="6814"/>
                    <a:pt x="894" y="6814"/>
                  </a:cubicBezTo>
                  <a:cubicBezTo>
                    <a:pt x="1215" y="6814"/>
                    <a:pt x="1513" y="6623"/>
                    <a:pt x="1632" y="6302"/>
                  </a:cubicBezTo>
                  <a:cubicBezTo>
                    <a:pt x="2239" y="4706"/>
                    <a:pt x="2715" y="2944"/>
                    <a:pt x="3108" y="944"/>
                  </a:cubicBezTo>
                  <a:cubicBezTo>
                    <a:pt x="3192" y="515"/>
                    <a:pt x="2906" y="98"/>
                    <a:pt x="2477" y="15"/>
                  </a:cubicBezTo>
                  <a:cubicBezTo>
                    <a:pt x="2428" y="5"/>
                    <a:pt x="2380" y="1"/>
                    <a:pt x="2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1743456" y="2180006"/>
              <a:ext cx="63648" cy="224448"/>
            </a:xfrm>
            <a:custGeom>
              <a:avLst/>
              <a:gdLst/>
              <a:ahLst/>
              <a:cxnLst/>
              <a:rect l="l" t="t" r="r" b="b"/>
              <a:pathLst>
                <a:path w="1989" h="7014" extrusionOk="0">
                  <a:moveTo>
                    <a:pt x="1192" y="0"/>
                  </a:moveTo>
                  <a:cubicBezTo>
                    <a:pt x="773" y="0"/>
                    <a:pt x="416" y="329"/>
                    <a:pt x="393" y="762"/>
                  </a:cubicBezTo>
                  <a:cubicBezTo>
                    <a:pt x="310" y="2775"/>
                    <a:pt x="191" y="4537"/>
                    <a:pt x="36" y="6144"/>
                  </a:cubicBezTo>
                  <a:cubicBezTo>
                    <a:pt x="0" y="6585"/>
                    <a:pt x="310" y="6966"/>
                    <a:pt x="750" y="7013"/>
                  </a:cubicBezTo>
                  <a:lnTo>
                    <a:pt x="822" y="7013"/>
                  </a:lnTo>
                  <a:cubicBezTo>
                    <a:pt x="1226" y="7013"/>
                    <a:pt x="1572" y="6704"/>
                    <a:pt x="1607" y="6299"/>
                  </a:cubicBezTo>
                  <a:cubicBezTo>
                    <a:pt x="1762" y="4656"/>
                    <a:pt x="1881" y="2870"/>
                    <a:pt x="1965" y="822"/>
                  </a:cubicBezTo>
                  <a:cubicBezTo>
                    <a:pt x="1988" y="393"/>
                    <a:pt x="1655" y="24"/>
                    <a:pt x="1214" y="0"/>
                  </a:cubicBezTo>
                  <a:cubicBezTo>
                    <a:pt x="1207" y="0"/>
                    <a:pt x="1200" y="0"/>
                    <a:pt x="1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1760576" y="1831719"/>
              <a:ext cx="53760" cy="224864"/>
            </a:xfrm>
            <a:custGeom>
              <a:avLst/>
              <a:gdLst/>
              <a:ahLst/>
              <a:cxnLst/>
              <a:rect l="l" t="t" r="r" b="b"/>
              <a:pathLst>
                <a:path w="1680" h="7027" extrusionOk="0">
                  <a:moveTo>
                    <a:pt x="852" y="1"/>
                  </a:moveTo>
                  <a:cubicBezTo>
                    <a:pt x="432" y="1"/>
                    <a:pt x="108" y="349"/>
                    <a:pt x="96" y="776"/>
                  </a:cubicBezTo>
                  <a:cubicBezTo>
                    <a:pt x="84" y="1609"/>
                    <a:pt x="72" y="2431"/>
                    <a:pt x="60" y="3264"/>
                  </a:cubicBezTo>
                  <a:cubicBezTo>
                    <a:pt x="48" y="4253"/>
                    <a:pt x="25" y="5241"/>
                    <a:pt x="13" y="6217"/>
                  </a:cubicBezTo>
                  <a:cubicBezTo>
                    <a:pt x="1" y="6658"/>
                    <a:pt x="346" y="7015"/>
                    <a:pt x="787" y="7027"/>
                  </a:cubicBezTo>
                  <a:lnTo>
                    <a:pt x="799" y="7027"/>
                  </a:lnTo>
                  <a:cubicBezTo>
                    <a:pt x="1227" y="7027"/>
                    <a:pt x="1584" y="6681"/>
                    <a:pt x="1584" y="6253"/>
                  </a:cubicBezTo>
                  <a:cubicBezTo>
                    <a:pt x="1608" y="5265"/>
                    <a:pt x="1620" y="4276"/>
                    <a:pt x="1632" y="3288"/>
                  </a:cubicBezTo>
                  <a:cubicBezTo>
                    <a:pt x="1644" y="2455"/>
                    <a:pt x="1656" y="1633"/>
                    <a:pt x="1668" y="800"/>
                  </a:cubicBezTo>
                  <a:cubicBezTo>
                    <a:pt x="1680" y="371"/>
                    <a:pt x="1334" y="14"/>
                    <a:pt x="894" y="2"/>
                  </a:cubicBezTo>
                  <a:cubicBezTo>
                    <a:pt x="880" y="1"/>
                    <a:pt x="866" y="1"/>
                    <a:pt x="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1767456" y="1483784"/>
              <a:ext cx="62496" cy="224192"/>
            </a:xfrm>
            <a:custGeom>
              <a:avLst/>
              <a:gdLst/>
              <a:ahLst/>
              <a:cxnLst/>
              <a:rect l="l" t="t" r="r" b="b"/>
              <a:pathLst>
                <a:path w="1953" h="7006" extrusionOk="0">
                  <a:moveTo>
                    <a:pt x="1118" y="0"/>
                  </a:moveTo>
                  <a:cubicBezTo>
                    <a:pt x="724" y="0"/>
                    <a:pt x="379" y="308"/>
                    <a:pt x="345" y="719"/>
                  </a:cubicBezTo>
                  <a:cubicBezTo>
                    <a:pt x="203" y="2362"/>
                    <a:pt x="95" y="4160"/>
                    <a:pt x="24" y="6184"/>
                  </a:cubicBezTo>
                  <a:cubicBezTo>
                    <a:pt x="0" y="6625"/>
                    <a:pt x="345" y="6994"/>
                    <a:pt x="774" y="7006"/>
                  </a:cubicBezTo>
                  <a:lnTo>
                    <a:pt x="810" y="7006"/>
                  </a:lnTo>
                  <a:cubicBezTo>
                    <a:pt x="1226" y="7006"/>
                    <a:pt x="1584" y="6672"/>
                    <a:pt x="1596" y="6244"/>
                  </a:cubicBezTo>
                  <a:cubicBezTo>
                    <a:pt x="1679" y="4243"/>
                    <a:pt x="1774" y="2469"/>
                    <a:pt x="1917" y="850"/>
                  </a:cubicBezTo>
                  <a:cubicBezTo>
                    <a:pt x="1953" y="421"/>
                    <a:pt x="1631" y="40"/>
                    <a:pt x="1203" y="5"/>
                  </a:cubicBezTo>
                  <a:cubicBezTo>
                    <a:pt x="1174" y="2"/>
                    <a:pt x="1146" y="0"/>
                    <a:pt x="1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1798304" y="1141928"/>
              <a:ext cx="96032" cy="219328"/>
            </a:xfrm>
            <a:custGeom>
              <a:avLst/>
              <a:gdLst/>
              <a:ahLst/>
              <a:cxnLst/>
              <a:rect l="l" t="t" r="r" b="b"/>
              <a:pathLst>
                <a:path w="3001" h="6854" extrusionOk="0">
                  <a:moveTo>
                    <a:pt x="2103" y="1"/>
                  </a:moveTo>
                  <a:cubicBezTo>
                    <a:pt x="1775" y="1"/>
                    <a:pt x="1474" y="212"/>
                    <a:pt x="1370" y="544"/>
                  </a:cubicBezTo>
                  <a:cubicBezTo>
                    <a:pt x="834" y="2175"/>
                    <a:pt x="417" y="3937"/>
                    <a:pt x="72" y="5937"/>
                  </a:cubicBezTo>
                  <a:cubicBezTo>
                    <a:pt x="1" y="6366"/>
                    <a:pt x="286" y="6771"/>
                    <a:pt x="715" y="6842"/>
                  </a:cubicBezTo>
                  <a:cubicBezTo>
                    <a:pt x="763" y="6854"/>
                    <a:pt x="798" y="6854"/>
                    <a:pt x="846" y="6854"/>
                  </a:cubicBezTo>
                  <a:cubicBezTo>
                    <a:pt x="1227" y="6854"/>
                    <a:pt x="1560" y="6592"/>
                    <a:pt x="1620" y="6199"/>
                  </a:cubicBezTo>
                  <a:cubicBezTo>
                    <a:pt x="1953" y="4282"/>
                    <a:pt x="2358" y="2591"/>
                    <a:pt x="2870" y="1032"/>
                  </a:cubicBezTo>
                  <a:cubicBezTo>
                    <a:pt x="3001" y="615"/>
                    <a:pt x="2775" y="175"/>
                    <a:pt x="2358" y="44"/>
                  </a:cubicBezTo>
                  <a:cubicBezTo>
                    <a:pt x="2273" y="14"/>
                    <a:pt x="2187" y="1"/>
                    <a:pt x="2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1908032" y="852329"/>
              <a:ext cx="168800" cy="181664"/>
            </a:xfrm>
            <a:custGeom>
              <a:avLst/>
              <a:gdLst/>
              <a:ahLst/>
              <a:cxnLst/>
              <a:rect l="l" t="t" r="r" b="b"/>
              <a:pathLst>
                <a:path w="5275" h="5677" extrusionOk="0">
                  <a:moveTo>
                    <a:pt x="4388" y="0"/>
                  </a:moveTo>
                  <a:cubicBezTo>
                    <a:pt x="4210" y="0"/>
                    <a:pt x="4029" y="61"/>
                    <a:pt x="3882" y="188"/>
                  </a:cubicBezTo>
                  <a:cubicBezTo>
                    <a:pt x="2477" y="1355"/>
                    <a:pt x="1239" y="2795"/>
                    <a:pt x="227" y="4486"/>
                  </a:cubicBezTo>
                  <a:cubicBezTo>
                    <a:pt x="1" y="4855"/>
                    <a:pt x="120" y="5343"/>
                    <a:pt x="489" y="5569"/>
                  </a:cubicBezTo>
                  <a:cubicBezTo>
                    <a:pt x="620" y="5641"/>
                    <a:pt x="751" y="5676"/>
                    <a:pt x="893" y="5676"/>
                  </a:cubicBezTo>
                  <a:cubicBezTo>
                    <a:pt x="1167" y="5676"/>
                    <a:pt x="1417" y="5545"/>
                    <a:pt x="1572" y="5307"/>
                  </a:cubicBezTo>
                  <a:cubicBezTo>
                    <a:pt x="2501" y="3771"/>
                    <a:pt x="3620" y="2450"/>
                    <a:pt x="4894" y="1390"/>
                  </a:cubicBezTo>
                  <a:cubicBezTo>
                    <a:pt x="5227" y="1116"/>
                    <a:pt x="5275" y="616"/>
                    <a:pt x="4989" y="283"/>
                  </a:cubicBezTo>
                  <a:cubicBezTo>
                    <a:pt x="4837" y="97"/>
                    <a:pt x="4614" y="0"/>
                    <a:pt x="4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2167872" y="660009"/>
              <a:ext cx="195104" cy="154912"/>
            </a:xfrm>
            <a:custGeom>
              <a:avLst/>
              <a:gdLst/>
              <a:ahLst/>
              <a:cxnLst/>
              <a:rect l="l" t="t" r="r" b="b"/>
              <a:pathLst>
                <a:path w="6097" h="4841" extrusionOk="0">
                  <a:moveTo>
                    <a:pt x="5227" y="1"/>
                  </a:moveTo>
                  <a:cubicBezTo>
                    <a:pt x="5025" y="1"/>
                    <a:pt x="4823" y="78"/>
                    <a:pt x="4668" y="233"/>
                  </a:cubicBezTo>
                  <a:cubicBezTo>
                    <a:pt x="3394" y="1495"/>
                    <a:pt x="2001" y="2554"/>
                    <a:pt x="524" y="3352"/>
                  </a:cubicBezTo>
                  <a:cubicBezTo>
                    <a:pt x="143" y="3566"/>
                    <a:pt x="1" y="4043"/>
                    <a:pt x="215" y="4424"/>
                  </a:cubicBezTo>
                  <a:cubicBezTo>
                    <a:pt x="358" y="4686"/>
                    <a:pt x="620" y="4840"/>
                    <a:pt x="905" y="4840"/>
                  </a:cubicBezTo>
                  <a:cubicBezTo>
                    <a:pt x="1025" y="4840"/>
                    <a:pt x="1155" y="4805"/>
                    <a:pt x="1275" y="4733"/>
                  </a:cubicBezTo>
                  <a:cubicBezTo>
                    <a:pt x="2882" y="3864"/>
                    <a:pt x="4394" y="2721"/>
                    <a:pt x="5775" y="1352"/>
                  </a:cubicBezTo>
                  <a:cubicBezTo>
                    <a:pt x="6085" y="1042"/>
                    <a:pt x="6097" y="542"/>
                    <a:pt x="5787" y="233"/>
                  </a:cubicBezTo>
                  <a:cubicBezTo>
                    <a:pt x="5632" y="78"/>
                    <a:pt x="5430" y="1"/>
                    <a:pt x="5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2414752" y="370761"/>
              <a:ext cx="139104" cy="204128"/>
            </a:xfrm>
            <a:custGeom>
              <a:avLst/>
              <a:gdLst/>
              <a:ahLst/>
              <a:cxnLst/>
              <a:rect l="l" t="t" r="r" b="b"/>
              <a:pathLst>
                <a:path w="4347" h="6379" extrusionOk="0">
                  <a:moveTo>
                    <a:pt x="3446" y="1"/>
                  </a:moveTo>
                  <a:cubicBezTo>
                    <a:pt x="3139" y="1"/>
                    <a:pt x="2851" y="181"/>
                    <a:pt x="2727" y="473"/>
                  </a:cubicBezTo>
                  <a:cubicBezTo>
                    <a:pt x="1989" y="2176"/>
                    <a:pt x="1144" y="3747"/>
                    <a:pt x="239" y="5164"/>
                  </a:cubicBezTo>
                  <a:cubicBezTo>
                    <a:pt x="1" y="5533"/>
                    <a:pt x="108" y="6021"/>
                    <a:pt x="477" y="6247"/>
                  </a:cubicBezTo>
                  <a:cubicBezTo>
                    <a:pt x="608" y="6343"/>
                    <a:pt x="751" y="6378"/>
                    <a:pt x="906" y="6378"/>
                  </a:cubicBezTo>
                  <a:cubicBezTo>
                    <a:pt x="1156" y="6378"/>
                    <a:pt x="1418" y="6247"/>
                    <a:pt x="1561" y="6021"/>
                  </a:cubicBezTo>
                  <a:cubicBezTo>
                    <a:pt x="2525" y="4533"/>
                    <a:pt x="3394" y="2878"/>
                    <a:pt x="4168" y="1104"/>
                  </a:cubicBezTo>
                  <a:cubicBezTo>
                    <a:pt x="4347" y="699"/>
                    <a:pt x="4156" y="235"/>
                    <a:pt x="3763" y="68"/>
                  </a:cubicBezTo>
                  <a:cubicBezTo>
                    <a:pt x="3659" y="22"/>
                    <a:pt x="3551" y="1"/>
                    <a:pt x="3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2555744" y="36650"/>
              <a:ext cx="92608" cy="220480"/>
            </a:xfrm>
            <a:custGeom>
              <a:avLst/>
              <a:gdLst/>
              <a:ahLst/>
              <a:cxnLst/>
              <a:rect l="l" t="t" r="r" b="b"/>
              <a:pathLst>
                <a:path w="2894" h="6890" extrusionOk="0">
                  <a:moveTo>
                    <a:pt x="2049" y="1"/>
                  </a:moveTo>
                  <a:cubicBezTo>
                    <a:pt x="1664" y="1"/>
                    <a:pt x="1329" y="293"/>
                    <a:pt x="1274" y="687"/>
                  </a:cubicBezTo>
                  <a:cubicBezTo>
                    <a:pt x="1274" y="710"/>
                    <a:pt x="988" y="2877"/>
                    <a:pt x="119" y="5890"/>
                  </a:cubicBezTo>
                  <a:cubicBezTo>
                    <a:pt x="0" y="6306"/>
                    <a:pt x="238" y="6747"/>
                    <a:pt x="655" y="6866"/>
                  </a:cubicBezTo>
                  <a:cubicBezTo>
                    <a:pt x="726" y="6890"/>
                    <a:pt x="798" y="6890"/>
                    <a:pt x="881" y="6890"/>
                  </a:cubicBezTo>
                  <a:cubicBezTo>
                    <a:pt x="1215" y="6890"/>
                    <a:pt x="1536" y="6675"/>
                    <a:pt x="1631" y="6330"/>
                  </a:cubicBezTo>
                  <a:cubicBezTo>
                    <a:pt x="2536" y="3199"/>
                    <a:pt x="2834" y="972"/>
                    <a:pt x="2846" y="889"/>
                  </a:cubicBezTo>
                  <a:cubicBezTo>
                    <a:pt x="2893" y="448"/>
                    <a:pt x="2596" y="55"/>
                    <a:pt x="2155" y="8"/>
                  </a:cubicBezTo>
                  <a:cubicBezTo>
                    <a:pt x="2120" y="3"/>
                    <a:pt x="2084" y="1"/>
                    <a:pt x="2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05"/>
        <p:cNvGrpSpPr/>
        <p:nvPr/>
      </p:nvGrpSpPr>
      <p:grpSpPr>
        <a:xfrm>
          <a:off x="0" y="0"/>
          <a:ext cx="0" cy="0"/>
          <a:chOff x="0" y="0"/>
          <a:chExt cx="0" cy="0"/>
        </a:xfrm>
      </p:grpSpPr>
      <p:sp>
        <p:nvSpPr>
          <p:cNvPr id="106" name="Google Shape;106;p5"/>
          <p:cNvSpPr txBox="1">
            <a:spLocks noGrp="1"/>
          </p:cNvSpPr>
          <p:nvPr>
            <p:ph type="body" idx="1"/>
          </p:nvPr>
        </p:nvSpPr>
        <p:spPr>
          <a:xfrm>
            <a:off x="5908463" y="3997438"/>
            <a:ext cx="2011800" cy="6126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Font typeface="Fira Sans"/>
              <a:buChar char="●"/>
              <a:defRPr sz="1600">
                <a:latin typeface="Fira Sans"/>
                <a:ea typeface="Fira Sans"/>
                <a:cs typeface="Fira Sans"/>
                <a:sym typeface="Fira Sans"/>
              </a:defRPr>
            </a:lvl1pPr>
            <a:lvl2pPr marL="914400" lvl="1" indent="-330200" algn="ctr" rtl="0">
              <a:spcBef>
                <a:spcPts val="1600"/>
              </a:spcBef>
              <a:spcAft>
                <a:spcPts val="0"/>
              </a:spcAft>
              <a:buSzPts val="1600"/>
              <a:buFont typeface="Fira Sans"/>
              <a:buChar char="○"/>
              <a:defRPr sz="1600">
                <a:latin typeface="Fira Sans"/>
                <a:ea typeface="Fira Sans"/>
                <a:cs typeface="Fira Sans"/>
                <a:sym typeface="Fira Sans"/>
              </a:defRPr>
            </a:lvl2pPr>
            <a:lvl3pPr marL="1371600" lvl="2" indent="-330200" algn="ctr" rtl="0">
              <a:spcBef>
                <a:spcPts val="1600"/>
              </a:spcBef>
              <a:spcAft>
                <a:spcPts val="0"/>
              </a:spcAft>
              <a:buSzPts val="1600"/>
              <a:buFont typeface="Fira Sans"/>
              <a:buChar char="■"/>
              <a:defRPr sz="1600">
                <a:latin typeface="Fira Sans"/>
                <a:ea typeface="Fira Sans"/>
                <a:cs typeface="Fira Sans"/>
                <a:sym typeface="Fira Sans"/>
              </a:defRPr>
            </a:lvl3pPr>
            <a:lvl4pPr marL="1828800" lvl="3" indent="-330200" algn="ctr" rtl="0">
              <a:spcBef>
                <a:spcPts val="1600"/>
              </a:spcBef>
              <a:spcAft>
                <a:spcPts val="0"/>
              </a:spcAft>
              <a:buSzPts val="1600"/>
              <a:buFont typeface="Fira Sans"/>
              <a:buChar char="●"/>
              <a:defRPr sz="1600">
                <a:latin typeface="Fira Sans"/>
                <a:ea typeface="Fira Sans"/>
                <a:cs typeface="Fira Sans"/>
                <a:sym typeface="Fira Sans"/>
              </a:defRPr>
            </a:lvl4pPr>
            <a:lvl5pPr marL="2286000" lvl="4" indent="-330200" algn="ctr" rtl="0">
              <a:spcBef>
                <a:spcPts val="1600"/>
              </a:spcBef>
              <a:spcAft>
                <a:spcPts val="0"/>
              </a:spcAft>
              <a:buSzPts val="1600"/>
              <a:buFont typeface="Fira Sans"/>
              <a:buChar char="○"/>
              <a:defRPr sz="1600">
                <a:latin typeface="Fira Sans"/>
                <a:ea typeface="Fira Sans"/>
                <a:cs typeface="Fira Sans"/>
                <a:sym typeface="Fira Sans"/>
              </a:defRPr>
            </a:lvl5pPr>
            <a:lvl6pPr marL="2743200" lvl="5" indent="-330200" algn="ctr" rtl="0">
              <a:spcBef>
                <a:spcPts val="1600"/>
              </a:spcBef>
              <a:spcAft>
                <a:spcPts val="0"/>
              </a:spcAft>
              <a:buSzPts val="1600"/>
              <a:buFont typeface="Fira Sans"/>
              <a:buChar char="■"/>
              <a:defRPr sz="1600">
                <a:latin typeface="Fira Sans"/>
                <a:ea typeface="Fira Sans"/>
                <a:cs typeface="Fira Sans"/>
                <a:sym typeface="Fira Sans"/>
              </a:defRPr>
            </a:lvl6pPr>
            <a:lvl7pPr marL="3200400" lvl="6" indent="-330200" algn="ctr" rtl="0">
              <a:spcBef>
                <a:spcPts val="1600"/>
              </a:spcBef>
              <a:spcAft>
                <a:spcPts val="0"/>
              </a:spcAft>
              <a:buSzPts val="1600"/>
              <a:buFont typeface="Fira Sans"/>
              <a:buChar char="●"/>
              <a:defRPr sz="1600">
                <a:latin typeface="Fira Sans"/>
                <a:ea typeface="Fira Sans"/>
                <a:cs typeface="Fira Sans"/>
                <a:sym typeface="Fira Sans"/>
              </a:defRPr>
            </a:lvl7pPr>
            <a:lvl8pPr marL="3657600" lvl="7" indent="-330200" algn="ctr" rtl="0">
              <a:spcBef>
                <a:spcPts val="1600"/>
              </a:spcBef>
              <a:spcAft>
                <a:spcPts val="0"/>
              </a:spcAft>
              <a:buSzPts val="1600"/>
              <a:buFont typeface="Fira Sans"/>
              <a:buChar char="○"/>
              <a:defRPr sz="1600">
                <a:latin typeface="Fira Sans"/>
                <a:ea typeface="Fira Sans"/>
                <a:cs typeface="Fira Sans"/>
                <a:sym typeface="Fira Sans"/>
              </a:defRPr>
            </a:lvl8pPr>
            <a:lvl9pPr marL="4114800" lvl="8" indent="-330200" algn="ctr" rtl="0">
              <a:spcBef>
                <a:spcPts val="1600"/>
              </a:spcBef>
              <a:spcAft>
                <a:spcPts val="1600"/>
              </a:spcAft>
              <a:buSzPts val="1600"/>
              <a:buFont typeface="Fira Sans"/>
              <a:buChar char="■"/>
              <a:defRPr sz="1600">
                <a:latin typeface="Fira Sans"/>
                <a:ea typeface="Fira Sans"/>
                <a:cs typeface="Fira Sans"/>
                <a:sym typeface="Fira Sans"/>
              </a:defRPr>
            </a:lvl9pPr>
          </a:lstStyle>
          <a:p>
            <a:endParaRPr/>
          </a:p>
        </p:txBody>
      </p:sp>
      <p:sp>
        <p:nvSpPr>
          <p:cNvPr id="107" name="Google Shape;107;p5"/>
          <p:cNvSpPr txBox="1">
            <a:spLocks noGrp="1"/>
          </p:cNvSpPr>
          <p:nvPr>
            <p:ph type="body" idx="2"/>
          </p:nvPr>
        </p:nvSpPr>
        <p:spPr>
          <a:xfrm>
            <a:off x="1274988" y="3997438"/>
            <a:ext cx="2011800" cy="6126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Font typeface="Fira Sans"/>
              <a:buChar char="●"/>
              <a:defRPr sz="1600">
                <a:latin typeface="Fira Sans"/>
                <a:ea typeface="Fira Sans"/>
                <a:cs typeface="Fira Sans"/>
                <a:sym typeface="Fira Sans"/>
              </a:defRPr>
            </a:lvl1pPr>
            <a:lvl2pPr marL="914400" lvl="1" indent="-330200" algn="ctr" rtl="0">
              <a:spcBef>
                <a:spcPts val="1600"/>
              </a:spcBef>
              <a:spcAft>
                <a:spcPts val="0"/>
              </a:spcAft>
              <a:buSzPts val="1600"/>
              <a:buFont typeface="Fira Sans"/>
              <a:buChar char="○"/>
              <a:defRPr sz="1600">
                <a:latin typeface="Fira Sans"/>
                <a:ea typeface="Fira Sans"/>
                <a:cs typeface="Fira Sans"/>
                <a:sym typeface="Fira Sans"/>
              </a:defRPr>
            </a:lvl2pPr>
            <a:lvl3pPr marL="1371600" lvl="2" indent="-330200" algn="ctr" rtl="0">
              <a:spcBef>
                <a:spcPts val="1600"/>
              </a:spcBef>
              <a:spcAft>
                <a:spcPts val="0"/>
              </a:spcAft>
              <a:buSzPts val="1600"/>
              <a:buFont typeface="Fira Sans"/>
              <a:buChar char="■"/>
              <a:defRPr sz="1600">
                <a:latin typeface="Fira Sans"/>
                <a:ea typeface="Fira Sans"/>
                <a:cs typeface="Fira Sans"/>
                <a:sym typeface="Fira Sans"/>
              </a:defRPr>
            </a:lvl3pPr>
            <a:lvl4pPr marL="1828800" lvl="3" indent="-330200" algn="ctr" rtl="0">
              <a:spcBef>
                <a:spcPts val="1600"/>
              </a:spcBef>
              <a:spcAft>
                <a:spcPts val="0"/>
              </a:spcAft>
              <a:buSzPts val="1600"/>
              <a:buFont typeface="Fira Sans"/>
              <a:buChar char="●"/>
              <a:defRPr sz="1600">
                <a:latin typeface="Fira Sans"/>
                <a:ea typeface="Fira Sans"/>
                <a:cs typeface="Fira Sans"/>
                <a:sym typeface="Fira Sans"/>
              </a:defRPr>
            </a:lvl4pPr>
            <a:lvl5pPr marL="2286000" lvl="4" indent="-330200" algn="ctr" rtl="0">
              <a:spcBef>
                <a:spcPts val="1600"/>
              </a:spcBef>
              <a:spcAft>
                <a:spcPts val="0"/>
              </a:spcAft>
              <a:buSzPts val="1600"/>
              <a:buFont typeface="Fira Sans"/>
              <a:buChar char="○"/>
              <a:defRPr sz="1600">
                <a:latin typeface="Fira Sans"/>
                <a:ea typeface="Fira Sans"/>
                <a:cs typeface="Fira Sans"/>
                <a:sym typeface="Fira Sans"/>
              </a:defRPr>
            </a:lvl5pPr>
            <a:lvl6pPr marL="2743200" lvl="5" indent="-330200" algn="ctr" rtl="0">
              <a:spcBef>
                <a:spcPts val="1600"/>
              </a:spcBef>
              <a:spcAft>
                <a:spcPts val="0"/>
              </a:spcAft>
              <a:buSzPts val="1600"/>
              <a:buFont typeface="Fira Sans"/>
              <a:buChar char="■"/>
              <a:defRPr sz="1600">
                <a:latin typeface="Fira Sans"/>
                <a:ea typeface="Fira Sans"/>
                <a:cs typeface="Fira Sans"/>
                <a:sym typeface="Fira Sans"/>
              </a:defRPr>
            </a:lvl6pPr>
            <a:lvl7pPr marL="3200400" lvl="6" indent="-330200" algn="ctr" rtl="0">
              <a:spcBef>
                <a:spcPts val="1600"/>
              </a:spcBef>
              <a:spcAft>
                <a:spcPts val="0"/>
              </a:spcAft>
              <a:buSzPts val="1600"/>
              <a:buFont typeface="Fira Sans"/>
              <a:buChar char="●"/>
              <a:defRPr sz="1600">
                <a:latin typeface="Fira Sans"/>
                <a:ea typeface="Fira Sans"/>
                <a:cs typeface="Fira Sans"/>
                <a:sym typeface="Fira Sans"/>
              </a:defRPr>
            </a:lvl7pPr>
            <a:lvl8pPr marL="3657600" lvl="7" indent="-330200" algn="ctr" rtl="0">
              <a:spcBef>
                <a:spcPts val="1600"/>
              </a:spcBef>
              <a:spcAft>
                <a:spcPts val="0"/>
              </a:spcAft>
              <a:buSzPts val="1600"/>
              <a:buFont typeface="Fira Sans"/>
              <a:buChar char="○"/>
              <a:defRPr sz="1600">
                <a:latin typeface="Fira Sans"/>
                <a:ea typeface="Fira Sans"/>
                <a:cs typeface="Fira Sans"/>
                <a:sym typeface="Fira Sans"/>
              </a:defRPr>
            </a:lvl8pPr>
            <a:lvl9pPr marL="4114800" lvl="8" indent="-330200" algn="ctr" rtl="0">
              <a:spcBef>
                <a:spcPts val="1600"/>
              </a:spcBef>
              <a:spcAft>
                <a:spcPts val="1600"/>
              </a:spcAft>
              <a:buSzPts val="1600"/>
              <a:buFont typeface="Fira Sans"/>
              <a:buChar char="■"/>
              <a:defRPr sz="1600">
                <a:latin typeface="Fira Sans"/>
                <a:ea typeface="Fira Sans"/>
                <a:cs typeface="Fira Sans"/>
                <a:sym typeface="Fira Sans"/>
              </a:defRPr>
            </a:lvl9pPr>
          </a:lstStyle>
          <a:p>
            <a:endParaRPr/>
          </a:p>
        </p:txBody>
      </p:sp>
      <p:sp>
        <p:nvSpPr>
          <p:cNvPr id="108" name="Google Shape;108;p5"/>
          <p:cNvSpPr txBox="1">
            <a:spLocks noGrp="1"/>
          </p:cNvSpPr>
          <p:nvPr>
            <p:ph type="title"/>
          </p:nvPr>
        </p:nvSpPr>
        <p:spPr>
          <a:xfrm>
            <a:off x="2233650" y="445025"/>
            <a:ext cx="4676700" cy="1041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endParaRPr/>
          </a:p>
        </p:txBody>
      </p:sp>
      <p:grpSp>
        <p:nvGrpSpPr>
          <p:cNvPr id="109" name="Google Shape;109;p5"/>
          <p:cNvGrpSpPr/>
          <p:nvPr/>
        </p:nvGrpSpPr>
        <p:grpSpPr>
          <a:xfrm flipH="1">
            <a:off x="8" y="2"/>
            <a:ext cx="1705376" cy="1775136"/>
            <a:chOff x="7438633" y="2"/>
            <a:chExt cx="1705376" cy="1775136"/>
          </a:xfrm>
        </p:grpSpPr>
        <p:sp>
          <p:nvSpPr>
            <p:cNvPr id="110" name="Google Shape;110;p5"/>
            <p:cNvSpPr/>
            <p:nvPr/>
          </p:nvSpPr>
          <p:spPr>
            <a:xfrm rot="10800000">
              <a:off x="7438633" y="2"/>
              <a:ext cx="174144" cy="170144"/>
            </a:xfrm>
            <a:custGeom>
              <a:avLst/>
              <a:gdLst/>
              <a:ahLst/>
              <a:cxnLst/>
              <a:rect l="l" t="t" r="r" b="b"/>
              <a:pathLst>
                <a:path w="5442" h="5317" extrusionOk="0">
                  <a:moveTo>
                    <a:pt x="953" y="1"/>
                  </a:moveTo>
                  <a:cubicBezTo>
                    <a:pt x="687" y="1"/>
                    <a:pt x="424" y="127"/>
                    <a:pt x="262" y="363"/>
                  </a:cubicBezTo>
                  <a:cubicBezTo>
                    <a:pt x="0" y="744"/>
                    <a:pt x="95" y="1256"/>
                    <a:pt x="465" y="1530"/>
                  </a:cubicBezTo>
                  <a:cubicBezTo>
                    <a:pt x="1346" y="2125"/>
                    <a:pt x="2012" y="2875"/>
                    <a:pt x="2524" y="3816"/>
                  </a:cubicBezTo>
                  <a:cubicBezTo>
                    <a:pt x="2810" y="4340"/>
                    <a:pt x="3155" y="4840"/>
                    <a:pt x="3548" y="5316"/>
                  </a:cubicBezTo>
                  <a:lnTo>
                    <a:pt x="5429" y="5316"/>
                  </a:lnTo>
                  <a:cubicBezTo>
                    <a:pt x="5441" y="5090"/>
                    <a:pt x="5370" y="4852"/>
                    <a:pt x="5203" y="4673"/>
                  </a:cubicBezTo>
                  <a:cubicBezTo>
                    <a:pt x="4727" y="4161"/>
                    <a:pt x="4310" y="3602"/>
                    <a:pt x="3989" y="3006"/>
                  </a:cubicBezTo>
                  <a:cubicBezTo>
                    <a:pt x="3370" y="1863"/>
                    <a:pt x="2501" y="899"/>
                    <a:pt x="1429" y="149"/>
                  </a:cubicBezTo>
                  <a:cubicBezTo>
                    <a:pt x="1284" y="49"/>
                    <a:pt x="1118"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rot="10800000">
              <a:off x="8415913" y="1538114"/>
              <a:ext cx="185568" cy="187008"/>
            </a:xfrm>
            <a:custGeom>
              <a:avLst/>
              <a:gdLst/>
              <a:ahLst/>
              <a:cxnLst/>
              <a:rect l="l" t="t" r="r" b="b"/>
              <a:pathLst>
                <a:path w="5799" h="5844" extrusionOk="0">
                  <a:moveTo>
                    <a:pt x="955" y="1"/>
                  </a:moveTo>
                  <a:cubicBezTo>
                    <a:pt x="672" y="1"/>
                    <a:pt x="394" y="146"/>
                    <a:pt x="239" y="402"/>
                  </a:cubicBezTo>
                  <a:cubicBezTo>
                    <a:pt x="1" y="795"/>
                    <a:pt x="131" y="1319"/>
                    <a:pt x="524" y="1557"/>
                  </a:cubicBezTo>
                  <a:cubicBezTo>
                    <a:pt x="2036" y="2474"/>
                    <a:pt x="3275" y="3808"/>
                    <a:pt x="4096" y="5391"/>
                  </a:cubicBezTo>
                  <a:cubicBezTo>
                    <a:pt x="4251" y="5677"/>
                    <a:pt x="4537" y="5844"/>
                    <a:pt x="4846" y="5844"/>
                  </a:cubicBezTo>
                  <a:cubicBezTo>
                    <a:pt x="4965" y="5844"/>
                    <a:pt x="5096" y="5820"/>
                    <a:pt x="5227" y="5748"/>
                  </a:cubicBezTo>
                  <a:cubicBezTo>
                    <a:pt x="5632" y="5546"/>
                    <a:pt x="5799" y="5034"/>
                    <a:pt x="5585" y="4629"/>
                  </a:cubicBezTo>
                  <a:cubicBezTo>
                    <a:pt x="4620" y="2760"/>
                    <a:pt x="3168" y="1200"/>
                    <a:pt x="1394" y="129"/>
                  </a:cubicBezTo>
                  <a:cubicBezTo>
                    <a:pt x="1257" y="42"/>
                    <a:pt x="1105" y="1"/>
                    <a:pt x="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p:nvPr/>
          </p:nvSpPr>
          <p:spPr>
            <a:xfrm rot="10800000">
              <a:off x="8380073" y="1181506"/>
              <a:ext cx="102144" cy="231680"/>
            </a:xfrm>
            <a:custGeom>
              <a:avLst/>
              <a:gdLst/>
              <a:ahLst/>
              <a:cxnLst/>
              <a:rect l="l" t="t" r="r" b="b"/>
              <a:pathLst>
                <a:path w="3192" h="7240" extrusionOk="0">
                  <a:moveTo>
                    <a:pt x="2347" y="1"/>
                  </a:moveTo>
                  <a:cubicBezTo>
                    <a:pt x="1893" y="1"/>
                    <a:pt x="1524" y="354"/>
                    <a:pt x="1500" y="810"/>
                  </a:cubicBezTo>
                  <a:cubicBezTo>
                    <a:pt x="1453" y="2549"/>
                    <a:pt x="1012" y="4299"/>
                    <a:pt x="191" y="6037"/>
                  </a:cubicBezTo>
                  <a:cubicBezTo>
                    <a:pt x="0" y="6466"/>
                    <a:pt x="179" y="6954"/>
                    <a:pt x="595" y="7156"/>
                  </a:cubicBezTo>
                  <a:cubicBezTo>
                    <a:pt x="715" y="7204"/>
                    <a:pt x="834" y="7240"/>
                    <a:pt x="953" y="7240"/>
                  </a:cubicBezTo>
                  <a:cubicBezTo>
                    <a:pt x="1262" y="7240"/>
                    <a:pt x="1572" y="7061"/>
                    <a:pt x="1715" y="6752"/>
                  </a:cubicBezTo>
                  <a:cubicBezTo>
                    <a:pt x="2620" y="4811"/>
                    <a:pt x="3120" y="2823"/>
                    <a:pt x="3179" y="858"/>
                  </a:cubicBezTo>
                  <a:cubicBezTo>
                    <a:pt x="3191" y="406"/>
                    <a:pt x="2834" y="13"/>
                    <a:pt x="2370" y="1"/>
                  </a:cubicBezTo>
                  <a:cubicBezTo>
                    <a:pt x="2362" y="1"/>
                    <a:pt x="2354" y="1"/>
                    <a:pt x="2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5"/>
            <p:cNvSpPr/>
            <p:nvPr/>
          </p:nvSpPr>
          <p:spPr>
            <a:xfrm rot="10800000">
              <a:off x="8097385" y="167650"/>
              <a:ext cx="239296" cy="57664"/>
            </a:xfrm>
            <a:custGeom>
              <a:avLst/>
              <a:gdLst/>
              <a:ahLst/>
              <a:cxnLst/>
              <a:rect l="l" t="t" r="r" b="b"/>
              <a:pathLst>
                <a:path w="7478" h="1802" extrusionOk="0">
                  <a:moveTo>
                    <a:pt x="6647" y="1"/>
                  </a:moveTo>
                  <a:cubicBezTo>
                    <a:pt x="6626" y="1"/>
                    <a:pt x="6605" y="2"/>
                    <a:pt x="6585" y="3"/>
                  </a:cubicBezTo>
                  <a:cubicBezTo>
                    <a:pt x="5489" y="51"/>
                    <a:pt x="4060" y="123"/>
                    <a:pt x="2667" y="123"/>
                  </a:cubicBezTo>
                  <a:cubicBezTo>
                    <a:pt x="2036" y="123"/>
                    <a:pt x="1453" y="111"/>
                    <a:pt x="893" y="87"/>
                  </a:cubicBezTo>
                  <a:cubicBezTo>
                    <a:pt x="872" y="85"/>
                    <a:pt x="852" y="84"/>
                    <a:pt x="831" y="84"/>
                  </a:cubicBezTo>
                  <a:cubicBezTo>
                    <a:pt x="394" y="84"/>
                    <a:pt x="35" y="441"/>
                    <a:pt x="12" y="873"/>
                  </a:cubicBezTo>
                  <a:cubicBezTo>
                    <a:pt x="0" y="1337"/>
                    <a:pt x="346" y="1730"/>
                    <a:pt x="810" y="1754"/>
                  </a:cubicBezTo>
                  <a:cubicBezTo>
                    <a:pt x="1393" y="1777"/>
                    <a:pt x="2001" y="1801"/>
                    <a:pt x="2667" y="1801"/>
                  </a:cubicBezTo>
                  <a:cubicBezTo>
                    <a:pt x="4096" y="1789"/>
                    <a:pt x="5549" y="1730"/>
                    <a:pt x="6668" y="1670"/>
                  </a:cubicBezTo>
                  <a:cubicBezTo>
                    <a:pt x="7132" y="1647"/>
                    <a:pt x="7477" y="1254"/>
                    <a:pt x="7454" y="789"/>
                  </a:cubicBezTo>
                  <a:cubicBezTo>
                    <a:pt x="7431" y="346"/>
                    <a:pt x="7072" y="1"/>
                    <a:pt x="6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5"/>
            <p:cNvSpPr/>
            <p:nvPr/>
          </p:nvSpPr>
          <p:spPr>
            <a:xfrm rot="10800000">
              <a:off x="9049129" y="1517538"/>
              <a:ext cx="94880" cy="119520"/>
            </a:xfrm>
            <a:custGeom>
              <a:avLst/>
              <a:gdLst/>
              <a:ahLst/>
              <a:cxnLst/>
              <a:rect l="l" t="t" r="r" b="b"/>
              <a:pathLst>
                <a:path w="2965" h="3735" extrusionOk="0">
                  <a:moveTo>
                    <a:pt x="2031" y="0"/>
                  </a:moveTo>
                  <a:cubicBezTo>
                    <a:pt x="1812" y="0"/>
                    <a:pt x="1594" y="87"/>
                    <a:pt x="1429" y="258"/>
                  </a:cubicBezTo>
                  <a:cubicBezTo>
                    <a:pt x="893" y="829"/>
                    <a:pt x="405" y="1449"/>
                    <a:pt x="0" y="2103"/>
                  </a:cubicBezTo>
                  <a:lnTo>
                    <a:pt x="0" y="3568"/>
                  </a:lnTo>
                  <a:cubicBezTo>
                    <a:pt x="24" y="3580"/>
                    <a:pt x="48" y="3604"/>
                    <a:pt x="83" y="3615"/>
                  </a:cubicBezTo>
                  <a:cubicBezTo>
                    <a:pt x="214" y="3699"/>
                    <a:pt x="357" y="3735"/>
                    <a:pt x="500" y="3735"/>
                  </a:cubicBezTo>
                  <a:cubicBezTo>
                    <a:pt x="786" y="3735"/>
                    <a:pt x="1072" y="3580"/>
                    <a:pt x="1226" y="3306"/>
                  </a:cubicBezTo>
                  <a:cubicBezTo>
                    <a:pt x="1607" y="2627"/>
                    <a:pt x="2084" y="1996"/>
                    <a:pt x="2643" y="1413"/>
                  </a:cubicBezTo>
                  <a:cubicBezTo>
                    <a:pt x="2965" y="1079"/>
                    <a:pt x="2953" y="544"/>
                    <a:pt x="2607" y="234"/>
                  </a:cubicBezTo>
                  <a:cubicBezTo>
                    <a:pt x="2445" y="78"/>
                    <a:pt x="2238"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5"/>
            <p:cNvSpPr/>
            <p:nvPr/>
          </p:nvSpPr>
          <p:spPr>
            <a:xfrm rot="10800000">
              <a:off x="7727433" y="175266"/>
              <a:ext cx="240064" cy="60608"/>
            </a:xfrm>
            <a:custGeom>
              <a:avLst/>
              <a:gdLst/>
              <a:ahLst/>
              <a:cxnLst/>
              <a:rect l="l" t="t" r="r" b="b"/>
              <a:pathLst>
                <a:path w="7502" h="1894" extrusionOk="0">
                  <a:moveTo>
                    <a:pt x="2715" y="0"/>
                  </a:moveTo>
                  <a:cubicBezTo>
                    <a:pt x="2132" y="0"/>
                    <a:pt x="1513" y="12"/>
                    <a:pt x="822" y="36"/>
                  </a:cubicBezTo>
                  <a:cubicBezTo>
                    <a:pt x="370" y="48"/>
                    <a:pt x="1" y="441"/>
                    <a:pt x="12" y="905"/>
                  </a:cubicBezTo>
                  <a:cubicBezTo>
                    <a:pt x="36" y="1350"/>
                    <a:pt x="405" y="1715"/>
                    <a:pt x="860" y="1715"/>
                  </a:cubicBezTo>
                  <a:cubicBezTo>
                    <a:pt x="867" y="1715"/>
                    <a:pt x="874" y="1715"/>
                    <a:pt x="882" y="1715"/>
                  </a:cubicBezTo>
                  <a:cubicBezTo>
                    <a:pt x="1548" y="1691"/>
                    <a:pt x="2156" y="1679"/>
                    <a:pt x="2715" y="1679"/>
                  </a:cubicBezTo>
                  <a:cubicBezTo>
                    <a:pt x="4168" y="1679"/>
                    <a:pt x="5418" y="1750"/>
                    <a:pt x="6513" y="1881"/>
                  </a:cubicBezTo>
                  <a:cubicBezTo>
                    <a:pt x="6549" y="1893"/>
                    <a:pt x="6585" y="1893"/>
                    <a:pt x="6620" y="1893"/>
                  </a:cubicBezTo>
                  <a:cubicBezTo>
                    <a:pt x="7037" y="1893"/>
                    <a:pt x="7394" y="1584"/>
                    <a:pt x="7442" y="1167"/>
                  </a:cubicBezTo>
                  <a:cubicBezTo>
                    <a:pt x="7501" y="703"/>
                    <a:pt x="7180" y="286"/>
                    <a:pt x="6728" y="226"/>
                  </a:cubicBezTo>
                  <a:cubicBezTo>
                    <a:pt x="5549" y="83"/>
                    <a:pt x="4239" y="0"/>
                    <a:pt x="2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5"/>
            <p:cNvSpPr/>
            <p:nvPr/>
          </p:nvSpPr>
          <p:spPr>
            <a:xfrm rot="10800000">
              <a:off x="8458953" y="204994"/>
              <a:ext cx="192448" cy="179136"/>
            </a:xfrm>
            <a:custGeom>
              <a:avLst/>
              <a:gdLst/>
              <a:ahLst/>
              <a:cxnLst/>
              <a:rect l="l" t="t" r="r" b="b"/>
              <a:pathLst>
                <a:path w="6014" h="5598" extrusionOk="0">
                  <a:moveTo>
                    <a:pt x="950" y="1"/>
                  </a:moveTo>
                  <a:cubicBezTo>
                    <a:pt x="797" y="1"/>
                    <a:pt x="641" y="43"/>
                    <a:pt x="501" y="133"/>
                  </a:cubicBezTo>
                  <a:cubicBezTo>
                    <a:pt x="108" y="383"/>
                    <a:pt x="1" y="906"/>
                    <a:pt x="251" y="1287"/>
                  </a:cubicBezTo>
                  <a:cubicBezTo>
                    <a:pt x="668" y="1930"/>
                    <a:pt x="1144" y="2585"/>
                    <a:pt x="1668" y="3240"/>
                  </a:cubicBezTo>
                  <a:cubicBezTo>
                    <a:pt x="2442" y="4204"/>
                    <a:pt x="3466" y="4966"/>
                    <a:pt x="4716" y="5526"/>
                  </a:cubicBezTo>
                  <a:cubicBezTo>
                    <a:pt x="4823" y="5574"/>
                    <a:pt x="4942" y="5597"/>
                    <a:pt x="5061" y="5597"/>
                  </a:cubicBezTo>
                  <a:cubicBezTo>
                    <a:pt x="5382" y="5597"/>
                    <a:pt x="5680" y="5407"/>
                    <a:pt x="5823" y="5097"/>
                  </a:cubicBezTo>
                  <a:cubicBezTo>
                    <a:pt x="6013" y="4669"/>
                    <a:pt x="5823" y="4181"/>
                    <a:pt x="5394" y="3990"/>
                  </a:cubicBezTo>
                  <a:cubicBezTo>
                    <a:pt x="4382" y="3538"/>
                    <a:pt x="3585" y="2954"/>
                    <a:pt x="2965" y="2180"/>
                  </a:cubicBezTo>
                  <a:cubicBezTo>
                    <a:pt x="2477" y="1585"/>
                    <a:pt x="2037" y="978"/>
                    <a:pt x="1656" y="383"/>
                  </a:cubicBezTo>
                  <a:cubicBezTo>
                    <a:pt x="1495" y="138"/>
                    <a:pt x="1226"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5"/>
            <p:cNvSpPr/>
            <p:nvPr/>
          </p:nvSpPr>
          <p:spPr>
            <a:xfrm rot="10800000">
              <a:off x="8513833" y="858402"/>
              <a:ext cx="146336" cy="217312"/>
            </a:xfrm>
            <a:custGeom>
              <a:avLst/>
              <a:gdLst/>
              <a:ahLst/>
              <a:cxnLst/>
              <a:rect l="l" t="t" r="r" b="b"/>
              <a:pathLst>
                <a:path w="4573" h="6791" extrusionOk="0">
                  <a:moveTo>
                    <a:pt x="3612" y="1"/>
                  </a:moveTo>
                  <a:cubicBezTo>
                    <a:pt x="3325" y="1"/>
                    <a:pt x="3042" y="149"/>
                    <a:pt x="2882" y="420"/>
                  </a:cubicBezTo>
                  <a:cubicBezTo>
                    <a:pt x="1775" y="2349"/>
                    <a:pt x="894" y="4052"/>
                    <a:pt x="191" y="5612"/>
                  </a:cubicBezTo>
                  <a:cubicBezTo>
                    <a:pt x="1" y="6040"/>
                    <a:pt x="180" y="6528"/>
                    <a:pt x="608" y="6719"/>
                  </a:cubicBezTo>
                  <a:cubicBezTo>
                    <a:pt x="715" y="6778"/>
                    <a:pt x="834" y="6790"/>
                    <a:pt x="953" y="6790"/>
                  </a:cubicBezTo>
                  <a:cubicBezTo>
                    <a:pt x="1263" y="6790"/>
                    <a:pt x="1573" y="6612"/>
                    <a:pt x="1715" y="6302"/>
                  </a:cubicBezTo>
                  <a:cubicBezTo>
                    <a:pt x="2394" y="4790"/>
                    <a:pt x="3251" y="3135"/>
                    <a:pt x="4335" y="1254"/>
                  </a:cubicBezTo>
                  <a:cubicBezTo>
                    <a:pt x="4573" y="861"/>
                    <a:pt x="4430" y="349"/>
                    <a:pt x="4025" y="111"/>
                  </a:cubicBezTo>
                  <a:cubicBezTo>
                    <a:pt x="3896" y="36"/>
                    <a:pt x="3754" y="1"/>
                    <a:pt x="3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5"/>
            <p:cNvSpPr/>
            <p:nvPr/>
          </p:nvSpPr>
          <p:spPr>
            <a:xfrm rot="10800000">
              <a:off x="8659369" y="499874"/>
              <a:ext cx="66304" cy="237216"/>
            </a:xfrm>
            <a:custGeom>
              <a:avLst/>
              <a:gdLst/>
              <a:ahLst/>
              <a:cxnLst/>
              <a:rect l="l" t="t" r="r" b="b"/>
              <a:pathLst>
                <a:path w="2072" h="7413" extrusionOk="0">
                  <a:moveTo>
                    <a:pt x="1163" y="1"/>
                  </a:moveTo>
                  <a:cubicBezTo>
                    <a:pt x="773" y="1"/>
                    <a:pt x="418" y="278"/>
                    <a:pt x="345" y="673"/>
                  </a:cubicBezTo>
                  <a:cubicBezTo>
                    <a:pt x="107" y="1816"/>
                    <a:pt x="0" y="2935"/>
                    <a:pt x="0" y="4007"/>
                  </a:cubicBezTo>
                  <a:cubicBezTo>
                    <a:pt x="0" y="4924"/>
                    <a:pt x="83" y="5840"/>
                    <a:pt x="250" y="6733"/>
                  </a:cubicBezTo>
                  <a:cubicBezTo>
                    <a:pt x="333" y="7126"/>
                    <a:pt x="679" y="7412"/>
                    <a:pt x="1072" y="7412"/>
                  </a:cubicBezTo>
                  <a:cubicBezTo>
                    <a:pt x="1131" y="7412"/>
                    <a:pt x="1179" y="7400"/>
                    <a:pt x="1238" y="7388"/>
                  </a:cubicBezTo>
                  <a:cubicBezTo>
                    <a:pt x="1691" y="7305"/>
                    <a:pt x="1988" y="6864"/>
                    <a:pt x="1893" y="6412"/>
                  </a:cubicBezTo>
                  <a:cubicBezTo>
                    <a:pt x="1738" y="5626"/>
                    <a:pt x="1667" y="4817"/>
                    <a:pt x="1667" y="4007"/>
                  </a:cubicBezTo>
                  <a:cubicBezTo>
                    <a:pt x="1667" y="3042"/>
                    <a:pt x="1774" y="2042"/>
                    <a:pt x="1988" y="1007"/>
                  </a:cubicBezTo>
                  <a:cubicBezTo>
                    <a:pt x="2072" y="554"/>
                    <a:pt x="1786" y="114"/>
                    <a:pt x="1334" y="18"/>
                  </a:cubicBezTo>
                  <a:cubicBezTo>
                    <a:pt x="1277" y="6"/>
                    <a:pt x="1220" y="1"/>
                    <a:pt x="11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5"/>
            <p:cNvSpPr/>
            <p:nvPr/>
          </p:nvSpPr>
          <p:spPr>
            <a:xfrm rot="10800000">
              <a:off x="8719177" y="1684802"/>
              <a:ext cx="237408" cy="90336"/>
            </a:xfrm>
            <a:custGeom>
              <a:avLst/>
              <a:gdLst/>
              <a:ahLst/>
              <a:cxnLst/>
              <a:rect l="l" t="t" r="r" b="b"/>
              <a:pathLst>
                <a:path w="7419" h="2823" extrusionOk="0">
                  <a:moveTo>
                    <a:pt x="6323" y="1"/>
                  </a:moveTo>
                  <a:cubicBezTo>
                    <a:pt x="4573" y="1"/>
                    <a:pt x="2787" y="346"/>
                    <a:pt x="1025" y="1049"/>
                  </a:cubicBezTo>
                  <a:cubicBezTo>
                    <a:pt x="894" y="1108"/>
                    <a:pt x="763" y="1156"/>
                    <a:pt x="632" y="1215"/>
                  </a:cubicBezTo>
                  <a:cubicBezTo>
                    <a:pt x="203" y="1394"/>
                    <a:pt x="1" y="1882"/>
                    <a:pt x="179" y="2311"/>
                  </a:cubicBezTo>
                  <a:cubicBezTo>
                    <a:pt x="322" y="2632"/>
                    <a:pt x="632" y="2823"/>
                    <a:pt x="953" y="2823"/>
                  </a:cubicBezTo>
                  <a:cubicBezTo>
                    <a:pt x="1061" y="2823"/>
                    <a:pt x="1168" y="2799"/>
                    <a:pt x="1275" y="2751"/>
                  </a:cubicBezTo>
                  <a:cubicBezTo>
                    <a:pt x="1394" y="2704"/>
                    <a:pt x="1513" y="2656"/>
                    <a:pt x="1632" y="2608"/>
                  </a:cubicBezTo>
                  <a:cubicBezTo>
                    <a:pt x="3228" y="1977"/>
                    <a:pt x="4835" y="1667"/>
                    <a:pt x="6378" y="1667"/>
                  </a:cubicBezTo>
                  <a:cubicBezTo>
                    <a:pt x="6435" y="1667"/>
                    <a:pt x="6492" y="1667"/>
                    <a:pt x="6549" y="1668"/>
                  </a:cubicBezTo>
                  <a:cubicBezTo>
                    <a:pt x="6563" y="1669"/>
                    <a:pt x="6577" y="1669"/>
                    <a:pt x="6591" y="1669"/>
                  </a:cubicBezTo>
                  <a:cubicBezTo>
                    <a:pt x="7036" y="1669"/>
                    <a:pt x="7395" y="1297"/>
                    <a:pt x="7407" y="858"/>
                  </a:cubicBezTo>
                  <a:cubicBezTo>
                    <a:pt x="7418" y="394"/>
                    <a:pt x="7049" y="13"/>
                    <a:pt x="6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0"/>
        <p:cNvGrpSpPr/>
        <p:nvPr/>
      </p:nvGrpSpPr>
      <p:grpSpPr>
        <a:xfrm>
          <a:off x="0" y="0"/>
          <a:ext cx="0" cy="0"/>
          <a:chOff x="0" y="0"/>
          <a:chExt cx="0" cy="0"/>
        </a:xfrm>
      </p:grpSpPr>
      <p:sp>
        <p:nvSpPr>
          <p:cNvPr id="121" name="Google Shape;121;p6"/>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5000"/>
              <a:buNone/>
              <a:defRPr sz="5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122" name="Google Shape;122;p6"/>
          <p:cNvGrpSpPr/>
          <p:nvPr/>
        </p:nvGrpSpPr>
        <p:grpSpPr>
          <a:xfrm>
            <a:off x="0" y="0"/>
            <a:ext cx="9131655" cy="5143505"/>
            <a:chOff x="0" y="0"/>
            <a:chExt cx="9131655" cy="5143505"/>
          </a:xfrm>
        </p:grpSpPr>
        <p:grpSp>
          <p:nvGrpSpPr>
            <p:cNvPr id="123" name="Google Shape;123;p6"/>
            <p:cNvGrpSpPr/>
            <p:nvPr/>
          </p:nvGrpSpPr>
          <p:grpSpPr>
            <a:xfrm>
              <a:off x="0" y="0"/>
              <a:ext cx="1931111" cy="2457452"/>
              <a:chOff x="160768" y="36650"/>
              <a:chExt cx="2487584" cy="3165595"/>
            </a:xfrm>
          </p:grpSpPr>
          <p:sp>
            <p:nvSpPr>
              <p:cNvPr id="124" name="Google Shape;124;p6"/>
              <p:cNvSpPr/>
              <p:nvPr/>
            </p:nvSpPr>
            <p:spPr>
              <a:xfrm>
                <a:off x="808480" y="3147589"/>
                <a:ext cx="226720" cy="54656"/>
              </a:xfrm>
              <a:custGeom>
                <a:avLst/>
                <a:gdLst/>
                <a:ahLst/>
                <a:cxnLst/>
                <a:rect l="l" t="t" r="r" b="b"/>
                <a:pathLst>
                  <a:path w="7085" h="1708" extrusionOk="0">
                    <a:moveTo>
                      <a:pt x="821" y="1"/>
                    </a:moveTo>
                    <a:cubicBezTo>
                      <a:pt x="426" y="1"/>
                      <a:pt x="81" y="307"/>
                      <a:pt x="48" y="708"/>
                    </a:cubicBezTo>
                    <a:cubicBezTo>
                      <a:pt x="0" y="1148"/>
                      <a:pt x="322" y="1529"/>
                      <a:pt x="750" y="1577"/>
                    </a:cubicBezTo>
                    <a:cubicBezTo>
                      <a:pt x="1691" y="1660"/>
                      <a:pt x="2643" y="1708"/>
                      <a:pt x="3572" y="1708"/>
                    </a:cubicBezTo>
                    <a:cubicBezTo>
                      <a:pt x="4489" y="1708"/>
                      <a:pt x="5417" y="1660"/>
                      <a:pt x="6334" y="1577"/>
                    </a:cubicBezTo>
                    <a:cubicBezTo>
                      <a:pt x="6763" y="1529"/>
                      <a:pt x="7084" y="1148"/>
                      <a:pt x="7037" y="708"/>
                    </a:cubicBezTo>
                    <a:cubicBezTo>
                      <a:pt x="7003" y="307"/>
                      <a:pt x="6658" y="1"/>
                      <a:pt x="6264" y="1"/>
                    </a:cubicBezTo>
                    <a:cubicBezTo>
                      <a:pt x="6236" y="1"/>
                      <a:pt x="6208" y="2"/>
                      <a:pt x="6179" y="5"/>
                    </a:cubicBezTo>
                    <a:cubicBezTo>
                      <a:pt x="5316" y="89"/>
                      <a:pt x="4441" y="130"/>
                      <a:pt x="3560" y="130"/>
                    </a:cubicBezTo>
                    <a:cubicBezTo>
                      <a:pt x="2679" y="130"/>
                      <a:pt x="1792" y="89"/>
                      <a:pt x="905" y="5"/>
                    </a:cubicBezTo>
                    <a:cubicBezTo>
                      <a:pt x="877" y="2"/>
                      <a:pt x="848"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470912" y="3060837"/>
                <a:ext cx="220992" cy="105984"/>
              </a:xfrm>
              <a:custGeom>
                <a:avLst/>
                <a:gdLst/>
                <a:ahLst/>
                <a:cxnLst/>
                <a:rect l="l" t="t" r="r" b="b"/>
                <a:pathLst>
                  <a:path w="6906" h="3312" extrusionOk="0">
                    <a:moveTo>
                      <a:pt x="887" y="1"/>
                    </a:moveTo>
                    <a:cubicBezTo>
                      <a:pt x="576" y="1"/>
                      <a:pt x="281" y="184"/>
                      <a:pt x="155" y="490"/>
                    </a:cubicBezTo>
                    <a:cubicBezTo>
                      <a:pt x="0" y="895"/>
                      <a:pt x="191" y="1359"/>
                      <a:pt x="595" y="1514"/>
                    </a:cubicBezTo>
                    <a:cubicBezTo>
                      <a:pt x="2381" y="2240"/>
                      <a:pt x="4144" y="2835"/>
                      <a:pt x="5834" y="3288"/>
                    </a:cubicBezTo>
                    <a:cubicBezTo>
                      <a:pt x="5906" y="3300"/>
                      <a:pt x="5965" y="3312"/>
                      <a:pt x="6037" y="3312"/>
                    </a:cubicBezTo>
                    <a:cubicBezTo>
                      <a:pt x="6382" y="3312"/>
                      <a:pt x="6703" y="3073"/>
                      <a:pt x="6799" y="2728"/>
                    </a:cubicBezTo>
                    <a:cubicBezTo>
                      <a:pt x="6906" y="2299"/>
                      <a:pt x="6656" y="1871"/>
                      <a:pt x="6239" y="1764"/>
                    </a:cubicBezTo>
                    <a:cubicBezTo>
                      <a:pt x="4620" y="1323"/>
                      <a:pt x="2917" y="752"/>
                      <a:pt x="1191" y="61"/>
                    </a:cubicBezTo>
                    <a:cubicBezTo>
                      <a:pt x="1091" y="20"/>
                      <a:pt x="989"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1150592" y="3049509"/>
                <a:ext cx="218752" cy="114656"/>
              </a:xfrm>
              <a:custGeom>
                <a:avLst/>
                <a:gdLst/>
                <a:ahLst/>
                <a:cxnLst/>
                <a:rect l="l" t="t" r="r" b="b"/>
                <a:pathLst>
                  <a:path w="6836" h="3583" extrusionOk="0">
                    <a:moveTo>
                      <a:pt x="5935" y="1"/>
                    </a:moveTo>
                    <a:cubicBezTo>
                      <a:pt x="5818" y="1"/>
                      <a:pt x="5698" y="27"/>
                      <a:pt x="5585" y="82"/>
                    </a:cubicBezTo>
                    <a:cubicBezTo>
                      <a:pt x="3942" y="891"/>
                      <a:pt x="2287" y="1546"/>
                      <a:pt x="656" y="2046"/>
                    </a:cubicBezTo>
                    <a:cubicBezTo>
                      <a:pt x="239" y="2165"/>
                      <a:pt x="1" y="2606"/>
                      <a:pt x="132" y="3023"/>
                    </a:cubicBezTo>
                    <a:cubicBezTo>
                      <a:pt x="239" y="3368"/>
                      <a:pt x="549" y="3582"/>
                      <a:pt x="882" y="3582"/>
                    </a:cubicBezTo>
                    <a:cubicBezTo>
                      <a:pt x="965" y="3582"/>
                      <a:pt x="1037" y="3570"/>
                      <a:pt x="1108" y="3546"/>
                    </a:cubicBezTo>
                    <a:cubicBezTo>
                      <a:pt x="2823" y="3034"/>
                      <a:pt x="4561" y="2344"/>
                      <a:pt x="6275" y="1499"/>
                    </a:cubicBezTo>
                    <a:cubicBezTo>
                      <a:pt x="6668" y="1308"/>
                      <a:pt x="6835" y="832"/>
                      <a:pt x="6633" y="439"/>
                    </a:cubicBezTo>
                    <a:cubicBezTo>
                      <a:pt x="6497" y="159"/>
                      <a:pt x="6223" y="1"/>
                      <a:pt x="5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160768" y="2903557"/>
                <a:ext cx="209568" cy="134880"/>
              </a:xfrm>
              <a:custGeom>
                <a:avLst/>
                <a:gdLst/>
                <a:ahLst/>
                <a:cxnLst/>
                <a:rect l="l" t="t" r="r" b="b"/>
                <a:pathLst>
                  <a:path w="6549" h="4215" extrusionOk="0">
                    <a:moveTo>
                      <a:pt x="901" y="0"/>
                    </a:moveTo>
                    <a:cubicBezTo>
                      <a:pt x="631" y="0"/>
                      <a:pt x="365" y="135"/>
                      <a:pt x="215" y="380"/>
                    </a:cubicBezTo>
                    <a:cubicBezTo>
                      <a:pt x="0" y="761"/>
                      <a:pt x="120" y="1238"/>
                      <a:pt x="489" y="1464"/>
                    </a:cubicBezTo>
                    <a:cubicBezTo>
                      <a:pt x="2144" y="2452"/>
                      <a:pt x="3763" y="3345"/>
                      <a:pt x="5287" y="4131"/>
                    </a:cubicBezTo>
                    <a:cubicBezTo>
                      <a:pt x="5406" y="4190"/>
                      <a:pt x="5525" y="4214"/>
                      <a:pt x="5644" y="4214"/>
                    </a:cubicBezTo>
                    <a:cubicBezTo>
                      <a:pt x="5930" y="4214"/>
                      <a:pt x="6204" y="4059"/>
                      <a:pt x="6346" y="3785"/>
                    </a:cubicBezTo>
                    <a:cubicBezTo>
                      <a:pt x="6549" y="3404"/>
                      <a:pt x="6394" y="2928"/>
                      <a:pt x="6001" y="2726"/>
                    </a:cubicBezTo>
                    <a:cubicBezTo>
                      <a:pt x="4513" y="1964"/>
                      <a:pt x="2929" y="1083"/>
                      <a:pt x="1298" y="106"/>
                    </a:cubicBezTo>
                    <a:cubicBezTo>
                      <a:pt x="1174" y="35"/>
                      <a:pt x="1037"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1461888" y="2846245"/>
                <a:ext cx="184416" cy="166656"/>
              </a:xfrm>
              <a:custGeom>
                <a:avLst/>
                <a:gdLst/>
                <a:ahLst/>
                <a:cxnLst/>
                <a:rect l="l" t="t" r="r" b="b"/>
                <a:pathLst>
                  <a:path w="5763" h="5208" extrusionOk="0">
                    <a:moveTo>
                      <a:pt x="4878" y="1"/>
                    </a:moveTo>
                    <a:cubicBezTo>
                      <a:pt x="4640" y="1"/>
                      <a:pt x="4406" y="109"/>
                      <a:pt x="4251" y="314"/>
                    </a:cubicBezTo>
                    <a:cubicBezTo>
                      <a:pt x="3382" y="1469"/>
                      <a:pt x="2370" y="2445"/>
                      <a:pt x="1239" y="3231"/>
                    </a:cubicBezTo>
                    <a:cubicBezTo>
                      <a:pt x="977" y="3410"/>
                      <a:pt x="715" y="3588"/>
                      <a:pt x="465" y="3755"/>
                    </a:cubicBezTo>
                    <a:cubicBezTo>
                      <a:pt x="96" y="4005"/>
                      <a:pt x="0" y="4493"/>
                      <a:pt x="250" y="4850"/>
                    </a:cubicBezTo>
                    <a:cubicBezTo>
                      <a:pt x="393" y="5076"/>
                      <a:pt x="643" y="5207"/>
                      <a:pt x="905" y="5207"/>
                    </a:cubicBezTo>
                    <a:cubicBezTo>
                      <a:pt x="1048" y="5207"/>
                      <a:pt x="1203" y="5160"/>
                      <a:pt x="1334" y="5065"/>
                    </a:cubicBezTo>
                    <a:cubicBezTo>
                      <a:pt x="1608" y="4898"/>
                      <a:pt x="1870" y="4707"/>
                      <a:pt x="2132" y="4529"/>
                    </a:cubicBezTo>
                    <a:cubicBezTo>
                      <a:pt x="3405" y="3648"/>
                      <a:pt x="4537" y="2552"/>
                      <a:pt x="5501" y="1266"/>
                    </a:cubicBezTo>
                    <a:cubicBezTo>
                      <a:pt x="5763" y="909"/>
                      <a:pt x="5703" y="421"/>
                      <a:pt x="5346" y="159"/>
                    </a:cubicBezTo>
                    <a:cubicBezTo>
                      <a:pt x="5205" y="52"/>
                      <a:pt x="5041" y="1"/>
                      <a:pt x="48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1671040" y="2526246"/>
                <a:ext cx="102144" cy="218048"/>
              </a:xfrm>
              <a:custGeom>
                <a:avLst/>
                <a:gdLst/>
                <a:ahLst/>
                <a:cxnLst/>
                <a:rect l="l" t="t" r="r" b="b"/>
                <a:pathLst>
                  <a:path w="3192" h="6814" extrusionOk="0">
                    <a:moveTo>
                      <a:pt x="2331" y="1"/>
                    </a:moveTo>
                    <a:cubicBezTo>
                      <a:pt x="1967" y="1"/>
                      <a:pt x="1634" y="266"/>
                      <a:pt x="1561" y="634"/>
                    </a:cubicBezTo>
                    <a:cubicBezTo>
                      <a:pt x="1191" y="2563"/>
                      <a:pt x="727" y="4230"/>
                      <a:pt x="156" y="5742"/>
                    </a:cubicBezTo>
                    <a:cubicBezTo>
                      <a:pt x="1" y="6159"/>
                      <a:pt x="203" y="6611"/>
                      <a:pt x="620" y="6766"/>
                    </a:cubicBezTo>
                    <a:cubicBezTo>
                      <a:pt x="703" y="6802"/>
                      <a:pt x="799" y="6814"/>
                      <a:pt x="894" y="6814"/>
                    </a:cubicBezTo>
                    <a:cubicBezTo>
                      <a:pt x="1215" y="6814"/>
                      <a:pt x="1513" y="6623"/>
                      <a:pt x="1632" y="6302"/>
                    </a:cubicBezTo>
                    <a:cubicBezTo>
                      <a:pt x="2239" y="4706"/>
                      <a:pt x="2715" y="2944"/>
                      <a:pt x="3108" y="944"/>
                    </a:cubicBezTo>
                    <a:cubicBezTo>
                      <a:pt x="3192" y="515"/>
                      <a:pt x="2906" y="98"/>
                      <a:pt x="2477" y="15"/>
                    </a:cubicBezTo>
                    <a:cubicBezTo>
                      <a:pt x="2428" y="5"/>
                      <a:pt x="2380" y="1"/>
                      <a:pt x="2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1743456" y="2180006"/>
                <a:ext cx="63648" cy="224448"/>
              </a:xfrm>
              <a:custGeom>
                <a:avLst/>
                <a:gdLst/>
                <a:ahLst/>
                <a:cxnLst/>
                <a:rect l="l" t="t" r="r" b="b"/>
                <a:pathLst>
                  <a:path w="1989" h="7014" extrusionOk="0">
                    <a:moveTo>
                      <a:pt x="1192" y="0"/>
                    </a:moveTo>
                    <a:cubicBezTo>
                      <a:pt x="773" y="0"/>
                      <a:pt x="416" y="329"/>
                      <a:pt x="393" y="762"/>
                    </a:cubicBezTo>
                    <a:cubicBezTo>
                      <a:pt x="310" y="2775"/>
                      <a:pt x="191" y="4537"/>
                      <a:pt x="36" y="6144"/>
                    </a:cubicBezTo>
                    <a:cubicBezTo>
                      <a:pt x="0" y="6585"/>
                      <a:pt x="310" y="6966"/>
                      <a:pt x="750" y="7013"/>
                    </a:cubicBezTo>
                    <a:lnTo>
                      <a:pt x="822" y="7013"/>
                    </a:lnTo>
                    <a:cubicBezTo>
                      <a:pt x="1226" y="7013"/>
                      <a:pt x="1572" y="6704"/>
                      <a:pt x="1607" y="6299"/>
                    </a:cubicBezTo>
                    <a:cubicBezTo>
                      <a:pt x="1762" y="4656"/>
                      <a:pt x="1881" y="2870"/>
                      <a:pt x="1965" y="822"/>
                    </a:cubicBezTo>
                    <a:cubicBezTo>
                      <a:pt x="1988" y="393"/>
                      <a:pt x="1655" y="24"/>
                      <a:pt x="1214" y="0"/>
                    </a:cubicBezTo>
                    <a:cubicBezTo>
                      <a:pt x="1207" y="0"/>
                      <a:pt x="1200" y="0"/>
                      <a:pt x="1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1760576" y="1831719"/>
                <a:ext cx="53760" cy="224864"/>
              </a:xfrm>
              <a:custGeom>
                <a:avLst/>
                <a:gdLst/>
                <a:ahLst/>
                <a:cxnLst/>
                <a:rect l="l" t="t" r="r" b="b"/>
                <a:pathLst>
                  <a:path w="1680" h="7027" extrusionOk="0">
                    <a:moveTo>
                      <a:pt x="852" y="1"/>
                    </a:moveTo>
                    <a:cubicBezTo>
                      <a:pt x="432" y="1"/>
                      <a:pt x="108" y="349"/>
                      <a:pt x="96" y="776"/>
                    </a:cubicBezTo>
                    <a:cubicBezTo>
                      <a:pt x="84" y="1609"/>
                      <a:pt x="72" y="2431"/>
                      <a:pt x="60" y="3264"/>
                    </a:cubicBezTo>
                    <a:cubicBezTo>
                      <a:pt x="48" y="4253"/>
                      <a:pt x="25" y="5241"/>
                      <a:pt x="13" y="6217"/>
                    </a:cubicBezTo>
                    <a:cubicBezTo>
                      <a:pt x="1" y="6658"/>
                      <a:pt x="346" y="7015"/>
                      <a:pt x="787" y="7027"/>
                    </a:cubicBezTo>
                    <a:lnTo>
                      <a:pt x="799" y="7027"/>
                    </a:lnTo>
                    <a:cubicBezTo>
                      <a:pt x="1227" y="7027"/>
                      <a:pt x="1584" y="6681"/>
                      <a:pt x="1584" y="6253"/>
                    </a:cubicBezTo>
                    <a:cubicBezTo>
                      <a:pt x="1608" y="5265"/>
                      <a:pt x="1620" y="4276"/>
                      <a:pt x="1632" y="3288"/>
                    </a:cubicBezTo>
                    <a:cubicBezTo>
                      <a:pt x="1644" y="2455"/>
                      <a:pt x="1656" y="1633"/>
                      <a:pt x="1668" y="800"/>
                    </a:cubicBezTo>
                    <a:cubicBezTo>
                      <a:pt x="1680" y="371"/>
                      <a:pt x="1334" y="14"/>
                      <a:pt x="894" y="2"/>
                    </a:cubicBezTo>
                    <a:cubicBezTo>
                      <a:pt x="880" y="1"/>
                      <a:pt x="866" y="1"/>
                      <a:pt x="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1767456" y="1483784"/>
                <a:ext cx="62496" cy="224192"/>
              </a:xfrm>
              <a:custGeom>
                <a:avLst/>
                <a:gdLst/>
                <a:ahLst/>
                <a:cxnLst/>
                <a:rect l="l" t="t" r="r" b="b"/>
                <a:pathLst>
                  <a:path w="1953" h="7006" extrusionOk="0">
                    <a:moveTo>
                      <a:pt x="1118" y="0"/>
                    </a:moveTo>
                    <a:cubicBezTo>
                      <a:pt x="724" y="0"/>
                      <a:pt x="379" y="308"/>
                      <a:pt x="345" y="719"/>
                    </a:cubicBezTo>
                    <a:cubicBezTo>
                      <a:pt x="203" y="2362"/>
                      <a:pt x="95" y="4160"/>
                      <a:pt x="24" y="6184"/>
                    </a:cubicBezTo>
                    <a:cubicBezTo>
                      <a:pt x="0" y="6625"/>
                      <a:pt x="345" y="6994"/>
                      <a:pt x="774" y="7006"/>
                    </a:cubicBezTo>
                    <a:lnTo>
                      <a:pt x="810" y="7006"/>
                    </a:lnTo>
                    <a:cubicBezTo>
                      <a:pt x="1226" y="7006"/>
                      <a:pt x="1584" y="6672"/>
                      <a:pt x="1596" y="6244"/>
                    </a:cubicBezTo>
                    <a:cubicBezTo>
                      <a:pt x="1679" y="4243"/>
                      <a:pt x="1774" y="2469"/>
                      <a:pt x="1917" y="850"/>
                    </a:cubicBezTo>
                    <a:cubicBezTo>
                      <a:pt x="1953" y="421"/>
                      <a:pt x="1631" y="40"/>
                      <a:pt x="1203" y="5"/>
                    </a:cubicBezTo>
                    <a:cubicBezTo>
                      <a:pt x="1174" y="2"/>
                      <a:pt x="1146" y="0"/>
                      <a:pt x="1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1798304" y="1141928"/>
                <a:ext cx="96032" cy="219328"/>
              </a:xfrm>
              <a:custGeom>
                <a:avLst/>
                <a:gdLst/>
                <a:ahLst/>
                <a:cxnLst/>
                <a:rect l="l" t="t" r="r" b="b"/>
                <a:pathLst>
                  <a:path w="3001" h="6854" extrusionOk="0">
                    <a:moveTo>
                      <a:pt x="2103" y="1"/>
                    </a:moveTo>
                    <a:cubicBezTo>
                      <a:pt x="1775" y="1"/>
                      <a:pt x="1474" y="212"/>
                      <a:pt x="1370" y="544"/>
                    </a:cubicBezTo>
                    <a:cubicBezTo>
                      <a:pt x="834" y="2175"/>
                      <a:pt x="417" y="3937"/>
                      <a:pt x="72" y="5937"/>
                    </a:cubicBezTo>
                    <a:cubicBezTo>
                      <a:pt x="1" y="6366"/>
                      <a:pt x="286" y="6771"/>
                      <a:pt x="715" y="6842"/>
                    </a:cubicBezTo>
                    <a:cubicBezTo>
                      <a:pt x="763" y="6854"/>
                      <a:pt x="798" y="6854"/>
                      <a:pt x="846" y="6854"/>
                    </a:cubicBezTo>
                    <a:cubicBezTo>
                      <a:pt x="1227" y="6854"/>
                      <a:pt x="1560" y="6592"/>
                      <a:pt x="1620" y="6199"/>
                    </a:cubicBezTo>
                    <a:cubicBezTo>
                      <a:pt x="1953" y="4282"/>
                      <a:pt x="2358" y="2591"/>
                      <a:pt x="2870" y="1032"/>
                    </a:cubicBezTo>
                    <a:cubicBezTo>
                      <a:pt x="3001" y="615"/>
                      <a:pt x="2775" y="175"/>
                      <a:pt x="2358" y="44"/>
                    </a:cubicBezTo>
                    <a:cubicBezTo>
                      <a:pt x="2273" y="14"/>
                      <a:pt x="2187" y="1"/>
                      <a:pt x="2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1908032" y="852329"/>
                <a:ext cx="168800" cy="181664"/>
              </a:xfrm>
              <a:custGeom>
                <a:avLst/>
                <a:gdLst/>
                <a:ahLst/>
                <a:cxnLst/>
                <a:rect l="l" t="t" r="r" b="b"/>
                <a:pathLst>
                  <a:path w="5275" h="5677" extrusionOk="0">
                    <a:moveTo>
                      <a:pt x="4388" y="0"/>
                    </a:moveTo>
                    <a:cubicBezTo>
                      <a:pt x="4210" y="0"/>
                      <a:pt x="4029" y="61"/>
                      <a:pt x="3882" y="188"/>
                    </a:cubicBezTo>
                    <a:cubicBezTo>
                      <a:pt x="2477" y="1355"/>
                      <a:pt x="1239" y="2795"/>
                      <a:pt x="227" y="4486"/>
                    </a:cubicBezTo>
                    <a:cubicBezTo>
                      <a:pt x="1" y="4855"/>
                      <a:pt x="120" y="5343"/>
                      <a:pt x="489" y="5569"/>
                    </a:cubicBezTo>
                    <a:cubicBezTo>
                      <a:pt x="620" y="5641"/>
                      <a:pt x="751" y="5676"/>
                      <a:pt x="893" y="5676"/>
                    </a:cubicBezTo>
                    <a:cubicBezTo>
                      <a:pt x="1167" y="5676"/>
                      <a:pt x="1417" y="5545"/>
                      <a:pt x="1572" y="5307"/>
                    </a:cubicBezTo>
                    <a:cubicBezTo>
                      <a:pt x="2501" y="3771"/>
                      <a:pt x="3620" y="2450"/>
                      <a:pt x="4894" y="1390"/>
                    </a:cubicBezTo>
                    <a:cubicBezTo>
                      <a:pt x="5227" y="1116"/>
                      <a:pt x="5275" y="616"/>
                      <a:pt x="4989" y="283"/>
                    </a:cubicBezTo>
                    <a:cubicBezTo>
                      <a:pt x="4837" y="97"/>
                      <a:pt x="4614" y="0"/>
                      <a:pt x="4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2167872" y="660009"/>
                <a:ext cx="195104" cy="154912"/>
              </a:xfrm>
              <a:custGeom>
                <a:avLst/>
                <a:gdLst/>
                <a:ahLst/>
                <a:cxnLst/>
                <a:rect l="l" t="t" r="r" b="b"/>
                <a:pathLst>
                  <a:path w="6097" h="4841" extrusionOk="0">
                    <a:moveTo>
                      <a:pt x="5227" y="1"/>
                    </a:moveTo>
                    <a:cubicBezTo>
                      <a:pt x="5025" y="1"/>
                      <a:pt x="4823" y="78"/>
                      <a:pt x="4668" y="233"/>
                    </a:cubicBezTo>
                    <a:cubicBezTo>
                      <a:pt x="3394" y="1495"/>
                      <a:pt x="2001" y="2554"/>
                      <a:pt x="524" y="3352"/>
                    </a:cubicBezTo>
                    <a:cubicBezTo>
                      <a:pt x="143" y="3566"/>
                      <a:pt x="1" y="4043"/>
                      <a:pt x="215" y="4424"/>
                    </a:cubicBezTo>
                    <a:cubicBezTo>
                      <a:pt x="358" y="4686"/>
                      <a:pt x="620" y="4840"/>
                      <a:pt x="905" y="4840"/>
                    </a:cubicBezTo>
                    <a:cubicBezTo>
                      <a:pt x="1025" y="4840"/>
                      <a:pt x="1155" y="4805"/>
                      <a:pt x="1275" y="4733"/>
                    </a:cubicBezTo>
                    <a:cubicBezTo>
                      <a:pt x="2882" y="3864"/>
                      <a:pt x="4394" y="2721"/>
                      <a:pt x="5775" y="1352"/>
                    </a:cubicBezTo>
                    <a:cubicBezTo>
                      <a:pt x="6085" y="1042"/>
                      <a:pt x="6097" y="542"/>
                      <a:pt x="5787" y="233"/>
                    </a:cubicBezTo>
                    <a:cubicBezTo>
                      <a:pt x="5632" y="78"/>
                      <a:pt x="5430" y="1"/>
                      <a:pt x="5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2414752" y="370761"/>
                <a:ext cx="139104" cy="204128"/>
              </a:xfrm>
              <a:custGeom>
                <a:avLst/>
                <a:gdLst/>
                <a:ahLst/>
                <a:cxnLst/>
                <a:rect l="l" t="t" r="r" b="b"/>
                <a:pathLst>
                  <a:path w="4347" h="6379" extrusionOk="0">
                    <a:moveTo>
                      <a:pt x="3446" y="1"/>
                    </a:moveTo>
                    <a:cubicBezTo>
                      <a:pt x="3139" y="1"/>
                      <a:pt x="2851" y="181"/>
                      <a:pt x="2727" y="473"/>
                    </a:cubicBezTo>
                    <a:cubicBezTo>
                      <a:pt x="1989" y="2176"/>
                      <a:pt x="1144" y="3747"/>
                      <a:pt x="239" y="5164"/>
                    </a:cubicBezTo>
                    <a:cubicBezTo>
                      <a:pt x="1" y="5533"/>
                      <a:pt x="108" y="6021"/>
                      <a:pt x="477" y="6247"/>
                    </a:cubicBezTo>
                    <a:cubicBezTo>
                      <a:pt x="608" y="6343"/>
                      <a:pt x="751" y="6378"/>
                      <a:pt x="906" y="6378"/>
                    </a:cubicBezTo>
                    <a:cubicBezTo>
                      <a:pt x="1156" y="6378"/>
                      <a:pt x="1418" y="6247"/>
                      <a:pt x="1561" y="6021"/>
                    </a:cubicBezTo>
                    <a:cubicBezTo>
                      <a:pt x="2525" y="4533"/>
                      <a:pt x="3394" y="2878"/>
                      <a:pt x="4168" y="1104"/>
                    </a:cubicBezTo>
                    <a:cubicBezTo>
                      <a:pt x="4347" y="699"/>
                      <a:pt x="4156" y="235"/>
                      <a:pt x="3763" y="68"/>
                    </a:cubicBezTo>
                    <a:cubicBezTo>
                      <a:pt x="3659" y="22"/>
                      <a:pt x="3551" y="1"/>
                      <a:pt x="3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2555744" y="36650"/>
                <a:ext cx="92608" cy="220480"/>
              </a:xfrm>
              <a:custGeom>
                <a:avLst/>
                <a:gdLst/>
                <a:ahLst/>
                <a:cxnLst/>
                <a:rect l="l" t="t" r="r" b="b"/>
                <a:pathLst>
                  <a:path w="2894" h="6890" extrusionOk="0">
                    <a:moveTo>
                      <a:pt x="2049" y="1"/>
                    </a:moveTo>
                    <a:cubicBezTo>
                      <a:pt x="1664" y="1"/>
                      <a:pt x="1329" y="293"/>
                      <a:pt x="1274" y="687"/>
                    </a:cubicBezTo>
                    <a:cubicBezTo>
                      <a:pt x="1274" y="710"/>
                      <a:pt x="988" y="2877"/>
                      <a:pt x="119" y="5890"/>
                    </a:cubicBezTo>
                    <a:cubicBezTo>
                      <a:pt x="0" y="6306"/>
                      <a:pt x="238" y="6747"/>
                      <a:pt x="655" y="6866"/>
                    </a:cubicBezTo>
                    <a:cubicBezTo>
                      <a:pt x="726" y="6890"/>
                      <a:pt x="798" y="6890"/>
                      <a:pt x="881" y="6890"/>
                    </a:cubicBezTo>
                    <a:cubicBezTo>
                      <a:pt x="1215" y="6890"/>
                      <a:pt x="1536" y="6675"/>
                      <a:pt x="1631" y="6330"/>
                    </a:cubicBezTo>
                    <a:cubicBezTo>
                      <a:pt x="2536" y="3199"/>
                      <a:pt x="2834" y="972"/>
                      <a:pt x="2846" y="889"/>
                    </a:cubicBezTo>
                    <a:cubicBezTo>
                      <a:pt x="2893" y="448"/>
                      <a:pt x="2596" y="55"/>
                      <a:pt x="2155" y="8"/>
                    </a:cubicBezTo>
                    <a:cubicBezTo>
                      <a:pt x="2120" y="3"/>
                      <a:pt x="2084" y="1"/>
                      <a:pt x="2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 name="Google Shape;138;p6"/>
            <p:cNvSpPr/>
            <p:nvPr/>
          </p:nvSpPr>
          <p:spPr>
            <a:xfrm rot="10800000">
              <a:off x="8403929" y="4745173"/>
              <a:ext cx="207328" cy="93749"/>
            </a:xfrm>
            <a:custGeom>
              <a:avLst/>
              <a:gdLst/>
              <a:ahLst/>
              <a:cxnLst/>
              <a:rect l="l" t="t" r="r" b="b"/>
              <a:pathLst>
                <a:path w="7371" h="3333" extrusionOk="0">
                  <a:moveTo>
                    <a:pt x="6465" y="0"/>
                  </a:moveTo>
                  <a:cubicBezTo>
                    <a:pt x="6422" y="0"/>
                    <a:pt x="6379" y="4"/>
                    <a:pt x="6335" y="11"/>
                  </a:cubicBezTo>
                  <a:cubicBezTo>
                    <a:pt x="4204" y="356"/>
                    <a:pt x="2263" y="939"/>
                    <a:pt x="596" y="1737"/>
                  </a:cubicBezTo>
                  <a:cubicBezTo>
                    <a:pt x="179" y="1939"/>
                    <a:pt x="1" y="2440"/>
                    <a:pt x="203" y="2856"/>
                  </a:cubicBezTo>
                  <a:cubicBezTo>
                    <a:pt x="346" y="3154"/>
                    <a:pt x="644" y="3332"/>
                    <a:pt x="953" y="3332"/>
                  </a:cubicBezTo>
                  <a:cubicBezTo>
                    <a:pt x="1084" y="3332"/>
                    <a:pt x="1203" y="3309"/>
                    <a:pt x="1322" y="3249"/>
                  </a:cubicBezTo>
                  <a:cubicBezTo>
                    <a:pt x="2846" y="2511"/>
                    <a:pt x="4620" y="1975"/>
                    <a:pt x="6597" y="1666"/>
                  </a:cubicBezTo>
                  <a:cubicBezTo>
                    <a:pt x="7061" y="1582"/>
                    <a:pt x="7371" y="1154"/>
                    <a:pt x="7287" y="701"/>
                  </a:cubicBezTo>
                  <a:cubicBezTo>
                    <a:pt x="7223" y="293"/>
                    <a:pt x="6867" y="0"/>
                    <a:pt x="6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rot="10800000">
              <a:off x="8926690" y="4379472"/>
              <a:ext cx="204965" cy="103594"/>
            </a:xfrm>
            <a:custGeom>
              <a:avLst/>
              <a:gdLst/>
              <a:ahLst/>
              <a:cxnLst/>
              <a:rect l="l" t="t" r="r" b="b"/>
              <a:pathLst>
                <a:path w="7287" h="3683" extrusionOk="0">
                  <a:moveTo>
                    <a:pt x="6336" y="1"/>
                  </a:moveTo>
                  <a:cubicBezTo>
                    <a:pt x="6212" y="1"/>
                    <a:pt x="6085" y="28"/>
                    <a:pt x="5965" y="86"/>
                  </a:cubicBezTo>
                  <a:cubicBezTo>
                    <a:pt x="4382" y="872"/>
                    <a:pt x="2620" y="1527"/>
                    <a:pt x="715" y="2039"/>
                  </a:cubicBezTo>
                  <a:cubicBezTo>
                    <a:pt x="262" y="2158"/>
                    <a:pt x="0" y="2622"/>
                    <a:pt x="119" y="3063"/>
                  </a:cubicBezTo>
                  <a:cubicBezTo>
                    <a:pt x="227" y="3432"/>
                    <a:pt x="560" y="3682"/>
                    <a:pt x="929" y="3682"/>
                  </a:cubicBezTo>
                  <a:cubicBezTo>
                    <a:pt x="1000" y="3682"/>
                    <a:pt x="1072" y="3670"/>
                    <a:pt x="1143" y="3658"/>
                  </a:cubicBezTo>
                  <a:cubicBezTo>
                    <a:pt x="3156" y="3111"/>
                    <a:pt x="5025" y="2420"/>
                    <a:pt x="6704" y="1587"/>
                  </a:cubicBezTo>
                  <a:cubicBezTo>
                    <a:pt x="7120" y="1384"/>
                    <a:pt x="7287" y="884"/>
                    <a:pt x="7085" y="467"/>
                  </a:cubicBezTo>
                  <a:cubicBezTo>
                    <a:pt x="6940" y="171"/>
                    <a:pt x="6645" y="1"/>
                    <a:pt x="6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rot="10800000">
              <a:off x="8687250" y="4525812"/>
              <a:ext cx="157739" cy="170228"/>
            </a:xfrm>
            <a:custGeom>
              <a:avLst/>
              <a:gdLst/>
              <a:ahLst/>
              <a:cxnLst/>
              <a:rect l="l" t="t" r="r" b="b"/>
              <a:pathLst>
                <a:path w="5608" h="6052" extrusionOk="0">
                  <a:moveTo>
                    <a:pt x="4665" y="0"/>
                  </a:moveTo>
                  <a:cubicBezTo>
                    <a:pt x="4438" y="0"/>
                    <a:pt x="4213" y="93"/>
                    <a:pt x="4048" y="277"/>
                  </a:cubicBezTo>
                  <a:cubicBezTo>
                    <a:pt x="3632" y="753"/>
                    <a:pt x="3227" y="1253"/>
                    <a:pt x="2858" y="1789"/>
                  </a:cubicBezTo>
                  <a:cubicBezTo>
                    <a:pt x="2155" y="2789"/>
                    <a:pt x="1310" y="3741"/>
                    <a:pt x="369" y="4587"/>
                  </a:cubicBezTo>
                  <a:cubicBezTo>
                    <a:pt x="24" y="4896"/>
                    <a:pt x="0" y="5432"/>
                    <a:pt x="310" y="5777"/>
                  </a:cubicBezTo>
                  <a:cubicBezTo>
                    <a:pt x="476" y="5956"/>
                    <a:pt x="703" y="6051"/>
                    <a:pt x="929" y="6051"/>
                  </a:cubicBezTo>
                  <a:cubicBezTo>
                    <a:pt x="1131" y="6051"/>
                    <a:pt x="1334" y="5980"/>
                    <a:pt x="1488" y="5837"/>
                  </a:cubicBezTo>
                  <a:cubicBezTo>
                    <a:pt x="2524" y="4896"/>
                    <a:pt x="3453" y="3860"/>
                    <a:pt x="4227" y="2741"/>
                  </a:cubicBezTo>
                  <a:cubicBezTo>
                    <a:pt x="4560" y="2265"/>
                    <a:pt x="4917" y="1812"/>
                    <a:pt x="5298" y="1396"/>
                  </a:cubicBezTo>
                  <a:cubicBezTo>
                    <a:pt x="5608" y="1050"/>
                    <a:pt x="5572" y="527"/>
                    <a:pt x="5227" y="217"/>
                  </a:cubicBezTo>
                  <a:cubicBezTo>
                    <a:pt x="5065" y="72"/>
                    <a:pt x="4864" y="0"/>
                    <a:pt x="4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rot="10800000">
              <a:off x="8080755" y="4793721"/>
              <a:ext cx="210337" cy="56649"/>
            </a:xfrm>
            <a:custGeom>
              <a:avLst/>
              <a:gdLst/>
              <a:ahLst/>
              <a:cxnLst/>
              <a:rect l="l" t="t" r="r" b="b"/>
              <a:pathLst>
                <a:path w="7478" h="2014" extrusionOk="0">
                  <a:moveTo>
                    <a:pt x="833" y="1"/>
                  </a:moveTo>
                  <a:cubicBezTo>
                    <a:pt x="381" y="1"/>
                    <a:pt x="0" y="382"/>
                    <a:pt x="0" y="834"/>
                  </a:cubicBezTo>
                  <a:cubicBezTo>
                    <a:pt x="0" y="1299"/>
                    <a:pt x="369" y="1680"/>
                    <a:pt x="833" y="1680"/>
                  </a:cubicBezTo>
                  <a:cubicBezTo>
                    <a:pt x="2560" y="1692"/>
                    <a:pt x="4417" y="1799"/>
                    <a:pt x="6513" y="2013"/>
                  </a:cubicBezTo>
                  <a:lnTo>
                    <a:pt x="6596" y="2013"/>
                  </a:lnTo>
                  <a:cubicBezTo>
                    <a:pt x="7025" y="2013"/>
                    <a:pt x="7382" y="1692"/>
                    <a:pt x="7430" y="1263"/>
                  </a:cubicBezTo>
                  <a:cubicBezTo>
                    <a:pt x="7477" y="811"/>
                    <a:pt x="7144" y="394"/>
                    <a:pt x="6679" y="346"/>
                  </a:cubicBezTo>
                  <a:cubicBezTo>
                    <a:pt x="4524" y="132"/>
                    <a:pt x="2619" y="25"/>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rot="10800000">
              <a:off x="6827634" y="4735805"/>
              <a:ext cx="182547" cy="142888"/>
            </a:xfrm>
            <a:custGeom>
              <a:avLst/>
              <a:gdLst/>
              <a:ahLst/>
              <a:cxnLst/>
              <a:rect l="l" t="t" r="r" b="b"/>
              <a:pathLst>
                <a:path w="6490" h="5080" extrusionOk="0">
                  <a:moveTo>
                    <a:pt x="5568" y="0"/>
                  </a:moveTo>
                  <a:cubicBezTo>
                    <a:pt x="5349" y="0"/>
                    <a:pt x="5130" y="87"/>
                    <a:pt x="4965" y="258"/>
                  </a:cubicBezTo>
                  <a:cubicBezTo>
                    <a:pt x="4727" y="508"/>
                    <a:pt x="4477" y="758"/>
                    <a:pt x="4227" y="1008"/>
                  </a:cubicBezTo>
                  <a:cubicBezTo>
                    <a:pt x="3203" y="2008"/>
                    <a:pt x="1989" y="2853"/>
                    <a:pt x="608" y="3484"/>
                  </a:cubicBezTo>
                  <a:cubicBezTo>
                    <a:pt x="191" y="3675"/>
                    <a:pt x="0" y="4175"/>
                    <a:pt x="203" y="4592"/>
                  </a:cubicBezTo>
                  <a:cubicBezTo>
                    <a:pt x="346" y="4901"/>
                    <a:pt x="643" y="5080"/>
                    <a:pt x="965" y="5080"/>
                  </a:cubicBezTo>
                  <a:cubicBezTo>
                    <a:pt x="1072" y="5080"/>
                    <a:pt x="1191" y="5056"/>
                    <a:pt x="1310" y="5008"/>
                  </a:cubicBezTo>
                  <a:cubicBezTo>
                    <a:pt x="2870" y="4282"/>
                    <a:pt x="4239" y="3342"/>
                    <a:pt x="5406" y="2187"/>
                  </a:cubicBezTo>
                  <a:cubicBezTo>
                    <a:pt x="5668" y="1937"/>
                    <a:pt x="5918" y="1675"/>
                    <a:pt x="6168" y="1413"/>
                  </a:cubicBezTo>
                  <a:cubicBezTo>
                    <a:pt x="6489" y="1079"/>
                    <a:pt x="6477" y="556"/>
                    <a:pt x="6144" y="234"/>
                  </a:cubicBezTo>
                  <a:cubicBezTo>
                    <a:pt x="5982" y="78"/>
                    <a:pt x="5775" y="0"/>
                    <a:pt x="5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rot="10800000">
              <a:off x="7758931" y="4746862"/>
              <a:ext cx="210675" cy="72963"/>
            </a:xfrm>
            <a:custGeom>
              <a:avLst/>
              <a:gdLst/>
              <a:ahLst/>
              <a:cxnLst/>
              <a:rect l="l" t="t" r="r" b="b"/>
              <a:pathLst>
                <a:path w="7490" h="2594" extrusionOk="0">
                  <a:moveTo>
                    <a:pt x="882" y="0"/>
                  </a:moveTo>
                  <a:cubicBezTo>
                    <a:pt x="480" y="0"/>
                    <a:pt x="124" y="293"/>
                    <a:pt x="60" y="713"/>
                  </a:cubicBezTo>
                  <a:cubicBezTo>
                    <a:pt x="0" y="1165"/>
                    <a:pt x="310" y="1594"/>
                    <a:pt x="762" y="1665"/>
                  </a:cubicBezTo>
                  <a:cubicBezTo>
                    <a:pt x="2679" y="1951"/>
                    <a:pt x="4620" y="2272"/>
                    <a:pt x="6453" y="2582"/>
                  </a:cubicBezTo>
                  <a:cubicBezTo>
                    <a:pt x="6501" y="2594"/>
                    <a:pt x="6548" y="2594"/>
                    <a:pt x="6596" y="2594"/>
                  </a:cubicBezTo>
                  <a:cubicBezTo>
                    <a:pt x="6989" y="2594"/>
                    <a:pt x="7346" y="2308"/>
                    <a:pt x="7418" y="1903"/>
                  </a:cubicBezTo>
                  <a:cubicBezTo>
                    <a:pt x="7489" y="1439"/>
                    <a:pt x="7191" y="1010"/>
                    <a:pt x="6727" y="939"/>
                  </a:cubicBezTo>
                  <a:cubicBezTo>
                    <a:pt x="4894" y="629"/>
                    <a:pt x="2941" y="296"/>
                    <a:pt x="1012" y="10"/>
                  </a:cubicBezTo>
                  <a:cubicBezTo>
                    <a:pt x="968" y="3"/>
                    <a:pt x="925" y="0"/>
                    <a:pt x="8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rot="10800000">
              <a:off x="6641775" y="4956147"/>
              <a:ext cx="134646" cy="187357"/>
            </a:xfrm>
            <a:custGeom>
              <a:avLst/>
              <a:gdLst/>
              <a:ahLst/>
              <a:cxnLst/>
              <a:rect l="l" t="t" r="r" b="b"/>
              <a:pathLst>
                <a:path w="4787" h="6661" extrusionOk="0">
                  <a:moveTo>
                    <a:pt x="3826" y="1"/>
                  </a:moveTo>
                  <a:cubicBezTo>
                    <a:pt x="3509" y="1"/>
                    <a:pt x="3211" y="180"/>
                    <a:pt x="3072" y="493"/>
                  </a:cubicBezTo>
                  <a:cubicBezTo>
                    <a:pt x="2334" y="2136"/>
                    <a:pt x="1393" y="3767"/>
                    <a:pt x="274" y="5339"/>
                  </a:cubicBezTo>
                  <a:cubicBezTo>
                    <a:pt x="0" y="5720"/>
                    <a:pt x="83" y="6244"/>
                    <a:pt x="464" y="6506"/>
                  </a:cubicBezTo>
                  <a:cubicBezTo>
                    <a:pt x="607" y="6613"/>
                    <a:pt x="786" y="6661"/>
                    <a:pt x="953" y="6661"/>
                  </a:cubicBezTo>
                  <a:cubicBezTo>
                    <a:pt x="1214" y="6661"/>
                    <a:pt x="1464" y="6542"/>
                    <a:pt x="1631" y="6303"/>
                  </a:cubicBezTo>
                  <a:cubicBezTo>
                    <a:pt x="2822" y="4648"/>
                    <a:pt x="3810" y="2922"/>
                    <a:pt x="4596" y="1184"/>
                  </a:cubicBezTo>
                  <a:cubicBezTo>
                    <a:pt x="4786" y="755"/>
                    <a:pt x="4596" y="267"/>
                    <a:pt x="4179" y="76"/>
                  </a:cubicBezTo>
                  <a:cubicBezTo>
                    <a:pt x="4063" y="25"/>
                    <a:pt x="3943" y="1"/>
                    <a:pt x="38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rot="10800000">
              <a:off x="7113961" y="4684899"/>
              <a:ext cx="211013" cy="54820"/>
            </a:xfrm>
            <a:custGeom>
              <a:avLst/>
              <a:gdLst/>
              <a:ahLst/>
              <a:cxnLst/>
              <a:rect l="l" t="t" r="r" b="b"/>
              <a:pathLst>
                <a:path w="7502" h="1949" extrusionOk="0">
                  <a:moveTo>
                    <a:pt x="6600" y="1"/>
                  </a:moveTo>
                  <a:cubicBezTo>
                    <a:pt x="6564" y="1"/>
                    <a:pt x="6527" y="3"/>
                    <a:pt x="6489" y="8"/>
                  </a:cubicBezTo>
                  <a:cubicBezTo>
                    <a:pt x="5179" y="187"/>
                    <a:pt x="3720" y="277"/>
                    <a:pt x="2141" y="277"/>
                  </a:cubicBezTo>
                  <a:cubicBezTo>
                    <a:pt x="1725" y="277"/>
                    <a:pt x="1301" y="270"/>
                    <a:pt x="870" y="258"/>
                  </a:cubicBezTo>
                  <a:cubicBezTo>
                    <a:pt x="855" y="257"/>
                    <a:pt x="841" y="257"/>
                    <a:pt x="827" y="257"/>
                  </a:cubicBezTo>
                  <a:cubicBezTo>
                    <a:pt x="382" y="257"/>
                    <a:pt x="24" y="617"/>
                    <a:pt x="12" y="1068"/>
                  </a:cubicBezTo>
                  <a:cubicBezTo>
                    <a:pt x="1" y="1532"/>
                    <a:pt x="358" y="1913"/>
                    <a:pt x="822" y="1925"/>
                  </a:cubicBezTo>
                  <a:cubicBezTo>
                    <a:pt x="1275" y="1949"/>
                    <a:pt x="1715" y="1949"/>
                    <a:pt x="2144" y="1949"/>
                  </a:cubicBezTo>
                  <a:cubicBezTo>
                    <a:pt x="3787" y="1949"/>
                    <a:pt x="5323" y="1853"/>
                    <a:pt x="6716" y="1663"/>
                  </a:cubicBezTo>
                  <a:cubicBezTo>
                    <a:pt x="7180" y="1603"/>
                    <a:pt x="7502" y="1187"/>
                    <a:pt x="7430" y="722"/>
                  </a:cubicBezTo>
                  <a:cubicBezTo>
                    <a:pt x="7375" y="306"/>
                    <a:pt x="7018" y="1"/>
                    <a:pt x="6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rot="10800000">
              <a:off x="7438120" y="4697612"/>
              <a:ext cx="211013" cy="69644"/>
            </a:xfrm>
            <a:custGeom>
              <a:avLst/>
              <a:gdLst/>
              <a:ahLst/>
              <a:cxnLst/>
              <a:rect l="l" t="t" r="r" b="b"/>
              <a:pathLst>
                <a:path w="7502" h="2476" extrusionOk="0">
                  <a:moveTo>
                    <a:pt x="894" y="0"/>
                  </a:moveTo>
                  <a:cubicBezTo>
                    <a:pt x="492" y="0"/>
                    <a:pt x="136" y="292"/>
                    <a:pt x="72" y="701"/>
                  </a:cubicBezTo>
                  <a:cubicBezTo>
                    <a:pt x="0" y="1165"/>
                    <a:pt x="310" y="1594"/>
                    <a:pt x="762" y="1666"/>
                  </a:cubicBezTo>
                  <a:cubicBezTo>
                    <a:pt x="3001" y="2011"/>
                    <a:pt x="4834" y="2273"/>
                    <a:pt x="6513" y="2463"/>
                  </a:cubicBezTo>
                  <a:cubicBezTo>
                    <a:pt x="6549" y="2463"/>
                    <a:pt x="6584" y="2475"/>
                    <a:pt x="6620" y="2475"/>
                  </a:cubicBezTo>
                  <a:cubicBezTo>
                    <a:pt x="7037" y="2475"/>
                    <a:pt x="7394" y="2154"/>
                    <a:pt x="7442" y="1725"/>
                  </a:cubicBezTo>
                  <a:cubicBezTo>
                    <a:pt x="7501" y="1273"/>
                    <a:pt x="7168" y="856"/>
                    <a:pt x="6715" y="796"/>
                  </a:cubicBezTo>
                  <a:cubicBezTo>
                    <a:pt x="5049" y="606"/>
                    <a:pt x="3239" y="356"/>
                    <a:pt x="1024" y="11"/>
                  </a:cubicBezTo>
                  <a:cubicBezTo>
                    <a:pt x="981" y="4"/>
                    <a:pt x="937" y="0"/>
                    <a:pt x="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79"/>
        <p:cNvGrpSpPr/>
        <p:nvPr/>
      </p:nvGrpSpPr>
      <p:grpSpPr>
        <a:xfrm>
          <a:off x="0" y="0"/>
          <a:ext cx="0" cy="0"/>
          <a:chOff x="0" y="0"/>
          <a:chExt cx="0" cy="0"/>
        </a:xfrm>
      </p:grpSpPr>
      <p:sp>
        <p:nvSpPr>
          <p:cNvPr id="180" name="Google Shape;180;p9"/>
          <p:cNvSpPr txBox="1">
            <a:spLocks noGrp="1"/>
          </p:cNvSpPr>
          <p:nvPr>
            <p:ph type="title"/>
          </p:nvPr>
        </p:nvSpPr>
        <p:spPr>
          <a:xfrm>
            <a:off x="5600700" y="1133475"/>
            <a:ext cx="2862900" cy="2552700"/>
          </a:xfrm>
          <a:prstGeom prst="rect">
            <a:avLst/>
          </a:prstGeom>
        </p:spPr>
        <p:txBody>
          <a:bodyPr spcFirstLastPara="1" wrap="square" lIns="91425" tIns="91425" rIns="91425" bIns="91425" anchor="b" anchorCtr="0">
            <a:noAutofit/>
          </a:bodyPr>
          <a:lstStyle>
            <a:lvl1pPr lvl="0" algn="r">
              <a:lnSpc>
                <a:spcPct val="80000"/>
              </a:lnSpc>
              <a:spcBef>
                <a:spcPts val="0"/>
              </a:spcBef>
              <a:spcAft>
                <a:spcPts val="0"/>
              </a:spcAft>
              <a:buSzPts val="5000"/>
              <a:buNone/>
              <a:defRPr sz="5000"/>
            </a:lvl1pPr>
            <a:lvl2pPr lvl="1" algn="r">
              <a:lnSpc>
                <a:spcPct val="80000"/>
              </a:lnSpc>
              <a:spcBef>
                <a:spcPts val="0"/>
              </a:spcBef>
              <a:spcAft>
                <a:spcPts val="0"/>
              </a:spcAft>
              <a:buSzPts val="4200"/>
              <a:buNone/>
              <a:defRPr sz="4200"/>
            </a:lvl2pPr>
            <a:lvl3pPr lvl="2" algn="r">
              <a:lnSpc>
                <a:spcPct val="80000"/>
              </a:lnSpc>
              <a:spcBef>
                <a:spcPts val="0"/>
              </a:spcBef>
              <a:spcAft>
                <a:spcPts val="0"/>
              </a:spcAft>
              <a:buSzPts val="4200"/>
              <a:buNone/>
              <a:defRPr sz="4200"/>
            </a:lvl3pPr>
            <a:lvl4pPr lvl="3" algn="r">
              <a:lnSpc>
                <a:spcPct val="80000"/>
              </a:lnSpc>
              <a:spcBef>
                <a:spcPts val="0"/>
              </a:spcBef>
              <a:spcAft>
                <a:spcPts val="0"/>
              </a:spcAft>
              <a:buSzPts val="4200"/>
              <a:buNone/>
              <a:defRPr sz="4200"/>
            </a:lvl4pPr>
            <a:lvl5pPr lvl="4" algn="r">
              <a:lnSpc>
                <a:spcPct val="80000"/>
              </a:lnSpc>
              <a:spcBef>
                <a:spcPts val="0"/>
              </a:spcBef>
              <a:spcAft>
                <a:spcPts val="0"/>
              </a:spcAft>
              <a:buSzPts val="4200"/>
              <a:buNone/>
              <a:defRPr sz="4200"/>
            </a:lvl5pPr>
            <a:lvl6pPr lvl="5" algn="r">
              <a:lnSpc>
                <a:spcPct val="80000"/>
              </a:lnSpc>
              <a:spcBef>
                <a:spcPts val="0"/>
              </a:spcBef>
              <a:spcAft>
                <a:spcPts val="0"/>
              </a:spcAft>
              <a:buSzPts val="4200"/>
              <a:buNone/>
              <a:defRPr sz="4200"/>
            </a:lvl6pPr>
            <a:lvl7pPr lvl="6" algn="r">
              <a:lnSpc>
                <a:spcPct val="80000"/>
              </a:lnSpc>
              <a:spcBef>
                <a:spcPts val="0"/>
              </a:spcBef>
              <a:spcAft>
                <a:spcPts val="0"/>
              </a:spcAft>
              <a:buSzPts val="4200"/>
              <a:buNone/>
              <a:defRPr sz="4200"/>
            </a:lvl7pPr>
            <a:lvl8pPr lvl="7" algn="r">
              <a:lnSpc>
                <a:spcPct val="80000"/>
              </a:lnSpc>
              <a:spcBef>
                <a:spcPts val="0"/>
              </a:spcBef>
              <a:spcAft>
                <a:spcPts val="0"/>
              </a:spcAft>
              <a:buSzPts val="4200"/>
              <a:buNone/>
              <a:defRPr sz="4200"/>
            </a:lvl8pPr>
            <a:lvl9pPr lvl="8" algn="r">
              <a:lnSpc>
                <a:spcPct val="80000"/>
              </a:lnSpc>
              <a:spcBef>
                <a:spcPts val="0"/>
              </a:spcBef>
              <a:spcAft>
                <a:spcPts val="0"/>
              </a:spcAft>
              <a:buSzPts val="4200"/>
              <a:buNone/>
              <a:defRPr sz="42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81"/>
        <p:cNvGrpSpPr/>
        <p:nvPr/>
      </p:nvGrpSpPr>
      <p:grpSpPr>
        <a:xfrm>
          <a:off x="0" y="0"/>
          <a:ext cx="0" cy="0"/>
          <a:chOff x="0" y="0"/>
          <a:chExt cx="0" cy="0"/>
        </a:xfrm>
      </p:grpSpPr>
      <p:sp>
        <p:nvSpPr>
          <p:cNvPr id="182" name="Google Shape;182;p10"/>
          <p:cNvSpPr/>
          <p:nvPr/>
        </p:nvSpPr>
        <p:spPr>
          <a:xfrm>
            <a:off x="-50075" y="-59075"/>
            <a:ext cx="4458769" cy="5261660"/>
          </a:xfrm>
          <a:custGeom>
            <a:avLst/>
            <a:gdLst/>
            <a:ahLst/>
            <a:cxnLst/>
            <a:rect l="l" t="t" r="r" b="b"/>
            <a:pathLst>
              <a:path w="136208" h="160735" extrusionOk="0">
                <a:moveTo>
                  <a:pt x="0" y="0"/>
                </a:moveTo>
                <a:lnTo>
                  <a:pt x="0" y="160734"/>
                </a:lnTo>
                <a:lnTo>
                  <a:pt x="136208" y="160734"/>
                </a:lnTo>
                <a:lnTo>
                  <a:pt x="136208" y="146994"/>
                </a:lnTo>
                <a:lnTo>
                  <a:pt x="136208" y="142482"/>
                </a:lnTo>
                <a:lnTo>
                  <a:pt x="136208" y="113585"/>
                </a:lnTo>
                <a:lnTo>
                  <a:pt x="136208" y="110525"/>
                </a:lnTo>
                <a:lnTo>
                  <a:pt x="136208" y="100631"/>
                </a:lnTo>
                <a:cubicBezTo>
                  <a:pt x="136208" y="98167"/>
                  <a:pt x="134791" y="95964"/>
                  <a:pt x="132588" y="94797"/>
                </a:cubicBezTo>
                <a:lnTo>
                  <a:pt x="118336" y="87677"/>
                </a:lnTo>
                <a:lnTo>
                  <a:pt x="132588" y="80558"/>
                </a:lnTo>
                <a:cubicBezTo>
                  <a:pt x="134791" y="79391"/>
                  <a:pt x="136208" y="77188"/>
                  <a:pt x="136208" y="74723"/>
                </a:cubicBezTo>
                <a:lnTo>
                  <a:pt x="136208" y="62389"/>
                </a:lnTo>
                <a:lnTo>
                  <a:pt x="136208" y="56555"/>
                </a:lnTo>
                <a:lnTo>
                  <a:pt x="136208" y="51375"/>
                </a:lnTo>
                <a:cubicBezTo>
                  <a:pt x="136208" y="51375"/>
                  <a:pt x="136208" y="51363"/>
                  <a:pt x="136208" y="51363"/>
                </a:cubicBezTo>
                <a:lnTo>
                  <a:pt x="136208" y="0"/>
                </a:lnTo>
                <a:close/>
              </a:path>
            </a:pathLst>
          </a:custGeom>
          <a:solidFill>
            <a:schemeClr val="lt2"/>
          </a:solidFill>
          <a:ln w="28575" cap="rnd" cmpd="sng">
            <a:solidFill>
              <a:srgbClr val="FFFFFF"/>
            </a:solidFill>
            <a:prstDash val="lg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0"/>
          <p:cNvSpPr/>
          <p:nvPr/>
        </p:nvSpPr>
        <p:spPr>
          <a:xfrm>
            <a:off x="2018904" y="1380475"/>
            <a:ext cx="175648" cy="57440"/>
          </a:xfrm>
          <a:custGeom>
            <a:avLst/>
            <a:gdLst/>
            <a:ahLst/>
            <a:cxnLst/>
            <a:rect l="l" t="t" r="r" b="b"/>
            <a:pathLst>
              <a:path w="5489" h="1795" extrusionOk="0">
                <a:moveTo>
                  <a:pt x="4810" y="1"/>
                </a:moveTo>
                <a:cubicBezTo>
                  <a:pt x="4747" y="1"/>
                  <a:pt x="4683" y="11"/>
                  <a:pt x="4620" y="32"/>
                </a:cubicBezTo>
                <a:cubicBezTo>
                  <a:pt x="3454" y="391"/>
                  <a:pt x="2194" y="570"/>
                  <a:pt x="888" y="570"/>
                </a:cubicBezTo>
                <a:cubicBezTo>
                  <a:pt x="807" y="570"/>
                  <a:pt x="725" y="569"/>
                  <a:pt x="643" y="568"/>
                </a:cubicBezTo>
                <a:cubicBezTo>
                  <a:pt x="636" y="568"/>
                  <a:pt x="629" y="567"/>
                  <a:pt x="621" y="567"/>
                </a:cubicBezTo>
                <a:cubicBezTo>
                  <a:pt x="286" y="567"/>
                  <a:pt x="24" y="837"/>
                  <a:pt x="12" y="1163"/>
                </a:cubicBezTo>
                <a:cubicBezTo>
                  <a:pt x="0" y="1508"/>
                  <a:pt x="274" y="1782"/>
                  <a:pt x="607" y="1794"/>
                </a:cubicBezTo>
                <a:lnTo>
                  <a:pt x="941" y="1794"/>
                </a:lnTo>
                <a:cubicBezTo>
                  <a:pt x="2358" y="1794"/>
                  <a:pt x="3715" y="1592"/>
                  <a:pt x="4989" y="1199"/>
                </a:cubicBezTo>
                <a:cubicBezTo>
                  <a:pt x="5310" y="1104"/>
                  <a:pt x="5489" y="758"/>
                  <a:pt x="5382" y="437"/>
                </a:cubicBezTo>
                <a:cubicBezTo>
                  <a:pt x="5305" y="169"/>
                  <a:pt x="5067" y="1"/>
                  <a:pt x="48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0"/>
          <p:cNvSpPr/>
          <p:nvPr/>
        </p:nvSpPr>
        <p:spPr>
          <a:xfrm>
            <a:off x="1754489" y="1336923"/>
            <a:ext cx="172224" cy="81920"/>
          </a:xfrm>
          <a:custGeom>
            <a:avLst/>
            <a:gdLst/>
            <a:ahLst/>
            <a:cxnLst/>
            <a:rect l="l" t="t" r="r" b="b"/>
            <a:pathLst>
              <a:path w="5382" h="2560" extrusionOk="0">
                <a:moveTo>
                  <a:pt x="693" y="1"/>
                </a:moveTo>
                <a:cubicBezTo>
                  <a:pt x="448" y="1"/>
                  <a:pt x="221" y="147"/>
                  <a:pt x="131" y="381"/>
                </a:cubicBezTo>
                <a:cubicBezTo>
                  <a:pt x="0" y="702"/>
                  <a:pt x="155" y="1060"/>
                  <a:pt x="465" y="1179"/>
                </a:cubicBezTo>
                <a:cubicBezTo>
                  <a:pt x="1929" y="1774"/>
                  <a:pt x="3263" y="2215"/>
                  <a:pt x="4560" y="2536"/>
                </a:cubicBezTo>
                <a:cubicBezTo>
                  <a:pt x="4608" y="2548"/>
                  <a:pt x="4656" y="2560"/>
                  <a:pt x="4715" y="2560"/>
                </a:cubicBezTo>
                <a:cubicBezTo>
                  <a:pt x="4989" y="2560"/>
                  <a:pt x="5239" y="2369"/>
                  <a:pt x="5310" y="2095"/>
                </a:cubicBezTo>
                <a:cubicBezTo>
                  <a:pt x="5382" y="1762"/>
                  <a:pt x="5191" y="1429"/>
                  <a:pt x="4858" y="1345"/>
                </a:cubicBezTo>
                <a:cubicBezTo>
                  <a:pt x="3632" y="1048"/>
                  <a:pt x="2310" y="607"/>
                  <a:pt x="929" y="48"/>
                </a:cubicBezTo>
                <a:cubicBezTo>
                  <a:pt x="851" y="16"/>
                  <a:pt x="771" y="1"/>
                  <a:pt x="6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0"/>
          <p:cNvSpPr/>
          <p:nvPr/>
        </p:nvSpPr>
        <p:spPr>
          <a:xfrm>
            <a:off x="2274167" y="1257659"/>
            <a:ext cx="161184" cy="108224"/>
          </a:xfrm>
          <a:custGeom>
            <a:avLst/>
            <a:gdLst/>
            <a:ahLst/>
            <a:cxnLst/>
            <a:rect l="l" t="t" r="r" b="b"/>
            <a:pathLst>
              <a:path w="5037" h="3382" extrusionOk="0">
                <a:moveTo>
                  <a:pt x="4332" y="1"/>
                </a:moveTo>
                <a:cubicBezTo>
                  <a:pt x="4213" y="1"/>
                  <a:pt x="4093" y="35"/>
                  <a:pt x="3989" y="108"/>
                </a:cubicBezTo>
                <a:cubicBezTo>
                  <a:pt x="2894" y="858"/>
                  <a:pt x="1691" y="1560"/>
                  <a:pt x="417" y="2215"/>
                </a:cubicBezTo>
                <a:cubicBezTo>
                  <a:pt x="119" y="2370"/>
                  <a:pt x="0" y="2739"/>
                  <a:pt x="155" y="3048"/>
                </a:cubicBezTo>
                <a:cubicBezTo>
                  <a:pt x="262" y="3251"/>
                  <a:pt x="477" y="3382"/>
                  <a:pt x="703" y="3382"/>
                </a:cubicBezTo>
                <a:cubicBezTo>
                  <a:pt x="798" y="3382"/>
                  <a:pt x="893" y="3358"/>
                  <a:pt x="977" y="3310"/>
                </a:cubicBezTo>
                <a:cubicBezTo>
                  <a:pt x="2298" y="2632"/>
                  <a:pt x="3548" y="1894"/>
                  <a:pt x="4680" y="1120"/>
                </a:cubicBezTo>
                <a:cubicBezTo>
                  <a:pt x="4965" y="929"/>
                  <a:pt x="5037" y="548"/>
                  <a:pt x="4846" y="262"/>
                </a:cubicBezTo>
                <a:cubicBezTo>
                  <a:pt x="4721" y="93"/>
                  <a:pt x="4527"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0"/>
          <p:cNvSpPr/>
          <p:nvPr/>
        </p:nvSpPr>
        <p:spPr>
          <a:xfrm>
            <a:off x="1511802" y="1215899"/>
            <a:ext cx="164224" cy="103904"/>
          </a:xfrm>
          <a:custGeom>
            <a:avLst/>
            <a:gdLst/>
            <a:ahLst/>
            <a:cxnLst/>
            <a:rect l="l" t="t" r="r" b="b"/>
            <a:pathLst>
              <a:path w="5132" h="3247" extrusionOk="0">
                <a:moveTo>
                  <a:pt x="713" y="0"/>
                </a:moveTo>
                <a:cubicBezTo>
                  <a:pt x="499" y="0"/>
                  <a:pt x="292" y="115"/>
                  <a:pt x="179" y="317"/>
                </a:cubicBezTo>
                <a:cubicBezTo>
                  <a:pt x="0" y="603"/>
                  <a:pt x="107" y="984"/>
                  <a:pt x="405" y="1151"/>
                </a:cubicBezTo>
                <a:cubicBezTo>
                  <a:pt x="1762" y="1925"/>
                  <a:pt x="2988" y="2591"/>
                  <a:pt x="4155" y="3175"/>
                </a:cubicBezTo>
                <a:cubicBezTo>
                  <a:pt x="4239" y="3222"/>
                  <a:pt x="4334" y="3246"/>
                  <a:pt x="4429" y="3246"/>
                </a:cubicBezTo>
                <a:cubicBezTo>
                  <a:pt x="4655" y="3246"/>
                  <a:pt x="4870" y="3127"/>
                  <a:pt x="4977" y="2913"/>
                </a:cubicBezTo>
                <a:cubicBezTo>
                  <a:pt x="5132" y="2603"/>
                  <a:pt x="5013" y="2234"/>
                  <a:pt x="4703" y="2079"/>
                </a:cubicBezTo>
                <a:cubicBezTo>
                  <a:pt x="3560" y="1508"/>
                  <a:pt x="2357" y="853"/>
                  <a:pt x="1012" y="79"/>
                </a:cubicBezTo>
                <a:cubicBezTo>
                  <a:pt x="917" y="26"/>
                  <a:pt x="814" y="0"/>
                  <a:pt x="7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0"/>
          <p:cNvSpPr/>
          <p:nvPr/>
        </p:nvSpPr>
        <p:spPr>
          <a:xfrm>
            <a:off x="2496662" y="1071932"/>
            <a:ext cx="133760" cy="140416"/>
          </a:xfrm>
          <a:custGeom>
            <a:avLst/>
            <a:gdLst/>
            <a:ahLst/>
            <a:cxnLst/>
            <a:rect l="l" t="t" r="r" b="b"/>
            <a:pathLst>
              <a:path w="4180" h="4388" extrusionOk="0">
                <a:moveTo>
                  <a:pt x="3472" y="1"/>
                </a:moveTo>
                <a:cubicBezTo>
                  <a:pt x="3288" y="1"/>
                  <a:pt x="3108" y="83"/>
                  <a:pt x="2989" y="244"/>
                </a:cubicBezTo>
                <a:cubicBezTo>
                  <a:pt x="2180" y="1340"/>
                  <a:pt x="1263" y="2375"/>
                  <a:pt x="251" y="3328"/>
                </a:cubicBezTo>
                <a:cubicBezTo>
                  <a:pt x="1" y="3554"/>
                  <a:pt x="1" y="3947"/>
                  <a:pt x="227" y="4185"/>
                </a:cubicBezTo>
                <a:cubicBezTo>
                  <a:pt x="346" y="4316"/>
                  <a:pt x="513" y="4388"/>
                  <a:pt x="679" y="4388"/>
                </a:cubicBezTo>
                <a:cubicBezTo>
                  <a:pt x="822" y="4388"/>
                  <a:pt x="977" y="4328"/>
                  <a:pt x="1096" y="4221"/>
                </a:cubicBezTo>
                <a:cubicBezTo>
                  <a:pt x="2156" y="3221"/>
                  <a:pt x="3120" y="2125"/>
                  <a:pt x="3977" y="982"/>
                </a:cubicBezTo>
                <a:cubicBezTo>
                  <a:pt x="4180" y="709"/>
                  <a:pt x="4120" y="328"/>
                  <a:pt x="3846" y="125"/>
                </a:cubicBezTo>
                <a:cubicBezTo>
                  <a:pt x="3733" y="42"/>
                  <a:pt x="3602" y="1"/>
                  <a:pt x="34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0"/>
          <p:cNvSpPr/>
          <p:nvPr/>
        </p:nvSpPr>
        <p:spPr>
          <a:xfrm>
            <a:off x="1279771" y="1076348"/>
            <a:ext cx="160416" cy="110080"/>
          </a:xfrm>
          <a:custGeom>
            <a:avLst/>
            <a:gdLst/>
            <a:ahLst/>
            <a:cxnLst/>
            <a:rect l="l" t="t" r="r" b="b"/>
            <a:pathLst>
              <a:path w="5013" h="3440" extrusionOk="0">
                <a:moveTo>
                  <a:pt x="692" y="1"/>
                </a:moveTo>
                <a:cubicBezTo>
                  <a:pt x="488" y="1"/>
                  <a:pt x="294" y="101"/>
                  <a:pt x="179" y="285"/>
                </a:cubicBezTo>
                <a:cubicBezTo>
                  <a:pt x="0" y="582"/>
                  <a:pt x="83" y="952"/>
                  <a:pt x="381" y="1130"/>
                </a:cubicBezTo>
                <a:lnTo>
                  <a:pt x="631" y="1297"/>
                </a:lnTo>
                <a:cubicBezTo>
                  <a:pt x="1738" y="1976"/>
                  <a:pt x="2881" y="2678"/>
                  <a:pt x="3989" y="3345"/>
                </a:cubicBezTo>
                <a:cubicBezTo>
                  <a:pt x="4096" y="3404"/>
                  <a:pt x="4203" y="3440"/>
                  <a:pt x="4310" y="3440"/>
                </a:cubicBezTo>
                <a:cubicBezTo>
                  <a:pt x="4513" y="3440"/>
                  <a:pt x="4715" y="3333"/>
                  <a:pt x="4834" y="3142"/>
                </a:cubicBezTo>
                <a:cubicBezTo>
                  <a:pt x="5013" y="2857"/>
                  <a:pt x="4917" y="2476"/>
                  <a:pt x="4632" y="2297"/>
                </a:cubicBezTo>
                <a:cubicBezTo>
                  <a:pt x="3512" y="1630"/>
                  <a:pt x="2381" y="928"/>
                  <a:pt x="1286" y="249"/>
                </a:cubicBezTo>
                <a:lnTo>
                  <a:pt x="1024" y="94"/>
                </a:lnTo>
                <a:cubicBezTo>
                  <a:pt x="918" y="31"/>
                  <a:pt x="804" y="1"/>
                  <a:pt x="6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0"/>
          <p:cNvSpPr/>
          <p:nvPr/>
        </p:nvSpPr>
        <p:spPr>
          <a:xfrm>
            <a:off x="1046972" y="937020"/>
            <a:ext cx="161952" cy="107680"/>
          </a:xfrm>
          <a:custGeom>
            <a:avLst/>
            <a:gdLst/>
            <a:ahLst/>
            <a:cxnLst/>
            <a:rect l="l" t="t" r="r" b="b"/>
            <a:pathLst>
              <a:path w="5061" h="3365" extrusionOk="0">
                <a:moveTo>
                  <a:pt x="707" y="0"/>
                </a:moveTo>
                <a:cubicBezTo>
                  <a:pt x="493" y="0"/>
                  <a:pt x="280" y="114"/>
                  <a:pt x="167" y="317"/>
                </a:cubicBezTo>
                <a:cubicBezTo>
                  <a:pt x="0" y="603"/>
                  <a:pt x="108" y="984"/>
                  <a:pt x="405" y="1150"/>
                </a:cubicBezTo>
                <a:cubicBezTo>
                  <a:pt x="1489" y="1769"/>
                  <a:pt x="2679" y="2460"/>
                  <a:pt x="4037" y="3282"/>
                </a:cubicBezTo>
                <a:cubicBezTo>
                  <a:pt x="4144" y="3341"/>
                  <a:pt x="4251" y="3365"/>
                  <a:pt x="4358" y="3365"/>
                </a:cubicBezTo>
                <a:cubicBezTo>
                  <a:pt x="4560" y="3365"/>
                  <a:pt x="4763" y="3258"/>
                  <a:pt x="4882" y="3067"/>
                </a:cubicBezTo>
                <a:cubicBezTo>
                  <a:pt x="5061" y="2781"/>
                  <a:pt x="4965" y="2400"/>
                  <a:pt x="4680" y="2234"/>
                </a:cubicBezTo>
                <a:cubicBezTo>
                  <a:pt x="3310" y="1400"/>
                  <a:pt x="2108" y="698"/>
                  <a:pt x="1001" y="79"/>
                </a:cubicBezTo>
                <a:cubicBezTo>
                  <a:pt x="909" y="25"/>
                  <a:pt x="808" y="0"/>
                  <a:pt x="7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0"/>
          <p:cNvSpPr/>
          <p:nvPr/>
        </p:nvSpPr>
        <p:spPr>
          <a:xfrm>
            <a:off x="2656694" y="832189"/>
            <a:ext cx="96416" cy="164128"/>
          </a:xfrm>
          <a:custGeom>
            <a:avLst/>
            <a:gdLst/>
            <a:ahLst/>
            <a:cxnLst/>
            <a:rect l="l" t="t" r="r" b="b"/>
            <a:pathLst>
              <a:path w="3013" h="5129" extrusionOk="0">
                <a:moveTo>
                  <a:pt x="2314" y="1"/>
                </a:moveTo>
                <a:cubicBezTo>
                  <a:pt x="2060" y="1"/>
                  <a:pt x="1824" y="158"/>
                  <a:pt x="1739" y="414"/>
                </a:cubicBezTo>
                <a:cubicBezTo>
                  <a:pt x="1286" y="1759"/>
                  <a:pt x="750" y="3045"/>
                  <a:pt x="155" y="4236"/>
                </a:cubicBezTo>
                <a:cubicBezTo>
                  <a:pt x="0" y="4533"/>
                  <a:pt x="119" y="4903"/>
                  <a:pt x="417" y="5057"/>
                </a:cubicBezTo>
                <a:cubicBezTo>
                  <a:pt x="512" y="5105"/>
                  <a:pt x="608" y="5129"/>
                  <a:pt x="703" y="5129"/>
                </a:cubicBezTo>
                <a:cubicBezTo>
                  <a:pt x="917" y="5129"/>
                  <a:pt x="1143" y="4998"/>
                  <a:pt x="1250" y="4783"/>
                </a:cubicBezTo>
                <a:cubicBezTo>
                  <a:pt x="1870" y="3545"/>
                  <a:pt x="2429" y="2212"/>
                  <a:pt x="2905" y="807"/>
                </a:cubicBezTo>
                <a:cubicBezTo>
                  <a:pt x="3013" y="485"/>
                  <a:pt x="2834" y="140"/>
                  <a:pt x="2513" y="33"/>
                </a:cubicBezTo>
                <a:cubicBezTo>
                  <a:pt x="2447" y="11"/>
                  <a:pt x="2380" y="1"/>
                  <a:pt x="23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0"/>
          <p:cNvSpPr/>
          <p:nvPr/>
        </p:nvSpPr>
        <p:spPr>
          <a:xfrm>
            <a:off x="32384" y="878685"/>
            <a:ext cx="174528" cy="68864"/>
          </a:xfrm>
          <a:custGeom>
            <a:avLst/>
            <a:gdLst/>
            <a:ahLst/>
            <a:cxnLst/>
            <a:rect l="l" t="t" r="r" b="b"/>
            <a:pathLst>
              <a:path w="5454" h="2152" extrusionOk="0">
                <a:moveTo>
                  <a:pt x="4760" y="0"/>
                </a:moveTo>
                <a:cubicBezTo>
                  <a:pt x="4693" y="0"/>
                  <a:pt x="4626" y="11"/>
                  <a:pt x="4560" y="32"/>
                </a:cubicBezTo>
                <a:cubicBezTo>
                  <a:pt x="3334" y="461"/>
                  <a:pt x="1988" y="759"/>
                  <a:pt x="572" y="925"/>
                </a:cubicBezTo>
                <a:cubicBezTo>
                  <a:pt x="238" y="961"/>
                  <a:pt x="0" y="1271"/>
                  <a:pt x="36" y="1604"/>
                </a:cubicBezTo>
                <a:cubicBezTo>
                  <a:pt x="71" y="1914"/>
                  <a:pt x="333" y="2152"/>
                  <a:pt x="643" y="2152"/>
                </a:cubicBezTo>
                <a:cubicBezTo>
                  <a:pt x="667" y="2152"/>
                  <a:pt x="691" y="2152"/>
                  <a:pt x="714" y="2140"/>
                </a:cubicBezTo>
                <a:cubicBezTo>
                  <a:pt x="2215" y="1973"/>
                  <a:pt x="3643" y="1652"/>
                  <a:pt x="4965" y="1199"/>
                </a:cubicBezTo>
                <a:cubicBezTo>
                  <a:pt x="5286" y="1080"/>
                  <a:pt x="5453" y="735"/>
                  <a:pt x="5346" y="413"/>
                </a:cubicBezTo>
                <a:cubicBezTo>
                  <a:pt x="5261" y="158"/>
                  <a:pt x="5017" y="0"/>
                  <a:pt x="47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0"/>
          <p:cNvSpPr/>
          <p:nvPr/>
        </p:nvSpPr>
        <p:spPr>
          <a:xfrm>
            <a:off x="804285" y="817245"/>
            <a:ext cx="168032" cy="95264"/>
          </a:xfrm>
          <a:custGeom>
            <a:avLst/>
            <a:gdLst/>
            <a:ahLst/>
            <a:cxnLst/>
            <a:rect l="l" t="t" r="r" b="b"/>
            <a:pathLst>
              <a:path w="5251" h="2977" extrusionOk="0">
                <a:moveTo>
                  <a:pt x="694" y="1"/>
                </a:moveTo>
                <a:cubicBezTo>
                  <a:pt x="449" y="1"/>
                  <a:pt x="221" y="149"/>
                  <a:pt x="131" y="393"/>
                </a:cubicBezTo>
                <a:cubicBezTo>
                  <a:pt x="0" y="702"/>
                  <a:pt x="155" y="1060"/>
                  <a:pt x="464" y="1190"/>
                </a:cubicBezTo>
                <a:cubicBezTo>
                  <a:pt x="1679" y="1667"/>
                  <a:pt x="2917" y="2226"/>
                  <a:pt x="4274" y="2905"/>
                </a:cubicBezTo>
                <a:cubicBezTo>
                  <a:pt x="4370" y="2953"/>
                  <a:pt x="4465" y="2976"/>
                  <a:pt x="4548" y="2976"/>
                </a:cubicBezTo>
                <a:cubicBezTo>
                  <a:pt x="4775" y="2976"/>
                  <a:pt x="4989" y="2845"/>
                  <a:pt x="5108" y="2631"/>
                </a:cubicBezTo>
                <a:cubicBezTo>
                  <a:pt x="5251" y="2333"/>
                  <a:pt x="5132" y="1964"/>
                  <a:pt x="4822" y="1810"/>
                </a:cubicBezTo>
                <a:cubicBezTo>
                  <a:pt x="3441" y="1119"/>
                  <a:pt x="2155" y="536"/>
                  <a:pt x="929" y="47"/>
                </a:cubicBezTo>
                <a:cubicBezTo>
                  <a:pt x="851" y="16"/>
                  <a:pt x="772" y="1"/>
                  <a:pt x="6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0"/>
          <p:cNvSpPr/>
          <p:nvPr/>
        </p:nvSpPr>
        <p:spPr>
          <a:xfrm>
            <a:off x="283455" y="766333"/>
            <a:ext cx="168416" cy="91680"/>
          </a:xfrm>
          <a:custGeom>
            <a:avLst/>
            <a:gdLst/>
            <a:ahLst/>
            <a:cxnLst/>
            <a:rect l="l" t="t" r="r" b="b"/>
            <a:pathLst>
              <a:path w="5263" h="2865" extrusionOk="0">
                <a:moveTo>
                  <a:pt x="4588" y="0"/>
                </a:moveTo>
                <a:cubicBezTo>
                  <a:pt x="4539" y="0"/>
                  <a:pt x="4490" y="7"/>
                  <a:pt x="4441" y="19"/>
                </a:cubicBezTo>
                <a:cubicBezTo>
                  <a:pt x="3013" y="365"/>
                  <a:pt x="1643" y="936"/>
                  <a:pt x="381" y="1722"/>
                </a:cubicBezTo>
                <a:cubicBezTo>
                  <a:pt x="84" y="1900"/>
                  <a:pt x="0" y="2281"/>
                  <a:pt x="179" y="2567"/>
                </a:cubicBezTo>
                <a:cubicBezTo>
                  <a:pt x="298" y="2758"/>
                  <a:pt x="500" y="2865"/>
                  <a:pt x="703" y="2865"/>
                </a:cubicBezTo>
                <a:cubicBezTo>
                  <a:pt x="810" y="2865"/>
                  <a:pt x="917" y="2829"/>
                  <a:pt x="1024" y="2770"/>
                </a:cubicBezTo>
                <a:cubicBezTo>
                  <a:pt x="2179" y="2055"/>
                  <a:pt x="3429" y="1531"/>
                  <a:pt x="4727" y="1210"/>
                </a:cubicBezTo>
                <a:cubicBezTo>
                  <a:pt x="5060" y="1127"/>
                  <a:pt x="5263" y="793"/>
                  <a:pt x="5179" y="472"/>
                </a:cubicBezTo>
                <a:cubicBezTo>
                  <a:pt x="5109" y="189"/>
                  <a:pt x="4858" y="0"/>
                  <a:pt x="45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0"/>
          <p:cNvSpPr/>
          <p:nvPr/>
        </p:nvSpPr>
        <p:spPr>
          <a:xfrm>
            <a:off x="544446" y="753981"/>
            <a:ext cx="175264" cy="60224"/>
          </a:xfrm>
          <a:custGeom>
            <a:avLst/>
            <a:gdLst/>
            <a:ahLst/>
            <a:cxnLst/>
            <a:rect l="l" t="t" r="r" b="b"/>
            <a:pathLst>
              <a:path w="5477" h="1882" extrusionOk="0">
                <a:moveTo>
                  <a:pt x="633" y="0"/>
                </a:moveTo>
                <a:cubicBezTo>
                  <a:pt x="309" y="0"/>
                  <a:pt x="35" y="258"/>
                  <a:pt x="12" y="584"/>
                </a:cubicBezTo>
                <a:cubicBezTo>
                  <a:pt x="0" y="929"/>
                  <a:pt x="262" y="1215"/>
                  <a:pt x="595" y="1227"/>
                </a:cubicBezTo>
                <a:cubicBezTo>
                  <a:pt x="1869" y="1286"/>
                  <a:pt x="3227" y="1501"/>
                  <a:pt x="4643" y="1858"/>
                </a:cubicBezTo>
                <a:cubicBezTo>
                  <a:pt x="4703" y="1870"/>
                  <a:pt x="4751" y="1882"/>
                  <a:pt x="4798" y="1882"/>
                </a:cubicBezTo>
                <a:cubicBezTo>
                  <a:pt x="5072" y="1882"/>
                  <a:pt x="5322" y="1691"/>
                  <a:pt x="5394" y="1417"/>
                </a:cubicBezTo>
                <a:cubicBezTo>
                  <a:pt x="5477" y="1084"/>
                  <a:pt x="5275" y="751"/>
                  <a:pt x="4953" y="667"/>
                </a:cubicBezTo>
                <a:cubicBezTo>
                  <a:pt x="3453" y="286"/>
                  <a:pt x="2012" y="72"/>
                  <a:pt x="655" y="0"/>
                </a:cubicBezTo>
                <a:cubicBezTo>
                  <a:pt x="648" y="0"/>
                  <a:pt x="640" y="0"/>
                  <a:pt x="6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0"/>
          <p:cNvSpPr/>
          <p:nvPr/>
        </p:nvSpPr>
        <p:spPr>
          <a:xfrm>
            <a:off x="2744309" y="567870"/>
            <a:ext cx="64032" cy="172800"/>
          </a:xfrm>
          <a:custGeom>
            <a:avLst/>
            <a:gdLst/>
            <a:ahLst/>
            <a:cxnLst/>
            <a:rect l="l" t="t" r="r" b="b"/>
            <a:pathLst>
              <a:path w="2001" h="5400" extrusionOk="0">
                <a:moveTo>
                  <a:pt x="1342" y="0"/>
                </a:moveTo>
                <a:cubicBezTo>
                  <a:pt x="1035" y="0"/>
                  <a:pt x="782" y="226"/>
                  <a:pt x="739" y="542"/>
                </a:cubicBezTo>
                <a:cubicBezTo>
                  <a:pt x="572" y="1983"/>
                  <a:pt x="346" y="3376"/>
                  <a:pt x="72" y="4662"/>
                </a:cubicBezTo>
                <a:cubicBezTo>
                  <a:pt x="1" y="4995"/>
                  <a:pt x="215" y="5316"/>
                  <a:pt x="548" y="5388"/>
                </a:cubicBezTo>
                <a:cubicBezTo>
                  <a:pt x="596" y="5400"/>
                  <a:pt x="632" y="5400"/>
                  <a:pt x="679" y="5400"/>
                </a:cubicBezTo>
                <a:cubicBezTo>
                  <a:pt x="953" y="5400"/>
                  <a:pt x="1215" y="5197"/>
                  <a:pt x="1275" y="4912"/>
                </a:cubicBezTo>
                <a:cubicBezTo>
                  <a:pt x="1549" y="3590"/>
                  <a:pt x="1787" y="2161"/>
                  <a:pt x="1965" y="685"/>
                </a:cubicBezTo>
                <a:cubicBezTo>
                  <a:pt x="2001" y="351"/>
                  <a:pt x="1763" y="42"/>
                  <a:pt x="1429" y="6"/>
                </a:cubicBezTo>
                <a:cubicBezTo>
                  <a:pt x="1400" y="2"/>
                  <a:pt x="1371" y="0"/>
                  <a:pt x="1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0"/>
          <p:cNvSpPr/>
          <p:nvPr/>
        </p:nvSpPr>
        <p:spPr>
          <a:xfrm>
            <a:off x="2778997" y="297535"/>
            <a:ext cx="44224" cy="174528"/>
          </a:xfrm>
          <a:custGeom>
            <a:avLst/>
            <a:gdLst/>
            <a:ahLst/>
            <a:cxnLst/>
            <a:rect l="l" t="t" r="r" b="b"/>
            <a:pathLst>
              <a:path w="1382" h="5454" extrusionOk="0">
                <a:moveTo>
                  <a:pt x="762" y="1"/>
                </a:moveTo>
                <a:cubicBezTo>
                  <a:pt x="429" y="1"/>
                  <a:pt x="155" y="275"/>
                  <a:pt x="155" y="608"/>
                </a:cubicBezTo>
                <a:cubicBezTo>
                  <a:pt x="143" y="2072"/>
                  <a:pt x="95" y="3489"/>
                  <a:pt x="24" y="4811"/>
                </a:cubicBezTo>
                <a:cubicBezTo>
                  <a:pt x="0" y="5144"/>
                  <a:pt x="262" y="5442"/>
                  <a:pt x="596" y="5454"/>
                </a:cubicBezTo>
                <a:lnTo>
                  <a:pt x="631" y="5454"/>
                </a:lnTo>
                <a:cubicBezTo>
                  <a:pt x="953" y="5454"/>
                  <a:pt x="1227" y="5204"/>
                  <a:pt x="1250" y="4882"/>
                </a:cubicBezTo>
                <a:cubicBezTo>
                  <a:pt x="1322" y="3537"/>
                  <a:pt x="1369" y="2108"/>
                  <a:pt x="1381" y="620"/>
                </a:cubicBezTo>
                <a:cubicBezTo>
                  <a:pt x="1381" y="275"/>
                  <a:pt x="1107" y="1"/>
                  <a:pt x="7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0"/>
          <p:cNvSpPr/>
          <p:nvPr/>
        </p:nvSpPr>
        <p:spPr>
          <a:xfrm>
            <a:off x="2777077" y="26656"/>
            <a:ext cx="44992" cy="174912"/>
          </a:xfrm>
          <a:custGeom>
            <a:avLst/>
            <a:gdLst/>
            <a:ahLst/>
            <a:cxnLst/>
            <a:rect l="l" t="t" r="r" b="b"/>
            <a:pathLst>
              <a:path w="1406" h="5466" extrusionOk="0">
                <a:moveTo>
                  <a:pt x="619" y="0"/>
                </a:moveTo>
                <a:cubicBezTo>
                  <a:pt x="611" y="0"/>
                  <a:pt x="604" y="0"/>
                  <a:pt x="596" y="0"/>
                </a:cubicBezTo>
                <a:cubicBezTo>
                  <a:pt x="263" y="24"/>
                  <a:pt x="1" y="310"/>
                  <a:pt x="13" y="643"/>
                </a:cubicBezTo>
                <a:cubicBezTo>
                  <a:pt x="84" y="2120"/>
                  <a:pt x="144" y="3537"/>
                  <a:pt x="179" y="4858"/>
                </a:cubicBezTo>
                <a:cubicBezTo>
                  <a:pt x="179" y="5192"/>
                  <a:pt x="453" y="5465"/>
                  <a:pt x="786" y="5465"/>
                </a:cubicBezTo>
                <a:lnTo>
                  <a:pt x="798" y="5465"/>
                </a:lnTo>
                <a:cubicBezTo>
                  <a:pt x="1144" y="5453"/>
                  <a:pt x="1406" y="5168"/>
                  <a:pt x="1406" y="4834"/>
                </a:cubicBezTo>
                <a:cubicBezTo>
                  <a:pt x="1370" y="3501"/>
                  <a:pt x="1310" y="2072"/>
                  <a:pt x="1239" y="584"/>
                </a:cubicBezTo>
                <a:cubicBezTo>
                  <a:pt x="1227" y="258"/>
                  <a:pt x="954" y="0"/>
                  <a:pt x="6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0"/>
          <p:cNvSpPr txBox="1">
            <a:spLocks noGrp="1"/>
          </p:cNvSpPr>
          <p:nvPr>
            <p:ph type="title"/>
          </p:nvPr>
        </p:nvSpPr>
        <p:spPr>
          <a:xfrm>
            <a:off x="677675" y="1802300"/>
            <a:ext cx="3003300" cy="21411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Clr>
                <a:schemeClr val="accent1"/>
              </a:buClr>
              <a:buSzPts val="6000"/>
              <a:buNone/>
              <a:defRPr sz="6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51"/>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252"/>
        <p:cNvGrpSpPr/>
        <p:nvPr/>
      </p:nvGrpSpPr>
      <p:grpSpPr>
        <a:xfrm>
          <a:off x="0" y="0"/>
          <a:ext cx="0" cy="0"/>
          <a:chOff x="0" y="0"/>
          <a:chExt cx="0" cy="0"/>
        </a:xfrm>
      </p:grpSpPr>
      <p:sp>
        <p:nvSpPr>
          <p:cNvPr id="253" name="Google Shape;253;p13"/>
          <p:cNvSpPr txBox="1">
            <a:spLocks noGrp="1"/>
          </p:cNvSpPr>
          <p:nvPr>
            <p:ph type="title"/>
          </p:nvPr>
        </p:nvSpPr>
        <p:spPr>
          <a:xfrm>
            <a:off x="1595700" y="445025"/>
            <a:ext cx="5952600" cy="81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254" name="Google Shape;254;p13"/>
          <p:cNvSpPr txBox="1">
            <a:spLocks noGrp="1"/>
          </p:cNvSpPr>
          <p:nvPr>
            <p:ph type="subTitle" idx="1"/>
          </p:nvPr>
        </p:nvSpPr>
        <p:spPr>
          <a:xfrm>
            <a:off x="934099" y="2061082"/>
            <a:ext cx="2153100" cy="3267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800">
                <a:latin typeface="Pirata One"/>
                <a:ea typeface="Pirata One"/>
                <a:cs typeface="Pirata One"/>
                <a:sym typeface="Pirata One"/>
              </a:defRPr>
            </a:lvl1pPr>
            <a:lvl2pPr lvl="1" algn="ctr" rtl="0">
              <a:lnSpc>
                <a:spcPct val="100000"/>
              </a:lnSpc>
              <a:spcBef>
                <a:spcPts val="1600"/>
              </a:spcBef>
              <a:spcAft>
                <a:spcPts val="0"/>
              </a:spcAft>
              <a:buNone/>
              <a:defRPr sz="2800">
                <a:latin typeface="Pirata One"/>
                <a:ea typeface="Pirata One"/>
                <a:cs typeface="Pirata One"/>
                <a:sym typeface="Pirata One"/>
              </a:defRPr>
            </a:lvl2pPr>
            <a:lvl3pPr lvl="2" algn="ctr" rtl="0">
              <a:lnSpc>
                <a:spcPct val="100000"/>
              </a:lnSpc>
              <a:spcBef>
                <a:spcPts val="1600"/>
              </a:spcBef>
              <a:spcAft>
                <a:spcPts val="0"/>
              </a:spcAft>
              <a:buNone/>
              <a:defRPr sz="2800">
                <a:latin typeface="Pirata One"/>
                <a:ea typeface="Pirata One"/>
                <a:cs typeface="Pirata One"/>
                <a:sym typeface="Pirata One"/>
              </a:defRPr>
            </a:lvl3pPr>
            <a:lvl4pPr lvl="3" algn="ctr" rtl="0">
              <a:lnSpc>
                <a:spcPct val="100000"/>
              </a:lnSpc>
              <a:spcBef>
                <a:spcPts val="1600"/>
              </a:spcBef>
              <a:spcAft>
                <a:spcPts val="0"/>
              </a:spcAft>
              <a:buNone/>
              <a:defRPr sz="2800">
                <a:latin typeface="Pirata One"/>
                <a:ea typeface="Pirata One"/>
                <a:cs typeface="Pirata One"/>
                <a:sym typeface="Pirata One"/>
              </a:defRPr>
            </a:lvl4pPr>
            <a:lvl5pPr lvl="4" algn="ctr" rtl="0">
              <a:lnSpc>
                <a:spcPct val="100000"/>
              </a:lnSpc>
              <a:spcBef>
                <a:spcPts val="1600"/>
              </a:spcBef>
              <a:spcAft>
                <a:spcPts val="0"/>
              </a:spcAft>
              <a:buNone/>
              <a:defRPr sz="2800">
                <a:latin typeface="Pirata One"/>
                <a:ea typeface="Pirata One"/>
                <a:cs typeface="Pirata One"/>
                <a:sym typeface="Pirata One"/>
              </a:defRPr>
            </a:lvl5pPr>
            <a:lvl6pPr lvl="5" algn="ctr" rtl="0">
              <a:lnSpc>
                <a:spcPct val="100000"/>
              </a:lnSpc>
              <a:spcBef>
                <a:spcPts val="1600"/>
              </a:spcBef>
              <a:spcAft>
                <a:spcPts val="0"/>
              </a:spcAft>
              <a:buNone/>
              <a:defRPr sz="2800">
                <a:latin typeface="Pirata One"/>
                <a:ea typeface="Pirata One"/>
                <a:cs typeface="Pirata One"/>
                <a:sym typeface="Pirata One"/>
              </a:defRPr>
            </a:lvl6pPr>
            <a:lvl7pPr lvl="6" algn="ctr" rtl="0">
              <a:lnSpc>
                <a:spcPct val="100000"/>
              </a:lnSpc>
              <a:spcBef>
                <a:spcPts val="1600"/>
              </a:spcBef>
              <a:spcAft>
                <a:spcPts val="0"/>
              </a:spcAft>
              <a:buNone/>
              <a:defRPr sz="2800">
                <a:latin typeface="Pirata One"/>
                <a:ea typeface="Pirata One"/>
                <a:cs typeface="Pirata One"/>
                <a:sym typeface="Pirata One"/>
              </a:defRPr>
            </a:lvl7pPr>
            <a:lvl8pPr lvl="7" algn="ctr" rtl="0">
              <a:lnSpc>
                <a:spcPct val="100000"/>
              </a:lnSpc>
              <a:spcBef>
                <a:spcPts val="1600"/>
              </a:spcBef>
              <a:spcAft>
                <a:spcPts val="0"/>
              </a:spcAft>
              <a:buNone/>
              <a:defRPr sz="2800">
                <a:latin typeface="Pirata One"/>
                <a:ea typeface="Pirata One"/>
                <a:cs typeface="Pirata One"/>
                <a:sym typeface="Pirata One"/>
              </a:defRPr>
            </a:lvl8pPr>
            <a:lvl9pPr lvl="8" algn="ctr" rtl="0">
              <a:lnSpc>
                <a:spcPct val="100000"/>
              </a:lnSpc>
              <a:spcBef>
                <a:spcPts val="1600"/>
              </a:spcBef>
              <a:spcAft>
                <a:spcPts val="1600"/>
              </a:spcAft>
              <a:buNone/>
              <a:defRPr sz="2800">
                <a:latin typeface="Pirata One"/>
                <a:ea typeface="Pirata One"/>
                <a:cs typeface="Pirata One"/>
                <a:sym typeface="Pirata One"/>
              </a:defRPr>
            </a:lvl9pPr>
          </a:lstStyle>
          <a:p>
            <a:endParaRPr/>
          </a:p>
        </p:txBody>
      </p:sp>
      <p:sp>
        <p:nvSpPr>
          <p:cNvPr id="255" name="Google Shape;255;p13"/>
          <p:cNvSpPr txBox="1">
            <a:spLocks noGrp="1"/>
          </p:cNvSpPr>
          <p:nvPr>
            <p:ph type="subTitle" idx="2"/>
          </p:nvPr>
        </p:nvSpPr>
        <p:spPr>
          <a:xfrm>
            <a:off x="3984843" y="2061082"/>
            <a:ext cx="2153100" cy="3267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800">
                <a:latin typeface="Pirata One"/>
                <a:ea typeface="Pirata One"/>
                <a:cs typeface="Pirata One"/>
                <a:sym typeface="Pirata One"/>
              </a:defRPr>
            </a:lvl1pPr>
            <a:lvl2pPr lvl="1" algn="ctr" rtl="0">
              <a:lnSpc>
                <a:spcPct val="100000"/>
              </a:lnSpc>
              <a:spcBef>
                <a:spcPts val="1600"/>
              </a:spcBef>
              <a:spcAft>
                <a:spcPts val="0"/>
              </a:spcAft>
              <a:buNone/>
              <a:defRPr sz="3200">
                <a:latin typeface="Pirata One"/>
                <a:ea typeface="Pirata One"/>
                <a:cs typeface="Pirata One"/>
                <a:sym typeface="Pirata One"/>
              </a:defRPr>
            </a:lvl2pPr>
            <a:lvl3pPr lvl="2" algn="ctr" rtl="0">
              <a:lnSpc>
                <a:spcPct val="100000"/>
              </a:lnSpc>
              <a:spcBef>
                <a:spcPts val="1600"/>
              </a:spcBef>
              <a:spcAft>
                <a:spcPts val="0"/>
              </a:spcAft>
              <a:buNone/>
              <a:defRPr sz="3200">
                <a:latin typeface="Pirata One"/>
                <a:ea typeface="Pirata One"/>
                <a:cs typeface="Pirata One"/>
                <a:sym typeface="Pirata One"/>
              </a:defRPr>
            </a:lvl3pPr>
            <a:lvl4pPr lvl="3" algn="ctr" rtl="0">
              <a:lnSpc>
                <a:spcPct val="100000"/>
              </a:lnSpc>
              <a:spcBef>
                <a:spcPts val="1600"/>
              </a:spcBef>
              <a:spcAft>
                <a:spcPts val="0"/>
              </a:spcAft>
              <a:buNone/>
              <a:defRPr sz="3200">
                <a:latin typeface="Pirata One"/>
                <a:ea typeface="Pirata One"/>
                <a:cs typeface="Pirata One"/>
                <a:sym typeface="Pirata One"/>
              </a:defRPr>
            </a:lvl4pPr>
            <a:lvl5pPr lvl="4" algn="ctr" rtl="0">
              <a:lnSpc>
                <a:spcPct val="100000"/>
              </a:lnSpc>
              <a:spcBef>
                <a:spcPts val="1600"/>
              </a:spcBef>
              <a:spcAft>
                <a:spcPts val="0"/>
              </a:spcAft>
              <a:buNone/>
              <a:defRPr sz="3200">
                <a:latin typeface="Pirata One"/>
                <a:ea typeface="Pirata One"/>
                <a:cs typeface="Pirata One"/>
                <a:sym typeface="Pirata One"/>
              </a:defRPr>
            </a:lvl5pPr>
            <a:lvl6pPr lvl="5" algn="ctr" rtl="0">
              <a:lnSpc>
                <a:spcPct val="100000"/>
              </a:lnSpc>
              <a:spcBef>
                <a:spcPts val="1600"/>
              </a:spcBef>
              <a:spcAft>
                <a:spcPts val="0"/>
              </a:spcAft>
              <a:buNone/>
              <a:defRPr sz="3200">
                <a:latin typeface="Pirata One"/>
                <a:ea typeface="Pirata One"/>
                <a:cs typeface="Pirata One"/>
                <a:sym typeface="Pirata One"/>
              </a:defRPr>
            </a:lvl6pPr>
            <a:lvl7pPr lvl="6" algn="ctr" rtl="0">
              <a:lnSpc>
                <a:spcPct val="100000"/>
              </a:lnSpc>
              <a:spcBef>
                <a:spcPts val="1600"/>
              </a:spcBef>
              <a:spcAft>
                <a:spcPts val="0"/>
              </a:spcAft>
              <a:buNone/>
              <a:defRPr sz="3200">
                <a:latin typeface="Pirata One"/>
                <a:ea typeface="Pirata One"/>
                <a:cs typeface="Pirata One"/>
                <a:sym typeface="Pirata One"/>
              </a:defRPr>
            </a:lvl7pPr>
            <a:lvl8pPr lvl="7" algn="ctr" rtl="0">
              <a:lnSpc>
                <a:spcPct val="100000"/>
              </a:lnSpc>
              <a:spcBef>
                <a:spcPts val="1600"/>
              </a:spcBef>
              <a:spcAft>
                <a:spcPts val="0"/>
              </a:spcAft>
              <a:buNone/>
              <a:defRPr sz="3200">
                <a:latin typeface="Pirata One"/>
                <a:ea typeface="Pirata One"/>
                <a:cs typeface="Pirata One"/>
                <a:sym typeface="Pirata One"/>
              </a:defRPr>
            </a:lvl8pPr>
            <a:lvl9pPr lvl="8" algn="ctr" rtl="0">
              <a:lnSpc>
                <a:spcPct val="100000"/>
              </a:lnSpc>
              <a:spcBef>
                <a:spcPts val="1600"/>
              </a:spcBef>
              <a:spcAft>
                <a:spcPts val="1600"/>
              </a:spcAft>
              <a:buNone/>
              <a:defRPr sz="3200">
                <a:latin typeface="Pirata One"/>
                <a:ea typeface="Pirata One"/>
                <a:cs typeface="Pirata One"/>
                <a:sym typeface="Pirata One"/>
              </a:defRPr>
            </a:lvl9pPr>
          </a:lstStyle>
          <a:p>
            <a:endParaRPr/>
          </a:p>
        </p:txBody>
      </p:sp>
      <p:sp>
        <p:nvSpPr>
          <p:cNvPr id="256" name="Google Shape;256;p13"/>
          <p:cNvSpPr txBox="1">
            <a:spLocks noGrp="1"/>
          </p:cNvSpPr>
          <p:nvPr>
            <p:ph type="subTitle" idx="3"/>
          </p:nvPr>
        </p:nvSpPr>
        <p:spPr>
          <a:xfrm>
            <a:off x="934099" y="3565717"/>
            <a:ext cx="2153100" cy="3267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800">
                <a:latin typeface="Pirata One"/>
                <a:ea typeface="Pirata One"/>
                <a:cs typeface="Pirata One"/>
                <a:sym typeface="Pirata One"/>
              </a:defRPr>
            </a:lvl1pPr>
            <a:lvl2pPr lvl="1" algn="ctr" rtl="0">
              <a:lnSpc>
                <a:spcPct val="100000"/>
              </a:lnSpc>
              <a:spcBef>
                <a:spcPts val="1600"/>
              </a:spcBef>
              <a:spcAft>
                <a:spcPts val="0"/>
              </a:spcAft>
              <a:buNone/>
              <a:defRPr sz="2800">
                <a:latin typeface="Pirata One"/>
                <a:ea typeface="Pirata One"/>
                <a:cs typeface="Pirata One"/>
                <a:sym typeface="Pirata One"/>
              </a:defRPr>
            </a:lvl2pPr>
            <a:lvl3pPr lvl="2" algn="ctr" rtl="0">
              <a:lnSpc>
                <a:spcPct val="100000"/>
              </a:lnSpc>
              <a:spcBef>
                <a:spcPts val="1600"/>
              </a:spcBef>
              <a:spcAft>
                <a:spcPts val="0"/>
              </a:spcAft>
              <a:buNone/>
              <a:defRPr sz="2800">
                <a:latin typeface="Pirata One"/>
                <a:ea typeface="Pirata One"/>
                <a:cs typeface="Pirata One"/>
                <a:sym typeface="Pirata One"/>
              </a:defRPr>
            </a:lvl3pPr>
            <a:lvl4pPr lvl="3" algn="ctr" rtl="0">
              <a:lnSpc>
                <a:spcPct val="100000"/>
              </a:lnSpc>
              <a:spcBef>
                <a:spcPts val="1600"/>
              </a:spcBef>
              <a:spcAft>
                <a:spcPts val="0"/>
              </a:spcAft>
              <a:buNone/>
              <a:defRPr sz="2800">
                <a:latin typeface="Pirata One"/>
                <a:ea typeface="Pirata One"/>
                <a:cs typeface="Pirata One"/>
                <a:sym typeface="Pirata One"/>
              </a:defRPr>
            </a:lvl4pPr>
            <a:lvl5pPr lvl="4" algn="ctr" rtl="0">
              <a:lnSpc>
                <a:spcPct val="100000"/>
              </a:lnSpc>
              <a:spcBef>
                <a:spcPts val="1600"/>
              </a:spcBef>
              <a:spcAft>
                <a:spcPts val="0"/>
              </a:spcAft>
              <a:buNone/>
              <a:defRPr sz="2800">
                <a:latin typeface="Pirata One"/>
                <a:ea typeface="Pirata One"/>
                <a:cs typeface="Pirata One"/>
                <a:sym typeface="Pirata One"/>
              </a:defRPr>
            </a:lvl5pPr>
            <a:lvl6pPr lvl="5" algn="ctr" rtl="0">
              <a:lnSpc>
                <a:spcPct val="100000"/>
              </a:lnSpc>
              <a:spcBef>
                <a:spcPts val="1600"/>
              </a:spcBef>
              <a:spcAft>
                <a:spcPts val="0"/>
              </a:spcAft>
              <a:buNone/>
              <a:defRPr sz="2800">
                <a:latin typeface="Pirata One"/>
                <a:ea typeface="Pirata One"/>
                <a:cs typeface="Pirata One"/>
                <a:sym typeface="Pirata One"/>
              </a:defRPr>
            </a:lvl6pPr>
            <a:lvl7pPr lvl="6" algn="ctr" rtl="0">
              <a:lnSpc>
                <a:spcPct val="100000"/>
              </a:lnSpc>
              <a:spcBef>
                <a:spcPts val="1600"/>
              </a:spcBef>
              <a:spcAft>
                <a:spcPts val="0"/>
              </a:spcAft>
              <a:buNone/>
              <a:defRPr sz="2800">
                <a:latin typeface="Pirata One"/>
                <a:ea typeface="Pirata One"/>
                <a:cs typeface="Pirata One"/>
                <a:sym typeface="Pirata One"/>
              </a:defRPr>
            </a:lvl7pPr>
            <a:lvl8pPr lvl="7" algn="ctr" rtl="0">
              <a:lnSpc>
                <a:spcPct val="100000"/>
              </a:lnSpc>
              <a:spcBef>
                <a:spcPts val="1600"/>
              </a:spcBef>
              <a:spcAft>
                <a:spcPts val="0"/>
              </a:spcAft>
              <a:buNone/>
              <a:defRPr sz="2800">
                <a:latin typeface="Pirata One"/>
                <a:ea typeface="Pirata One"/>
                <a:cs typeface="Pirata One"/>
                <a:sym typeface="Pirata One"/>
              </a:defRPr>
            </a:lvl8pPr>
            <a:lvl9pPr lvl="8" algn="ctr" rtl="0">
              <a:lnSpc>
                <a:spcPct val="100000"/>
              </a:lnSpc>
              <a:spcBef>
                <a:spcPts val="1600"/>
              </a:spcBef>
              <a:spcAft>
                <a:spcPts val="1600"/>
              </a:spcAft>
              <a:buNone/>
              <a:defRPr sz="2800">
                <a:latin typeface="Pirata One"/>
                <a:ea typeface="Pirata One"/>
                <a:cs typeface="Pirata One"/>
                <a:sym typeface="Pirata One"/>
              </a:defRPr>
            </a:lvl9pPr>
          </a:lstStyle>
          <a:p>
            <a:endParaRPr/>
          </a:p>
        </p:txBody>
      </p:sp>
      <p:sp>
        <p:nvSpPr>
          <p:cNvPr id="257" name="Google Shape;257;p13"/>
          <p:cNvSpPr txBox="1">
            <a:spLocks noGrp="1"/>
          </p:cNvSpPr>
          <p:nvPr>
            <p:ph type="subTitle" idx="4"/>
          </p:nvPr>
        </p:nvSpPr>
        <p:spPr>
          <a:xfrm>
            <a:off x="3984843" y="3565717"/>
            <a:ext cx="2153100" cy="3267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2800">
                <a:latin typeface="Pirata One"/>
                <a:ea typeface="Pirata One"/>
                <a:cs typeface="Pirata One"/>
                <a:sym typeface="Pirata One"/>
              </a:defRPr>
            </a:lvl1pPr>
            <a:lvl2pPr lvl="1" algn="ctr" rtl="0">
              <a:lnSpc>
                <a:spcPct val="100000"/>
              </a:lnSpc>
              <a:spcBef>
                <a:spcPts val="1600"/>
              </a:spcBef>
              <a:spcAft>
                <a:spcPts val="0"/>
              </a:spcAft>
              <a:buNone/>
              <a:defRPr sz="3200">
                <a:latin typeface="Pirata One"/>
                <a:ea typeface="Pirata One"/>
                <a:cs typeface="Pirata One"/>
                <a:sym typeface="Pirata One"/>
              </a:defRPr>
            </a:lvl2pPr>
            <a:lvl3pPr lvl="2" algn="ctr" rtl="0">
              <a:lnSpc>
                <a:spcPct val="100000"/>
              </a:lnSpc>
              <a:spcBef>
                <a:spcPts val="1600"/>
              </a:spcBef>
              <a:spcAft>
                <a:spcPts val="0"/>
              </a:spcAft>
              <a:buNone/>
              <a:defRPr sz="3200">
                <a:latin typeface="Pirata One"/>
                <a:ea typeface="Pirata One"/>
                <a:cs typeface="Pirata One"/>
                <a:sym typeface="Pirata One"/>
              </a:defRPr>
            </a:lvl3pPr>
            <a:lvl4pPr lvl="3" algn="ctr" rtl="0">
              <a:lnSpc>
                <a:spcPct val="100000"/>
              </a:lnSpc>
              <a:spcBef>
                <a:spcPts val="1600"/>
              </a:spcBef>
              <a:spcAft>
                <a:spcPts val="0"/>
              </a:spcAft>
              <a:buNone/>
              <a:defRPr sz="3200">
                <a:latin typeface="Pirata One"/>
                <a:ea typeface="Pirata One"/>
                <a:cs typeface="Pirata One"/>
                <a:sym typeface="Pirata One"/>
              </a:defRPr>
            </a:lvl4pPr>
            <a:lvl5pPr lvl="4" algn="ctr" rtl="0">
              <a:lnSpc>
                <a:spcPct val="100000"/>
              </a:lnSpc>
              <a:spcBef>
                <a:spcPts val="1600"/>
              </a:spcBef>
              <a:spcAft>
                <a:spcPts val="0"/>
              </a:spcAft>
              <a:buNone/>
              <a:defRPr sz="3200">
                <a:latin typeface="Pirata One"/>
                <a:ea typeface="Pirata One"/>
                <a:cs typeface="Pirata One"/>
                <a:sym typeface="Pirata One"/>
              </a:defRPr>
            </a:lvl5pPr>
            <a:lvl6pPr lvl="5" algn="ctr" rtl="0">
              <a:lnSpc>
                <a:spcPct val="100000"/>
              </a:lnSpc>
              <a:spcBef>
                <a:spcPts val="1600"/>
              </a:spcBef>
              <a:spcAft>
                <a:spcPts val="0"/>
              </a:spcAft>
              <a:buNone/>
              <a:defRPr sz="3200">
                <a:latin typeface="Pirata One"/>
                <a:ea typeface="Pirata One"/>
                <a:cs typeface="Pirata One"/>
                <a:sym typeface="Pirata One"/>
              </a:defRPr>
            </a:lvl6pPr>
            <a:lvl7pPr lvl="6" algn="ctr" rtl="0">
              <a:lnSpc>
                <a:spcPct val="100000"/>
              </a:lnSpc>
              <a:spcBef>
                <a:spcPts val="1600"/>
              </a:spcBef>
              <a:spcAft>
                <a:spcPts val="0"/>
              </a:spcAft>
              <a:buNone/>
              <a:defRPr sz="3200">
                <a:latin typeface="Pirata One"/>
                <a:ea typeface="Pirata One"/>
                <a:cs typeface="Pirata One"/>
                <a:sym typeface="Pirata One"/>
              </a:defRPr>
            </a:lvl7pPr>
            <a:lvl8pPr lvl="7" algn="ctr" rtl="0">
              <a:lnSpc>
                <a:spcPct val="100000"/>
              </a:lnSpc>
              <a:spcBef>
                <a:spcPts val="1600"/>
              </a:spcBef>
              <a:spcAft>
                <a:spcPts val="0"/>
              </a:spcAft>
              <a:buNone/>
              <a:defRPr sz="3200">
                <a:latin typeface="Pirata One"/>
                <a:ea typeface="Pirata One"/>
                <a:cs typeface="Pirata One"/>
                <a:sym typeface="Pirata One"/>
              </a:defRPr>
            </a:lvl8pPr>
            <a:lvl9pPr lvl="8" algn="ctr" rtl="0">
              <a:lnSpc>
                <a:spcPct val="100000"/>
              </a:lnSpc>
              <a:spcBef>
                <a:spcPts val="1600"/>
              </a:spcBef>
              <a:spcAft>
                <a:spcPts val="1600"/>
              </a:spcAft>
              <a:buNone/>
              <a:defRPr sz="3200">
                <a:latin typeface="Pirata One"/>
                <a:ea typeface="Pirata One"/>
                <a:cs typeface="Pirata One"/>
                <a:sym typeface="Pirata One"/>
              </a:defRPr>
            </a:lvl9pPr>
          </a:lstStyle>
          <a:p>
            <a:endParaRPr/>
          </a:p>
        </p:txBody>
      </p:sp>
      <p:grpSp>
        <p:nvGrpSpPr>
          <p:cNvPr id="258" name="Google Shape;258;p13"/>
          <p:cNvGrpSpPr/>
          <p:nvPr/>
        </p:nvGrpSpPr>
        <p:grpSpPr>
          <a:xfrm flipH="1">
            <a:off x="-8" y="17143"/>
            <a:ext cx="3232416" cy="1501152"/>
            <a:chOff x="-4527333" y="-2055682"/>
            <a:chExt cx="3232416" cy="1501152"/>
          </a:xfrm>
        </p:grpSpPr>
        <p:sp>
          <p:nvSpPr>
            <p:cNvPr id="259" name="Google Shape;259;p13"/>
            <p:cNvSpPr/>
            <p:nvPr/>
          </p:nvSpPr>
          <p:spPr>
            <a:xfrm>
              <a:off x="-2428773" y="-2055682"/>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3"/>
            <p:cNvSpPr/>
            <p:nvPr/>
          </p:nvSpPr>
          <p:spPr>
            <a:xfrm>
              <a:off x="-3403397" y="-1993634"/>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3"/>
            <p:cNvSpPr/>
            <p:nvPr/>
          </p:nvSpPr>
          <p:spPr>
            <a:xfrm>
              <a:off x="-2252773" y="-1781666"/>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3"/>
            <p:cNvSpPr/>
            <p:nvPr/>
          </p:nvSpPr>
          <p:spPr>
            <a:xfrm>
              <a:off x="-2132357" y="-14316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3"/>
            <p:cNvSpPr/>
            <p:nvPr/>
          </p:nvSpPr>
          <p:spPr>
            <a:xfrm>
              <a:off x="-3633509" y="-1717666"/>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3"/>
            <p:cNvSpPr/>
            <p:nvPr/>
          </p:nvSpPr>
          <p:spPr>
            <a:xfrm>
              <a:off x="-3940229" y="-14500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3"/>
            <p:cNvSpPr/>
            <p:nvPr/>
          </p:nvSpPr>
          <p:spPr>
            <a:xfrm>
              <a:off x="-4297221" y="-1430562"/>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3"/>
            <p:cNvSpPr/>
            <p:nvPr/>
          </p:nvSpPr>
          <p:spPr>
            <a:xfrm>
              <a:off x="-4527333" y="-2055682"/>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3"/>
            <p:cNvSpPr/>
            <p:nvPr/>
          </p:nvSpPr>
          <p:spPr>
            <a:xfrm>
              <a:off x="-1376101" y="-705346"/>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3"/>
            <p:cNvSpPr/>
            <p:nvPr/>
          </p:nvSpPr>
          <p:spPr>
            <a:xfrm>
              <a:off x="-4509061" y="-1721346"/>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3"/>
            <p:cNvSpPr/>
            <p:nvPr/>
          </p:nvSpPr>
          <p:spPr>
            <a:xfrm>
              <a:off x="-1668709" y="-919554"/>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3"/>
            <p:cNvSpPr/>
            <p:nvPr/>
          </p:nvSpPr>
          <p:spPr>
            <a:xfrm>
              <a:off x="-1976165" y="-1097922"/>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Only title 1">
  <p:cSld name="CUSTOM_3">
    <p:spTree>
      <p:nvGrpSpPr>
        <p:cNvPr id="1" name="Shape 292"/>
        <p:cNvGrpSpPr/>
        <p:nvPr/>
      </p:nvGrpSpPr>
      <p:grpSpPr>
        <a:xfrm>
          <a:off x="0" y="0"/>
          <a:ext cx="0" cy="0"/>
          <a:chOff x="0" y="0"/>
          <a:chExt cx="0" cy="0"/>
        </a:xfrm>
      </p:grpSpPr>
      <p:sp>
        <p:nvSpPr>
          <p:cNvPr id="293" name="Google Shape;293;p15"/>
          <p:cNvSpPr txBox="1">
            <a:spLocks noGrp="1"/>
          </p:cNvSpPr>
          <p:nvPr>
            <p:ph type="title"/>
          </p:nvPr>
        </p:nvSpPr>
        <p:spPr>
          <a:xfrm>
            <a:off x="1595700" y="445025"/>
            <a:ext cx="5952600" cy="81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5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grpSp>
        <p:nvGrpSpPr>
          <p:cNvPr id="294" name="Google Shape;294;p15"/>
          <p:cNvGrpSpPr/>
          <p:nvPr/>
        </p:nvGrpSpPr>
        <p:grpSpPr>
          <a:xfrm flipH="1">
            <a:off x="8" y="2"/>
            <a:ext cx="1705376" cy="1775136"/>
            <a:chOff x="7438633" y="2"/>
            <a:chExt cx="1705376" cy="1775136"/>
          </a:xfrm>
        </p:grpSpPr>
        <p:sp>
          <p:nvSpPr>
            <p:cNvPr id="295" name="Google Shape;295;p15"/>
            <p:cNvSpPr/>
            <p:nvPr/>
          </p:nvSpPr>
          <p:spPr>
            <a:xfrm rot="10800000">
              <a:off x="7438633" y="2"/>
              <a:ext cx="174144" cy="170144"/>
            </a:xfrm>
            <a:custGeom>
              <a:avLst/>
              <a:gdLst/>
              <a:ahLst/>
              <a:cxnLst/>
              <a:rect l="l" t="t" r="r" b="b"/>
              <a:pathLst>
                <a:path w="5442" h="5317" extrusionOk="0">
                  <a:moveTo>
                    <a:pt x="953" y="1"/>
                  </a:moveTo>
                  <a:cubicBezTo>
                    <a:pt x="687" y="1"/>
                    <a:pt x="424" y="127"/>
                    <a:pt x="262" y="363"/>
                  </a:cubicBezTo>
                  <a:cubicBezTo>
                    <a:pt x="0" y="744"/>
                    <a:pt x="95" y="1256"/>
                    <a:pt x="465" y="1530"/>
                  </a:cubicBezTo>
                  <a:cubicBezTo>
                    <a:pt x="1346" y="2125"/>
                    <a:pt x="2012" y="2875"/>
                    <a:pt x="2524" y="3816"/>
                  </a:cubicBezTo>
                  <a:cubicBezTo>
                    <a:pt x="2810" y="4340"/>
                    <a:pt x="3155" y="4840"/>
                    <a:pt x="3548" y="5316"/>
                  </a:cubicBezTo>
                  <a:lnTo>
                    <a:pt x="5429" y="5316"/>
                  </a:lnTo>
                  <a:cubicBezTo>
                    <a:pt x="5441" y="5090"/>
                    <a:pt x="5370" y="4852"/>
                    <a:pt x="5203" y="4673"/>
                  </a:cubicBezTo>
                  <a:cubicBezTo>
                    <a:pt x="4727" y="4161"/>
                    <a:pt x="4310" y="3602"/>
                    <a:pt x="3989" y="3006"/>
                  </a:cubicBezTo>
                  <a:cubicBezTo>
                    <a:pt x="3370" y="1863"/>
                    <a:pt x="2501" y="899"/>
                    <a:pt x="1429" y="149"/>
                  </a:cubicBezTo>
                  <a:cubicBezTo>
                    <a:pt x="1284" y="49"/>
                    <a:pt x="1118"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5"/>
            <p:cNvSpPr/>
            <p:nvPr/>
          </p:nvSpPr>
          <p:spPr>
            <a:xfrm rot="10800000">
              <a:off x="8415913" y="1538114"/>
              <a:ext cx="185568" cy="187008"/>
            </a:xfrm>
            <a:custGeom>
              <a:avLst/>
              <a:gdLst/>
              <a:ahLst/>
              <a:cxnLst/>
              <a:rect l="l" t="t" r="r" b="b"/>
              <a:pathLst>
                <a:path w="5799" h="5844" extrusionOk="0">
                  <a:moveTo>
                    <a:pt x="955" y="1"/>
                  </a:moveTo>
                  <a:cubicBezTo>
                    <a:pt x="672" y="1"/>
                    <a:pt x="394" y="146"/>
                    <a:pt x="239" y="402"/>
                  </a:cubicBezTo>
                  <a:cubicBezTo>
                    <a:pt x="1" y="795"/>
                    <a:pt x="131" y="1319"/>
                    <a:pt x="524" y="1557"/>
                  </a:cubicBezTo>
                  <a:cubicBezTo>
                    <a:pt x="2036" y="2474"/>
                    <a:pt x="3275" y="3808"/>
                    <a:pt x="4096" y="5391"/>
                  </a:cubicBezTo>
                  <a:cubicBezTo>
                    <a:pt x="4251" y="5677"/>
                    <a:pt x="4537" y="5844"/>
                    <a:pt x="4846" y="5844"/>
                  </a:cubicBezTo>
                  <a:cubicBezTo>
                    <a:pt x="4965" y="5844"/>
                    <a:pt x="5096" y="5820"/>
                    <a:pt x="5227" y="5748"/>
                  </a:cubicBezTo>
                  <a:cubicBezTo>
                    <a:pt x="5632" y="5546"/>
                    <a:pt x="5799" y="5034"/>
                    <a:pt x="5585" y="4629"/>
                  </a:cubicBezTo>
                  <a:cubicBezTo>
                    <a:pt x="4620" y="2760"/>
                    <a:pt x="3168" y="1200"/>
                    <a:pt x="1394" y="129"/>
                  </a:cubicBezTo>
                  <a:cubicBezTo>
                    <a:pt x="1257" y="42"/>
                    <a:pt x="1105" y="1"/>
                    <a:pt x="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5"/>
            <p:cNvSpPr/>
            <p:nvPr/>
          </p:nvSpPr>
          <p:spPr>
            <a:xfrm rot="10800000">
              <a:off x="8380073" y="1181506"/>
              <a:ext cx="102144" cy="231680"/>
            </a:xfrm>
            <a:custGeom>
              <a:avLst/>
              <a:gdLst/>
              <a:ahLst/>
              <a:cxnLst/>
              <a:rect l="l" t="t" r="r" b="b"/>
              <a:pathLst>
                <a:path w="3192" h="7240" extrusionOk="0">
                  <a:moveTo>
                    <a:pt x="2347" y="1"/>
                  </a:moveTo>
                  <a:cubicBezTo>
                    <a:pt x="1893" y="1"/>
                    <a:pt x="1524" y="354"/>
                    <a:pt x="1500" y="810"/>
                  </a:cubicBezTo>
                  <a:cubicBezTo>
                    <a:pt x="1453" y="2549"/>
                    <a:pt x="1012" y="4299"/>
                    <a:pt x="191" y="6037"/>
                  </a:cubicBezTo>
                  <a:cubicBezTo>
                    <a:pt x="0" y="6466"/>
                    <a:pt x="179" y="6954"/>
                    <a:pt x="595" y="7156"/>
                  </a:cubicBezTo>
                  <a:cubicBezTo>
                    <a:pt x="715" y="7204"/>
                    <a:pt x="834" y="7240"/>
                    <a:pt x="953" y="7240"/>
                  </a:cubicBezTo>
                  <a:cubicBezTo>
                    <a:pt x="1262" y="7240"/>
                    <a:pt x="1572" y="7061"/>
                    <a:pt x="1715" y="6752"/>
                  </a:cubicBezTo>
                  <a:cubicBezTo>
                    <a:pt x="2620" y="4811"/>
                    <a:pt x="3120" y="2823"/>
                    <a:pt x="3179" y="858"/>
                  </a:cubicBezTo>
                  <a:cubicBezTo>
                    <a:pt x="3191" y="406"/>
                    <a:pt x="2834" y="13"/>
                    <a:pt x="2370" y="1"/>
                  </a:cubicBezTo>
                  <a:cubicBezTo>
                    <a:pt x="2362" y="1"/>
                    <a:pt x="2354" y="1"/>
                    <a:pt x="2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5"/>
            <p:cNvSpPr/>
            <p:nvPr/>
          </p:nvSpPr>
          <p:spPr>
            <a:xfrm rot="10800000">
              <a:off x="8097385" y="167650"/>
              <a:ext cx="239296" cy="57664"/>
            </a:xfrm>
            <a:custGeom>
              <a:avLst/>
              <a:gdLst/>
              <a:ahLst/>
              <a:cxnLst/>
              <a:rect l="l" t="t" r="r" b="b"/>
              <a:pathLst>
                <a:path w="7478" h="1802" extrusionOk="0">
                  <a:moveTo>
                    <a:pt x="6647" y="1"/>
                  </a:moveTo>
                  <a:cubicBezTo>
                    <a:pt x="6626" y="1"/>
                    <a:pt x="6605" y="2"/>
                    <a:pt x="6585" y="3"/>
                  </a:cubicBezTo>
                  <a:cubicBezTo>
                    <a:pt x="5489" y="51"/>
                    <a:pt x="4060" y="123"/>
                    <a:pt x="2667" y="123"/>
                  </a:cubicBezTo>
                  <a:cubicBezTo>
                    <a:pt x="2036" y="123"/>
                    <a:pt x="1453" y="111"/>
                    <a:pt x="893" y="87"/>
                  </a:cubicBezTo>
                  <a:cubicBezTo>
                    <a:pt x="872" y="85"/>
                    <a:pt x="852" y="84"/>
                    <a:pt x="831" y="84"/>
                  </a:cubicBezTo>
                  <a:cubicBezTo>
                    <a:pt x="394" y="84"/>
                    <a:pt x="35" y="441"/>
                    <a:pt x="12" y="873"/>
                  </a:cubicBezTo>
                  <a:cubicBezTo>
                    <a:pt x="0" y="1337"/>
                    <a:pt x="346" y="1730"/>
                    <a:pt x="810" y="1754"/>
                  </a:cubicBezTo>
                  <a:cubicBezTo>
                    <a:pt x="1393" y="1777"/>
                    <a:pt x="2001" y="1801"/>
                    <a:pt x="2667" y="1801"/>
                  </a:cubicBezTo>
                  <a:cubicBezTo>
                    <a:pt x="4096" y="1789"/>
                    <a:pt x="5549" y="1730"/>
                    <a:pt x="6668" y="1670"/>
                  </a:cubicBezTo>
                  <a:cubicBezTo>
                    <a:pt x="7132" y="1647"/>
                    <a:pt x="7477" y="1254"/>
                    <a:pt x="7454" y="789"/>
                  </a:cubicBezTo>
                  <a:cubicBezTo>
                    <a:pt x="7431" y="346"/>
                    <a:pt x="7072" y="1"/>
                    <a:pt x="6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5"/>
            <p:cNvSpPr/>
            <p:nvPr/>
          </p:nvSpPr>
          <p:spPr>
            <a:xfrm rot="10800000">
              <a:off x="9049129" y="1517538"/>
              <a:ext cx="94880" cy="119520"/>
            </a:xfrm>
            <a:custGeom>
              <a:avLst/>
              <a:gdLst/>
              <a:ahLst/>
              <a:cxnLst/>
              <a:rect l="l" t="t" r="r" b="b"/>
              <a:pathLst>
                <a:path w="2965" h="3735" extrusionOk="0">
                  <a:moveTo>
                    <a:pt x="2031" y="0"/>
                  </a:moveTo>
                  <a:cubicBezTo>
                    <a:pt x="1812" y="0"/>
                    <a:pt x="1594" y="87"/>
                    <a:pt x="1429" y="258"/>
                  </a:cubicBezTo>
                  <a:cubicBezTo>
                    <a:pt x="893" y="829"/>
                    <a:pt x="405" y="1449"/>
                    <a:pt x="0" y="2103"/>
                  </a:cubicBezTo>
                  <a:lnTo>
                    <a:pt x="0" y="3568"/>
                  </a:lnTo>
                  <a:cubicBezTo>
                    <a:pt x="24" y="3580"/>
                    <a:pt x="48" y="3604"/>
                    <a:pt x="83" y="3615"/>
                  </a:cubicBezTo>
                  <a:cubicBezTo>
                    <a:pt x="214" y="3699"/>
                    <a:pt x="357" y="3735"/>
                    <a:pt x="500" y="3735"/>
                  </a:cubicBezTo>
                  <a:cubicBezTo>
                    <a:pt x="786" y="3735"/>
                    <a:pt x="1072" y="3580"/>
                    <a:pt x="1226" y="3306"/>
                  </a:cubicBezTo>
                  <a:cubicBezTo>
                    <a:pt x="1607" y="2627"/>
                    <a:pt x="2084" y="1996"/>
                    <a:pt x="2643" y="1413"/>
                  </a:cubicBezTo>
                  <a:cubicBezTo>
                    <a:pt x="2965" y="1079"/>
                    <a:pt x="2953" y="544"/>
                    <a:pt x="2607" y="234"/>
                  </a:cubicBezTo>
                  <a:cubicBezTo>
                    <a:pt x="2445" y="78"/>
                    <a:pt x="2238"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5"/>
            <p:cNvSpPr/>
            <p:nvPr/>
          </p:nvSpPr>
          <p:spPr>
            <a:xfrm rot="10800000">
              <a:off x="7727433" y="175266"/>
              <a:ext cx="240064" cy="60608"/>
            </a:xfrm>
            <a:custGeom>
              <a:avLst/>
              <a:gdLst/>
              <a:ahLst/>
              <a:cxnLst/>
              <a:rect l="l" t="t" r="r" b="b"/>
              <a:pathLst>
                <a:path w="7502" h="1894" extrusionOk="0">
                  <a:moveTo>
                    <a:pt x="2715" y="0"/>
                  </a:moveTo>
                  <a:cubicBezTo>
                    <a:pt x="2132" y="0"/>
                    <a:pt x="1513" y="12"/>
                    <a:pt x="822" y="36"/>
                  </a:cubicBezTo>
                  <a:cubicBezTo>
                    <a:pt x="370" y="48"/>
                    <a:pt x="1" y="441"/>
                    <a:pt x="12" y="905"/>
                  </a:cubicBezTo>
                  <a:cubicBezTo>
                    <a:pt x="36" y="1350"/>
                    <a:pt x="405" y="1715"/>
                    <a:pt x="860" y="1715"/>
                  </a:cubicBezTo>
                  <a:cubicBezTo>
                    <a:pt x="867" y="1715"/>
                    <a:pt x="874" y="1715"/>
                    <a:pt x="882" y="1715"/>
                  </a:cubicBezTo>
                  <a:cubicBezTo>
                    <a:pt x="1548" y="1691"/>
                    <a:pt x="2156" y="1679"/>
                    <a:pt x="2715" y="1679"/>
                  </a:cubicBezTo>
                  <a:cubicBezTo>
                    <a:pt x="4168" y="1679"/>
                    <a:pt x="5418" y="1750"/>
                    <a:pt x="6513" y="1881"/>
                  </a:cubicBezTo>
                  <a:cubicBezTo>
                    <a:pt x="6549" y="1893"/>
                    <a:pt x="6585" y="1893"/>
                    <a:pt x="6620" y="1893"/>
                  </a:cubicBezTo>
                  <a:cubicBezTo>
                    <a:pt x="7037" y="1893"/>
                    <a:pt x="7394" y="1584"/>
                    <a:pt x="7442" y="1167"/>
                  </a:cubicBezTo>
                  <a:cubicBezTo>
                    <a:pt x="7501" y="703"/>
                    <a:pt x="7180" y="286"/>
                    <a:pt x="6728" y="226"/>
                  </a:cubicBezTo>
                  <a:cubicBezTo>
                    <a:pt x="5549" y="83"/>
                    <a:pt x="4239" y="0"/>
                    <a:pt x="2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5"/>
            <p:cNvSpPr/>
            <p:nvPr/>
          </p:nvSpPr>
          <p:spPr>
            <a:xfrm rot="10800000">
              <a:off x="8458953" y="204994"/>
              <a:ext cx="192448" cy="179136"/>
            </a:xfrm>
            <a:custGeom>
              <a:avLst/>
              <a:gdLst/>
              <a:ahLst/>
              <a:cxnLst/>
              <a:rect l="l" t="t" r="r" b="b"/>
              <a:pathLst>
                <a:path w="6014" h="5598" extrusionOk="0">
                  <a:moveTo>
                    <a:pt x="950" y="1"/>
                  </a:moveTo>
                  <a:cubicBezTo>
                    <a:pt x="797" y="1"/>
                    <a:pt x="641" y="43"/>
                    <a:pt x="501" y="133"/>
                  </a:cubicBezTo>
                  <a:cubicBezTo>
                    <a:pt x="108" y="383"/>
                    <a:pt x="1" y="906"/>
                    <a:pt x="251" y="1287"/>
                  </a:cubicBezTo>
                  <a:cubicBezTo>
                    <a:pt x="668" y="1930"/>
                    <a:pt x="1144" y="2585"/>
                    <a:pt x="1668" y="3240"/>
                  </a:cubicBezTo>
                  <a:cubicBezTo>
                    <a:pt x="2442" y="4204"/>
                    <a:pt x="3466" y="4966"/>
                    <a:pt x="4716" y="5526"/>
                  </a:cubicBezTo>
                  <a:cubicBezTo>
                    <a:pt x="4823" y="5574"/>
                    <a:pt x="4942" y="5597"/>
                    <a:pt x="5061" y="5597"/>
                  </a:cubicBezTo>
                  <a:cubicBezTo>
                    <a:pt x="5382" y="5597"/>
                    <a:pt x="5680" y="5407"/>
                    <a:pt x="5823" y="5097"/>
                  </a:cubicBezTo>
                  <a:cubicBezTo>
                    <a:pt x="6013" y="4669"/>
                    <a:pt x="5823" y="4181"/>
                    <a:pt x="5394" y="3990"/>
                  </a:cubicBezTo>
                  <a:cubicBezTo>
                    <a:pt x="4382" y="3538"/>
                    <a:pt x="3585" y="2954"/>
                    <a:pt x="2965" y="2180"/>
                  </a:cubicBezTo>
                  <a:cubicBezTo>
                    <a:pt x="2477" y="1585"/>
                    <a:pt x="2037" y="978"/>
                    <a:pt x="1656" y="383"/>
                  </a:cubicBezTo>
                  <a:cubicBezTo>
                    <a:pt x="1495" y="138"/>
                    <a:pt x="1226"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5"/>
            <p:cNvSpPr/>
            <p:nvPr/>
          </p:nvSpPr>
          <p:spPr>
            <a:xfrm rot="10800000">
              <a:off x="8513833" y="858402"/>
              <a:ext cx="146336" cy="217312"/>
            </a:xfrm>
            <a:custGeom>
              <a:avLst/>
              <a:gdLst/>
              <a:ahLst/>
              <a:cxnLst/>
              <a:rect l="l" t="t" r="r" b="b"/>
              <a:pathLst>
                <a:path w="4573" h="6791" extrusionOk="0">
                  <a:moveTo>
                    <a:pt x="3612" y="1"/>
                  </a:moveTo>
                  <a:cubicBezTo>
                    <a:pt x="3325" y="1"/>
                    <a:pt x="3042" y="149"/>
                    <a:pt x="2882" y="420"/>
                  </a:cubicBezTo>
                  <a:cubicBezTo>
                    <a:pt x="1775" y="2349"/>
                    <a:pt x="894" y="4052"/>
                    <a:pt x="191" y="5612"/>
                  </a:cubicBezTo>
                  <a:cubicBezTo>
                    <a:pt x="1" y="6040"/>
                    <a:pt x="180" y="6528"/>
                    <a:pt x="608" y="6719"/>
                  </a:cubicBezTo>
                  <a:cubicBezTo>
                    <a:pt x="715" y="6778"/>
                    <a:pt x="834" y="6790"/>
                    <a:pt x="953" y="6790"/>
                  </a:cubicBezTo>
                  <a:cubicBezTo>
                    <a:pt x="1263" y="6790"/>
                    <a:pt x="1573" y="6612"/>
                    <a:pt x="1715" y="6302"/>
                  </a:cubicBezTo>
                  <a:cubicBezTo>
                    <a:pt x="2394" y="4790"/>
                    <a:pt x="3251" y="3135"/>
                    <a:pt x="4335" y="1254"/>
                  </a:cubicBezTo>
                  <a:cubicBezTo>
                    <a:pt x="4573" y="861"/>
                    <a:pt x="4430" y="349"/>
                    <a:pt x="4025" y="111"/>
                  </a:cubicBezTo>
                  <a:cubicBezTo>
                    <a:pt x="3896" y="36"/>
                    <a:pt x="3754" y="1"/>
                    <a:pt x="3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5"/>
            <p:cNvSpPr/>
            <p:nvPr/>
          </p:nvSpPr>
          <p:spPr>
            <a:xfrm rot="10800000">
              <a:off x="8659369" y="499874"/>
              <a:ext cx="66304" cy="237216"/>
            </a:xfrm>
            <a:custGeom>
              <a:avLst/>
              <a:gdLst/>
              <a:ahLst/>
              <a:cxnLst/>
              <a:rect l="l" t="t" r="r" b="b"/>
              <a:pathLst>
                <a:path w="2072" h="7413" extrusionOk="0">
                  <a:moveTo>
                    <a:pt x="1163" y="1"/>
                  </a:moveTo>
                  <a:cubicBezTo>
                    <a:pt x="773" y="1"/>
                    <a:pt x="418" y="278"/>
                    <a:pt x="345" y="673"/>
                  </a:cubicBezTo>
                  <a:cubicBezTo>
                    <a:pt x="107" y="1816"/>
                    <a:pt x="0" y="2935"/>
                    <a:pt x="0" y="4007"/>
                  </a:cubicBezTo>
                  <a:cubicBezTo>
                    <a:pt x="0" y="4924"/>
                    <a:pt x="83" y="5840"/>
                    <a:pt x="250" y="6733"/>
                  </a:cubicBezTo>
                  <a:cubicBezTo>
                    <a:pt x="333" y="7126"/>
                    <a:pt x="679" y="7412"/>
                    <a:pt x="1072" y="7412"/>
                  </a:cubicBezTo>
                  <a:cubicBezTo>
                    <a:pt x="1131" y="7412"/>
                    <a:pt x="1179" y="7400"/>
                    <a:pt x="1238" y="7388"/>
                  </a:cubicBezTo>
                  <a:cubicBezTo>
                    <a:pt x="1691" y="7305"/>
                    <a:pt x="1988" y="6864"/>
                    <a:pt x="1893" y="6412"/>
                  </a:cubicBezTo>
                  <a:cubicBezTo>
                    <a:pt x="1738" y="5626"/>
                    <a:pt x="1667" y="4817"/>
                    <a:pt x="1667" y="4007"/>
                  </a:cubicBezTo>
                  <a:cubicBezTo>
                    <a:pt x="1667" y="3042"/>
                    <a:pt x="1774" y="2042"/>
                    <a:pt x="1988" y="1007"/>
                  </a:cubicBezTo>
                  <a:cubicBezTo>
                    <a:pt x="2072" y="554"/>
                    <a:pt x="1786" y="114"/>
                    <a:pt x="1334" y="18"/>
                  </a:cubicBezTo>
                  <a:cubicBezTo>
                    <a:pt x="1277" y="6"/>
                    <a:pt x="1220" y="1"/>
                    <a:pt x="11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5"/>
            <p:cNvSpPr/>
            <p:nvPr/>
          </p:nvSpPr>
          <p:spPr>
            <a:xfrm rot="10800000">
              <a:off x="8719177" y="1684802"/>
              <a:ext cx="237408" cy="90336"/>
            </a:xfrm>
            <a:custGeom>
              <a:avLst/>
              <a:gdLst/>
              <a:ahLst/>
              <a:cxnLst/>
              <a:rect l="l" t="t" r="r" b="b"/>
              <a:pathLst>
                <a:path w="7419" h="2823" extrusionOk="0">
                  <a:moveTo>
                    <a:pt x="6323" y="1"/>
                  </a:moveTo>
                  <a:cubicBezTo>
                    <a:pt x="4573" y="1"/>
                    <a:pt x="2787" y="346"/>
                    <a:pt x="1025" y="1049"/>
                  </a:cubicBezTo>
                  <a:cubicBezTo>
                    <a:pt x="894" y="1108"/>
                    <a:pt x="763" y="1156"/>
                    <a:pt x="632" y="1215"/>
                  </a:cubicBezTo>
                  <a:cubicBezTo>
                    <a:pt x="203" y="1394"/>
                    <a:pt x="1" y="1882"/>
                    <a:pt x="179" y="2311"/>
                  </a:cubicBezTo>
                  <a:cubicBezTo>
                    <a:pt x="322" y="2632"/>
                    <a:pt x="632" y="2823"/>
                    <a:pt x="953" y="2823"/>
                  </a:cubicBezTo>
                  <a:cubicBezTo>
                    <a:pt x="1061" y="2823"/>
                    <a:pt x="1168" y="2799"/>
                    <a:pt x="1275" y="2751"/>
                  </a:cubicBezTo>
                  <a:cubicBezTo>
                    <a:pt x="1394" y="2704"/>
                    <a:pt x="1513" y="2656"/>
                    <a:pt x="1632" y="2608"/>
                  </a:cubicBezTo>
                  <a:cubicBezTo>
                    <a:pt x="3228" y="1977"/>
                    <a:pt x="4835" y="1667"/>
                    <a:pt x="6378" y="1667"/>
                  </a:cubicBezTo>
                  <a:cubicBezTo>
                    <a:pt x="6435" y="1667"/>
                    <a:pt x="6492" y="1667"/>
                    <a:pt x="6549" y="1668"/>
                  </a:cubicBezTo>
                  <a:cubicBezTo>
                    <a:pt x="6563" y="1669"/>
                    <a:pt x="6577" y="1669"/>
                    <a:pt x="6591" y="1669"/>
                  </a:cubicBezTo>
                  <a:cubicBezTo>
                    <a:pt x="7036" y="1669"/>
                    <a:pt x="7395" y="1297"/>
                    <a:pt x="7407" y="858"/>
                  </a:cubicBezTo>
                  <a:cubicBezTo>
                    <a:pt x="7418" y="394"/>
                    <a:pt x="7049" y="13"/>
                    <a:pt x="6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irata One"/>
              <a:buNone/>
              <a:defRPr sz="2800">
                <a:solidFill>
                  <a:schemeClr val="dk1"/>
                </a:solidFill>
                <a:latin typeface="Pirata One"/>
                <a:ea typeface="Pirata One"/>
                <a:cs typeface="Pirata One"/>
                <a:sym typeface="Pirata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Fira Sans"/>
              <a:buChar char="●"/>
              <a:defRPr sz="1800">
                <a:solidFill>
                  <a:schemeClr val="dk1"/>
                </a:solidFill>
                <a:latin typeface="Fira Sans"/>
                <a:ea typeface="Fira Sans"/>
                <a:cs typeface="Fira Sans"/>
                <a:sym typeface="Fira Sans"/>
              </a:defRPr>
            </a:lvl1pPr>
            <a:lvl2pPr marL="914400" lvl="1"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2pPr>
            <a:lvl3pPr marL="1371600" lvl="2"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3pPr>
            <a:lvl4pPr marL="1828800" lvl="3"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4pPr>
            <a:lvl5pPr marL="2286000" lvl="4"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5pPr>
            <a:lvl6pPr marL="2743200" lvl="5"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6pPr>
            <a:lvl7pPr marL="3200400" lvl="6"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7pPr>
            <a:lvl8pPr marL="3657600" lvl="7" indent="-317500">
              <a:lnSpc>
                <a:spcPct val="115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8pPr>
            <a:lvl9pPr marL="4114800" lvl="8" indent="-317500">
              <a:lnSpc>
                <a:spcPct val="115000"/>
              </a:lnSpc>
              <a:spcBef>
                <a:spcPts val="1600"/>
              </a:spcBef>
              <a:spcAft>
                <a:spcPts val="1600"/>
              </a:spcAft>
              <a:buClr>
                <a:schemeClr val="dk1"/>
              </a:buClr>
              <a:buSzPts val="1400"/>
              <a:buFont typeface="Fira Sans"/>
              <a:buChar char="■"/>
              <a:defRPr>
                <a:solidFill>
                  <a:schemeClr val="dk1"/>
                </a:solidFill>
                <a:latin typeface="Fira Sans"/>
                <a:ea typeface="Fira Sans"/>
                <a:cs typeface="Fira Sans"/>
                <a:sym typeface="Fira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5" r:id="rId5"/>
    <p:sldLayoutId id="2147483656" r:id="rId6"/>
    <p:sldLayoutId id="2147483658" r:id="rId7"/>
    <p:sldLayoutId id="2147483659" r:id="rId8"/>
    <p:sldLayoutId id="2147483661" r:id="rId9"/>
    <p:sldLayoutId id="2147483665" r:id="rId10"/>
    <p:sldLayoutId id="2147483666" r:id="rId11"/>
    <p:sldLayoutId id="2147483668" r:id="rId12"/>
    <p:sldLayoutId id="2147483669" r:id="rId13"/>
    <p:sldLayoutId id="2147483670" r:id="rId14"/>
    <p:sldLayoutId id="2147483671" r:id="rId15"/>
    <p:sldLayoutId id="2147483673" r:id="rId16"/>
    <p:sldLayoutId id="2147483674"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9">
          <p15:clr>
            <a:srgbClr val="EA4335"/>
          </p15:clr>
        </p15:guide>
        <p15:guide id="2" pos="5291">
          <p15:clr>
            <a:srgbClr val="EA4335"/>
          </p15:clr>
        </p15:guide>
        <p15:guide id="3" orient="horz" pos="351">
          <p15:clr>
            <a:srgbClr val="EA4335"/>
          </p15:clr>
        </p15:guide>
        <p15:guide id="4" orient="horz" pos="2903">
          <p15:clr>
            <a:srgbClr val="EA4335"/>
          </p15:clr>
        </p15:guide>
        <p15:guide id="5" orient="horz" pos="641">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79"/>
        <p:cNvGrpSpPr/>
        <p:nvPr/>
      </p:nvGrpSpPr>
      <p:grpSpPr>
        <a:xfrm>
          <a:off x="0" y="0"/>
          <a:ext cx="0" cy="0"/>
          <a:chOff x="0" y="0"/>
          <a:chExt cx="0" cy="0"/>
        </a:xfrm>
      </p:grpSpPr>
      <p:sp>
        <p:nvSpPr>
          <p:cNvPr id="680" name="Google Shape;680;p2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81" name="Google Shape;681;p2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0.xml"/><Relationship Id="rId1" Type="http://schemas.openxmlformats.org/officeDocument/2006/relationships/slideLayout" Target="../slideLayouts/slideLayout6.xml"/><Relationship Id="rId4" Type="http://schemas.openxmlformats.org/officeDocument/2006/relationships/slide" Target="slide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2.png"/><Relationship Id="rId7" Type="http://schemas.openxmlformats.org/officeDocument/2006/relationships/slide" Target="slide14.xml"/><Relationship Id="rId2" Type="http://schemas.openxmlformats.org/officeDocument/2006/relationships/notesSlide" Target="../notesSlides/notesSlide13.xml"/><Relationship Id="rId1" Type="http://schemas.openxmlformats.org/officeDocument/2006/relationships/slideLayout" Target="../slideLayouts/slideLayout14.xml"/><Relationship Id="rId6" Type="http://schemas.openxmlformats.org/officeDocument/2006/relationships/slide" Target="slide15.xml"/><Relationship Id="rId5" Type="http://schemas.openxmlformats.org/officeDocument/2006/relationships/image" Target="../media/image4.png"/><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3" Type="http://schemas.openxmlformats.org/officeDocument/2006/relationships/slide" Target="slide13.xml"/><Relationship Id="rId2" Type="http://schemas.openxmlformats.org/officeDocument/2006/relationships/notesSlide" Target="../notesSlides/notesSlide14.xml"/><Relationship Id="rId1" Type="http://schemas.openxmlformats.org/officeDocument/2006/relationships/slideLayout" Target="../slideLayouts/slideLayout12.xml"/><Relationship Id="rId4" Type="http://schemas.openxmlformats.org/officeDocument/2006/relationships/slide" Target="slide16.xml"/></Relationships>
</file>

<file path=ppt/slides/_rels/slide15.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notesSlide" Target="../notesSlides/notesSlide15.xml"/><Relationship Id="rId1" Type="http://schemas.openxmlformats.org/officeDocument/2006/relationships/slideLayout" Target="../slideLayouts/slideLayout12.xml"/><Relationship Id="rId4" Type="http://schemas.openxmlformats.org/officeDocument/2006/relationships/slide" Target="slide13.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slide" Target="slide2.xml"/><Relationship Id="rId2" Type="http://schemas.openxmlformats.org/officeDocument/2006/relationships/notesSlide" Target="../notesSlides/notesSlide16.xml"/><Relationship Id="rId1" Type="http://schemas.openxmlformats.org/officeDocument/2006/relationships/slideLayout" Target="../slideLayouts/slideLayout14.xml"/><Relationship Id="rId6" Type="http://schemas.openxmlformats.org/officeDocument/2006/relationships/slide" Target="slide18.xml"/><Relationship Id="rId5" Type="http://schemas.openxmlformats.org/officeDocument/2006/relationships/image" Target="../media/image7.png"/><Relationship Id="rId4" Type="http://schemas.openxmlformats.org/officeDocument/2006/relationships/image" Target="../media/image6.png"/></Relationships>
</file>

<file path=ppt/slides/_rels/slide17.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notesSlide" Target="../notesSlides/notesSlide17.xml"/><Relationship Id="rId1" Type="http://schemas.openxmlformats.org/officeDocument/2006/relationships/slideLayout" Target="../slideLayouts/slideLayout12.xml"/><Relationship Id="rId4" Type="http://schemas.openxmlformats.org/officeDocument/2006/relationships/slide" Target="slide16.xml"/></Relationships>
</file>

<file path=ppt/slides/_rels/slide18.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notesSlide" Target="../notesSlides/notesSlide18.xml"/><Relationship Id="rId1" Type="http://schemas.openxmlformats.org/officeDocument/2006/relationships/slideLayout" Target="../slideLayouts/slideLayout12.xml"/><Relationship Id="rId4" Type="http://schemas.openxmlformats.org/officeDocument/2006/relationships/slide" Target="slide16.xml"/></Relationships>
</file>

<file path=ppt/slides/_rels/slide1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xml"/><Relationship Id="rId1" Type="http://schemas.openxmlformats.org/officeDocument/2006/relationships/slideLayout" Target="../slideLayouts/slideLayout8.xml"/><Relationship Id="rId4" Type="http://schemas.openxmlformats.org/officeDocument/2006/relationships/slide" Target="slide12.xml"/></Relationships>
</file>

<file path=ppt/slides/_rels/slide20.xml.rels><?xml version="1.0" encoding="UTF-8" standalone="yes"?>
<Relationships xmlns="http://schemas.openxmlformats.org/package/2006/relationships"><Relationship Id="rId3" Type="http://schemas.openxmlformats.org/officeDocument/2006/relationships/slide" Target="slide21.xml"/><Relationship Id="rId2" Type="http://schemas.openxmlformats.org/officeDocument/2006/relationships/notesSlide" Target="../notesSlides/notesSlide20.xml"/><Relationship Id="rId1" Type="http://schemas.openxmlformats.org/officeDocument/2006/relationships/slideLayout" Target="../slideLayouts/slideLayout3.xml"/><Relationship Id="rId5" Type="http://schemas.openxmlformats.org/officeDocument/2006/relationships/slide" Target="slide2.xml"/><Relationship Id="rId4" Type="http://schemas.openxmlformats.org/officeDocument/2006/relationships/slide" Target="slide22.xml"/></Relationships>
</file>

<file path=ppt/slides/_rels/slide21.xml.rels><?xml version="1.0" encoding="UTF-8" standalone="yes"?>
<Relationships xmlns="http://schemas.openxmlformats.org/package/2006/relationships"><Relationship Id="rId3" Type="http://schemas.openxmlformats.org/officeDocument/2006/relationships/slide" Target="slide20.xml"/><Relationship Id="rId2" Type="http://schemas.openxmlformats.org/officeDocument/2006/relationships/notesSlide" Target="../notesSlides/notesSlide21.xml"/><Relationship Id="rId1" Type="http://schemas.openxmlformats.org/officeDocument/2006/relationships/slideLayout" Target="../slideLayouts/slideLayout12.xml"/><Relationship Id="rId4" Type="http://schemas.openxmlformats.org/officeDocument/2006/relationships/slide" Target="slide23.xml"/></Relationships>
</file>

<file path=ppt/slides/_rels/slide22.xml.rels><?xml version="1.0" encoding="UTF-8" standalone="yes"?>
<Relationships xmlns="http://schemas.openxmlformats.org/package/2006/relationships"><Relationship Id="rId3" Type="http://schemas.openxmlformats.org/officeDocument/2006/relationships/slide" Target="slide20.xml"/><Relationship Id="rId2" Type="http://schemas.openxmlformats.org/officeDocument/2006/relationships/notesSlide" Target="../notesSlides/notesSlide22.xml"/><Relationship Id="rId1" Type="http://schemas.openxmlformats.org/officeDocument/2006/relationships/slideLayout" Target="../slideLayouts/slideLayout12.xml"/><Relationship Id="rId4" Type="http://schemas.openxmlformats.org/officeDocument/2006/relationships/slide" Target="slide23.xml"/></Relationships>
</file>

<file path=ppt/slides/_rels/slide23.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notesSlide" Target="../notesSlides/notesSlide23.xml"/><Relationship Id="rId1" Type="http://schemas.openxmlformats.org/officeDocument/2006/relationships/slideLayout" Target="../slideLayouts/slideLayout3.xml"/><Relationship Id="rId5" Type="http://schemas.openxmlformats.org/officeDocument/2006/relationships/slide" Target="slide2.xml"/><Relationship Id="rId4" Type="http://schemas.openxmlformats.org/officeDocument/2006/relationships/slide" Target="slide24.xml"/></Relationships>
</file>

<file path=ppt/slides/_rels/slide24.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notesSlide" Target="../notesSlides/notesSlide24.xml"/><Relationship Id="rId1" Type="http://schemas.openxmlformats.org/officeDocument/2006/relationships/slideLayout" Target="../slideLayouts/slideLayout12.xml"/><Relationship Id="rId4" Type="http://schemas.openxmlformats.org/officeDocument/2006/relationships/slide" Target="slide26.xml"/></Relationships>
</file>

<file path=ppt/slides/_rels/slide25.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notesSlide" Target="../notesSlides/notesSlide25.xml"/><Relationship Id="rId1" Type="http://schemas.openxmlformats.org/officeDocument/2006/relationships/slideLayout" Target="../slideLayouts/slideLayout12.xml"/><Relationship Id="rId4" Type="http://schemas.openxmlformats.org/officeDocument/2006/relationships/slide" Target="slide26.xml"/></Relationships>
</file>

<file path=ppt/slides/_rels/slide26.xml.rels><?xml version="1.0" encoding="UTF-8" standalone="yes"?>
<Relationships xmlns="http://schemas.openxmlformats.org/package/2006/relationships"><Relationship Id="rId3" Type="http://schemas.openxmlformats.org/officeDocument/2006/relationships/hyperlink" Target="https://docs.google.com/spreadsheets/d/1QNdLvx6wd5gQ1kMgR9bMHeVRr1zTVezOCxRmwTe2uPw/copy" TargetMode="External"/><Relationship Id="rId2" Type="http://schemas.openxmlformats.org/officeDocument/2006/relationships/notesSlide" Target="../notesSlides/notesSlide26.xml"/><Relationship Id="rId1" Type="http://schemas.openxmlformats.org/officeDocument/2006/relationships/slideLayout" Target="../slideLayouts/slideLayout15.xml"/><Relationship Id="rId5" Type="http://schemas.openxmlformats.org/officeDocument/2006/relationships/slide" Target="slide2.xml"/><Relationship Id="rId4" Type="http://schemas.openxmlformats.org/officeDocument/2006/relationships/image" Target="../media/image8.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notesSlide" Target="../notesSlides/notesSlide4.xml"/><Relationship Id="rId1" Type="http://schemas.openxmlformats.org/officeDocument/2006/relationships/slideLayout" Target="../slideLayouts/slideLayout4.xml"/><Relationship Id="rId5" Type="http://schemas.openxmlformats.org/officeDocument/2006/relationships/slide" Target="slide2.xml"/><Relationship Id="rId4" Type="http://schemas.openxmlformats.org/officeDocument/2006/relationships/slide" Target="slide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5.xml"/><Relationship Id="rId1" Type="http://schemas.openxmlformats.org/officeDocument/2006/relationships/slideLayout" Target="../slideLayouts/slideLayout12.xml"/><Relationship Id="rId5" Type="http://schemas.openxmlformats.org/officeDocument/2006/relationships/slide" Target="slide2.xml"/><Relationship Id="rId4" Type="http://schemas.openxmlformats.org/officeDocument/2006/relationships/slide" Target="slide7.xml"/></Relationships>
</file>

<file path=ppt/slides/_rels/slide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6.xml"/><Relationship Id="rId1" Type="http://schemas.openxmlformats.org/officeDocument/2006/relationships/slideLayout" Target="../slideLayouts/slideLayout12.xml"/><Relationship Id="rId5" Type="http://schemas.openxmlformats.org/officeDocument/2006/relationships/slide" Target="slide2.xml"/><Relationship Id="rId4" Type="http://schemas.openxmlformats.org/officeDocument/2006/relationships/slide" Target="slide7.xml"/></Relationships>
</file>

<file path=ppt/slides/_rels/slide7.xml.rels><?xml version="1.0" encoding="UTF-8" standalone="yes"?>
<Relationships xmlns="http://schemas.openxmlformats.org/package/2006/relationships"><Relationship Id="rId3" Type="http://schemas.openxmlformats.org/officeDocument/2006/relationships/slide" Target="slide9.xml"/><Relationship Id="rId7" Type="http://schemas.openxmlformats.org/officeDocument/2006/relationships/slide" Target="slide4.xml"/><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slide" Target="slide2.xml"/><Relationship Id="rId5" Type="http://schemas.openxmlformats.org/officeDocument/2006/relationships/slide" Target="slide10.xml"/><Relationship Id="rId4" Type="http://schemas.openxmlformats.org/officeDocument/2006/relationships/slide" Target="slide8.xml"/></Relationships>
</file>

<file path=ppt/slides/_rels/slide8.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8.xml"/><Relationship Id="rId1" Type="http://schemas.openxmlformats.org/officeDocument/2006/relationships/slideLayout" Target="../slideLayouts/slideLayout12.xml"/><Relationship Id="rId4" Type="http://schemas.openxmlformats.org/officeDocument/2006/relationships/slide" Target="slide10.xml"/></Relationships>
</file>

<file path=ppt/slides/_rels/slide9.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9.xml"/><Relationship Id="rId1" Type="http://schemas.openxmlformats.org/officeDocument/2006/relationships/slideLayout" Target="../slideLayouts/slideLayout12.xml"/><Relationship Id="rId4" Type="http://schemas.openxmlformats.org/officeDocument/2006/relationships/slide" Target="slide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86"/>
        <p:cNvGrpSpPr/>
        <p:nvPr/>
      </p:nvGrpSpPr>
      <p:grpSpPr>
        <a:xfrm>
          <a:off x="0" y="0"/>
          <a:ext cx="0" cy="0"/>
          <a:chOff x="0" y="0"/>
          <a:chExt cx="0" cy="0"/>
        </a:xfrm>
      </p:grpSpPr>
      <p:grpSp>
        <p:nvGrpSpPr>
          <p:cNvPr id="687" name="Google Shape;687;p31"/>
          <p:cNvGrpSpPr/>
          <p:nvPr/>
        </p:nvGrpSpPr>
        <p:grpSpPr>
          <a:xfrm>
            <a:off x="2549347" y="1380918"/>
            <a:ext cx="6595136" cy="3764320"/>
            <a:chOff x="2549347" y="1380918"/>
            <a:chExt cx="6595136" cy="3764320"/>
          </a:xfrm>
        </p:grpSpPr>
        <p:sp>
          <p:nvSpPr>
            <p:cNvPr id="688" name="Google Shape;688;p31"/>
            <p:cNvSpPr/>
            <p:nvPr/>
          </p:nvSpPr>
          <p:spPr>
            <a:xfrm>
              <a:off x="7578947" y="1380918"/>
              <a:ext cx="1039776" cy="1629952"/>
            </a:xfrm>
            <a:custGeom>
              <a:avLst/>
              <a:gdLst/>
              <a:ahLst/>
              <a:cxnLst/>
              <a:rect l="l" t="t" r="r" b="b"/>
              <a:pathLst>
                <a:path w="32493" h="50936" extrusionOk="0">
                  <a:moveTo>
                    <a:pt x="0" y="1"/>
                  </a:moveTo>
                  <a:lnTo>
                    <a:pt x="21050" y="50935"/>
                  </a:lnTo>
                  <a:cubicBezTo>
                    <a:pt x="32492" y="21659"/>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1"/>
            <p:cNvSpPr/>
            <p:nvPr/>
          </p:nvSpPr>
          <p:spPr>
            <a:xfrm>
              <a:off x="5582499" y="1380918"/>
              <a:ext cx="2670080" cy="1766720"/>
            </a:xfrm>
            <a:custGeom>
              <a:avLst/>
              <a:gdLst/>
              <a:ahLst/>
              <a:cxnLst/>
              <a:rect l="l" t="t" r="r" b="b"/>
              <a:pathLst>
                <a:path w="83440" h="55210" extrusionOk="0">
                  <a:moveTo>
                    <a:pt x="62389" y="1"/>
                  </a:moveTo>
                  <a:lnTo>
                    <a:pt x="0" y="37255"/>
                  </a:lnTo>
                  <a:lnTo>
                    <a:pt x="10895" y="55210"/>
                  </a:lnTo>
                  <a:lnTo>
                    <a:pt x="83439" y="50935"/>
                  </a:lnTo>
                  <a:lnTo>
                    <a:pt x="62389" y="1"/>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1"/>
            <p:cNvSpPr/>
            <p:nvPr/>
          </p:nvSpPr>
          <p:spPr>
            <a:xfrm>
              <a:off x="5616419" y="1451798"/>
              <a:ext cx="2578240" cy="1825760"/>
            </a:xfrm>
            <a:custGeom>
              <a:avLst/>
              <a:gdLst/>
              <a:ahLst/>
              <a:cxnLst/>
              <a:rect l="l" t="t" r="r" b="b"/>
              <a:pathLst>
                <a:path w="80570" h="57055" extrusionOk="0">
                  <a:moveTo>
                    <a:pt x="60377" y="0"/>
                  </a:moveTo>
                  <a:lnTo>
                    <a:pt x="0" y="35362"/>
                  </a:lnTo>
                  <a:lnTo>
                    <a:pt x="13788" y="57055"/>
                  </a:lnTo>
                  <a:lnTo>
                    <a:pt x="80570" y="48935"/>
                  </a:lnTo>
                  <a:lnTo>
                    <a:pt x="60377"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1"/>
            <p:cNvSpPr/>
            <p:nvPr/>
          </p:nvSpPr>
          <p:spPr>
            <a:xfrm>
              <a:off x="7004771" y="2426006"/>
              <a:ext cx="328064" cy="328448"/>
            </a:xfrm>
            <a:custGeom>
              <a:avLst/>
              <a:gdLst/>
              <a:ahLst/>
              <a:cxnLst/>
              <a:rect l="l" t="t" r="r" b="b"/>
              <a:pathLst>
                <a:path w="10252" h="10264" extrusionOk="0">
                  <a:moveTo>
                    <a:pt x="5132" y="0"/>
                  </a:moveTo>
                  <a:cubicBezTo>
                    <a:pt x="2298" y="0"/>
                    <a:pt x="1" y="2298"/>
                    <a:pt x="1" y="5132"/>
                  </a:cubicBezTo>
                  <a:cubicBezTo>
                    <a:pt x="1" y="7966"/>
                    <a:pt x="2298" y="10263"/>
                    <a:pt x="5132" y="10263"/>
                  </a:cubicBezTo>
                  <a:cubicBezTo>
                    <a:pt x="7966" y="10263"/>
                    <a:pt x="10252" y="7966"/>
                    <a:pt x="10252" y="5132"/>
                  </a:cubicBezTo>
                  <a:cubicBezTo>
                    <a:pt x="10252" y="2298"/>
                    <a:pt x="7966" y="0"/>
                    <a:pt x="5132" y="0"/>
                  </a:cubicBezTo>
                  <a:close/>
                </a:path>
              </a:pathLst>
            </a:custGeom>
            <a:solidFill>
              <a:srgbClr val="E9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1"/>
            <p:cNvSpPr/>
            <p:nvPr/>
          </p:nvSpPr>
          <p:spPr>
            <a:xfrm>
              <a:off x="6768931" y="2419126"/>
              <a:ext cx="328064" cy="328480"/>
            </a:xfrm>
            <a:custGeom>
              <a:avLst/>
              <a:gdLst/>
              <a:ahLst/>
              <a:cxnLst/>
              <a:rect l="l" t="t" r="r" b="b"/>
              <a:pathLst>
                <a:path w="10252" h="10265" extrusionOk="0">
                  <a:moveTo>
                    <a:pt x="5120" y="1"/>
                  </a:moveTo>
                  <a:cubicBezTo>
                    <a:pt x="2298" y="1"/>
                    <a:pt x="1" y="2299"/>
                    <a:pt x="1" y="5133"/>
                  </a:cubicBezTo>
                  <a:cubicBezTo>
                    <a:pt x="1" y="7966"/>
                    <a:pt x="2298" y="10264"/>
                    <a:pt x="5120" y="10264"/>
                  </a:cubicBezTo>
                  <a:cubicBezTo>
                    <a:pt x="7954" y="10264"/>
                    <a:pt x="10252" y="7966"/>
                    <a:pt x="10252" y="5133"/>
                  </a:cubicBezTo>
                  <a:cubicBezTo>
                    <a:pt x="10252" y="2299"/>
                    <a:pt x="7954" y="1"/>
                    <a:pt x="5120" y="1"/>
                  </a:cubicBezTo>
                  <a:close/>
                </a:path>
              </a:pathLst>
            </a:custGeom>
            <a:solidFill>
              <a:srgbClr val="E9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1"/>
            <p:cNvSpPr/>
            <p:nvPr/>
          </p:nvSpPr>
          <p:spPr>
            <a:xfrm>
              <a:off x="7353379" y="2651926"/>
              <a:ext cx="328448" cy="328064"/>
            </a:xfrm>
            <a:custGeom>
              <a:avLst/>
              <a:gdLst/>
              <a:ahLst/>
              <a:cxnLst/>
              <a:rect l="l" t="t" r="r" b="b"/>
              <a:pathLst>
                <a:path w="10264" h="10252" extrusionOk="0">
                  <a:moveTo>
                    <a:pt x="5132" y="1"/>
                  </a:moveTo>
                  <a:cubicBezTo>
                    <a:pt x="2299" y="1"/>
                    <a:pt x="1" y="2287"/>
                    <a:pt x="1" y="5120"/>
                  </a:cubicBezTo>
                  <a:cubicBezTo>
                    <a:pt x="1" y="7954"/>
                    <a:pt x="2299" y="10252"/>
                    <a:pt x="5132" y="10252"/>
                  </a:cubicBezTo>
                  <a:cubicBezTo>
                    <a:pt x="7966" y="10252"/>
                    <a:pt x="10264" y="7954"/>
                    <a:pt x="10264" y="5120"/>
                  </a:cubicBezTo>
                  <a:cubicBezTo>
                    <a:pt x="10264" y="2287"/>
                    <a:pt x="7966" y="1"/>
                    <a:pt x="5132" y="1"/>
                  </a:cubicBezTo>
                  <a:close/>
                </a:path>
              </a:pathLst>
            </a:custGeom>
            <a:solidFill>
              <a:srgbClr val="E9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1"/>
            <p:cNvSpPr/>
            <p:nvPr/>
          </p:nvSpPr>
          <p:spPr>
            <a:xfrm>
              <a:off x="7148419" y="2559350"/>
              <a:ext cx="328064" cy="328448"/>
            </a:xfrm>
            <a:custGeom>
              <a:avLst/>
              <a:gdLst/>
              <a:ahLst/>
              <a:cxnLst/>
              <a:rect l="l" t="t" r="r" b="b"/>
              <a:pathLst>
                <a:path w="10252" h="10264" extrusionOk="0">
                  <a:moveTo>
                    <a:pt x="5132" y="0"/>
                  </a:moveTo>
                  <a:cubicBezTo>
                    <a:pt x="2298" y="0"/>
                    <a:pt x="0" y="2298"/>
                    <a:pt x="0" y="5132"/>
                  </a:cubicBezTo>
                  <a:cubicBezTo>
                    <a:pt x="0" y="7966"/>
                    <a:pt x="2298" y="10264"/>
                    <a:pt x="5132" y="10264"/>
                  </a:cubicBezTo>
                  <a:cubicBezTo>
                    <a:pt x="7954" y="10264"/>
                    <a:pt x="10251" y="7966"/>
                    <a:pt x="10251" y="5132"/>
                  </a:cubicBezTo>
                  <a:cubicBezTo>
                    <a:pt x="10251" y="2298"/>
                    <a:pt x="7954" y="0"/>
                    <a:pt x="5132" y="0"/>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1"/>
            <p:cNvSpPr/>
            <p:nvPr/>
          </p:nvSpPr>
          <p:spPr>
            <a:xfrm>
              <a:off x="5302083" y="2869878"/>
              <a:ext cx="328064" cy="328064"/>
            </a:xfrm>
            <a:custGeom>
              <a:avLst/>
              <a:gdLst/>
              <a:ahLst/>
              <a:cxnLst/>
              <a:rect l="l" t="t" r="r" b="b"/>
              <a:pathLst>
                <a:path w="10252" h="10252" extrusionOk="0">
                  <a:moveTo>
                    <a:pt x="5132" y="0"/>
                  </a:moveTo>
                  <a:cubicBezTo>
                    <a:pt x="2298" y="0"/>
                    <a:pt x="0" y="2286"/>
                    <a:pt x="0" y="5120"/>
                  </a:cubicBezTo>
                  <a:cubicBezTo>
                    <a:pt x="0" y="7953"/>
                    <a:pt x="2298" y="10251"/>
                    <a:pt x="5132" y="10251"/>
                  </a:cubicBezTo>
                  <a:cubicBezTo>
                    <a:pt x="7954" y="10251"/>
                    <a:pt x="10252" y="7953"/>
                    <a:pt x="10252" y="5120"/>
                  </a:cubicBezTo>
                  <a:cubicBezTo>
                    <a:pt x="10252" y="2286"/>
                    <a:pt x="7954" y="0"/>
                    <a:pt x="5132" y="0"/>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1"/>
            <p:cNvSpPr/>
            <p:nvPr/>
          </p:nvSpPr>
          <p:spPr>
            <a:xfrm>
              <a:off x="5124931" y="2987606"/>
              <a:ext cx="328448" cy="328448"/>
            </a:xfrm>
            <a:custGeom>
              <a:avLst/>
              <a:gdLst/>
              <a:ahLst/>
              <a:cxnLst/>
              <a:rect l="l" t="t" r="r" b="b"/>
              <a:pathLst>
                <a:path w="10264" h="10264" extrusionOk="0">
                  <a:moveTo>
                    <a:pt x="5132" y="0"/>
                  </a:moveTo>
                  <a:cubicBezTo>
                    <a:pt x="2298" y="0"/>
                    <a:pt x="0" y="2298"/>
                    <a:pt x="0" y="5132"/>
                  </a:cubicBezTo>
                  <a:cubicBezTo>
                    <a:pt x="0" y="7965"/>
                    <a:pt x="2298" y="10263"/>
                    <a:pt x="5132" y="10263"/>
                  </a:cubicBezTo>
                  <a:cubicBezTo>
                    <a:pt x="7965" y="10263"/>
                    <a:pt x="10263" y="7965"/>
                    <a:pt x="10263" y="5132"/>
                  </a:cubicBezTo>
                  <a:cubicBezTo>
                    <a:pt x="10263" y="2298"/>
                    <a:pt x="7965" y="0"/>
                    <a:pt x="5132" y="0"/>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1"/>
            <p:cNvSpPr/>
            <p:nvPr/>
          </p:nvSpPr>
          <p:spPr>
            <a:xfrm>
              <a:off x="4958435" y="3067222"/>
              <a:ext cx="328064" cy="328064"/>
            </a:xfrm>
            <a:custGeom>
              <a:avLst/>
              <a:gdLst/>
              <a:ahLst/>
              <a:cxnLst/>
              <a:rect l="l" t="t" r="r" b="b"/>
              <a:pathLst>
                <a:path w="10252" h="10252" extrusionOk="0">
                  <a:moveTo>
                    <a:pt x="5132" y="0"/>
                  </a:moveTo>
                  <a:cubicBezTo>
                    <a:pt x="2298" y="0"/>
                    <a:pt x="0" y="2298"/>
                    <a:pt x="0" y="5132"/>
                  </a:cubicBezTo>
                  <a:cubicBezTo>
                    <a:pt x="0" y="7966"/>
                    <a:pt x="2298" y="10252"/>
                    <a:pt x="5132" y="10252"/>
                  </a:cubicBezTo>
                  <a:cubicBezTo>
                    <a:pt x="7965" y="10252"/>
                    <a:pt x="10251" y="7966"/>
                    <a:pt x="10251" y="5132"/>
                  </a:cubicBezTo>
                  <a:cubicBezTo>
                    <a:pt x="10251" y="2298"/>
                    <a:pt x="7965" y="0"/>
                    <a:pt x="5132" y="0"/>
                  </a:cubicBezTo>
                  <a:close/>
                </a:path>
              </a:pathLst>
            </a:custGeom>
            <a:solidFill>
              <a:srgbClr val="F1B8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1"/>
            <p:cNvSpPr/>
            <p:nvPr/>
          </p:nvSpPr>
          <p:spPr>
            <a:xfrm>
              <a:off x="5235395" y="2984918"/>
              <a:ext cx="328096" cy="328448"/>
            </a:xfrm>
            <a:custGeom>
              <a:avLst/>
              <a:gdLst/>
              <a:ahLst/>
              <a:cxnLst/>
              <a:rect l="l" t="t" r="r" b="b"/>
              <a:pathLst>
                <a:path w="10253" h="10264" extrusionOk="0">
                  <a:moveTo>
                    <a:pt x="5132" y="1"/>
                  </a:moveTo>
                  <a:cubicBezTo>
                    <a:pt x="2299" y="1"/>
                    <a:pt x="1" y="2299"/>
                    <a:pt x="1" y="5132"/>
                  </a:cubicBezTo>
                  <a:cubicBezTo>
                    <a:pt x="1" y="7966"/>
                    <a:pt x="2299" y="10264"/>
                    <a:pt x="5132" y="10264"/>
                  </a:cubicBezTo>
                  <a:cubicBezTo>
                    <a:pt x="7954" y="10264"/>
                    <a:pt x="10252" y="7966"/>
                    <a:pt x="10252" y="5132"/>
                  </a:cubicBezTo>
                  <a:cubicBezTo>
                    <a:pt x="10252" y="2299"/>
                    <a:pt x="7954" y="1"/>
                    <a:pt x="5132" y="1"/>
                  </a:cubicBezTo>
                  <a:close/>
                </a:path>
              </a:pathLst>
            </a:custGeom>
            <a:solidFill>
              <a:srgbClr val="F1B8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1"/>
            <p:cNvSpPr/>
            <p:nvPr/>
          </p:nvSpPr>
          <p:spPr>
            <a:xfrm>
              <a:off x="5453347" y="2810806"/>
              <a:ext cx="328064" cy="328064"/>
            </a:xfrm>
            <a:custGeom>
              <a:avLst/>
              <a:gdLst/>
              <a:ahLst/>
              <a:cxnLst/>
              <a:rect l="l" t="t" r="r" b="b"/>
              <a:pathLst>
                <a:path w="10252" h="10252" extrusionOk="0">
                  <a:moveTo>
                    <a:pt x="5132" y="1"/>
                  </a:moveTo>
                  <a:cubicBezTo>
                    <a:pt x="2298" y="1"/>
                    <a:pt x="0" y="2298"/>
                    <a:pt x="0" y="5132"/>
                  </a:cubicBezTo>
                  <a:cubicBezTo>
                    <a:pt x="0" y="7954"/>
                    <a:pt x="2298" y="10252"/>
                    <a:pt x="5132" y="10252"/>
                  </a:cubicBezTo>
                  <a:cubicBezTo>
                    <a:pt x="7966" y="10252"/>
                    <a:pt x="10252" y="7954"/>
                    <a:pt x="10252" y="5132"/>
                  </a:cubicBezTo>
                  <a:cubicBezTo>
                    <a:pt x="10252" y="2298"/>
                    <a:pt x="7966" y="1"/>
                    <a:pt x="5132" y="1"/>
                  </a:cubicBezTo>
                  <a:close/>
                </a:path>
              </a:pathLst>
            </a:custGeom>
            <a:solidFill>
              <a:srgbClr val="F1B8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1"/>
            <p:cNvSpPr/>
            <p:nvPr/>
          </p:nvSpPr>
          <p:spPr>
            <a:xfrm>
              <a:off x="6861123" y="2498006"/>
              <a:ext cx="328096" cy="328064"/>
            </a:xfrm>
            <a:custGeom>
              <a:avLst/>
              <a:gdLst/>
              <a:ahLst/>
              <a:cxnLst/>
              <a:rect l="l" t="t" r="r" b="b"/>
              <a:pathLst>
                <a:path w="10253" h="10252" extrusionOk="0">
                  <a:moveTo>
                    <a:pt x="5132" y="1"/>
                  </a:moveTo>
                  <a:cubicBezTo>
                    <a:pt x="2299" y="1"/>
                    <a:pt x="1" y="2298"/>
                    <a:pt x="1" y="5120"/>
                  </a:cubicBezTo>
                  <a:cubicBezTo>
                    <a:pt x="1" y="7954"/>
                    <a:pt x="2299" y="10252"/>
                    <a:pt x="5132" y="10252"/>
                  </a:cubicBezTo>
                  <a:cubicBezTo>
                    <a:pt x="7966" y="10252"/>
                    <a:pt x="10252" y="7954"/>
                    <a:pt x="10252" y="5120"/>
                  </a:cubicBezTo>
                  <a:cubicBezTo>
                    <a:pt x="10252" y="2298"/>
                    <a:pt x="7966" y="1"/>
                    <a:pt x="5132" y="1"/>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1"/>
            <p:cNvSpPr/>
            <p:nvPr/>
          </p:nvSpPr>
          <p:spPr>
            <a:xfrm>
              <a:off x="7466147" y="2702614"/>
              <a:ext cx="61376" cy="61760"/>
            </a:xfrm>
            <a:custGeom>
              <a:avLst/>
              <a:gdLst/>
              <a:ahLst/>
              <a:cxnLst/>
              <a:rect l="l" t="t" r="r" b="b"/>
              <a:pathLst>
                <a:path w="1918" h="1930" extrusionOk="0">
                  <a:moveTo>
                    <a:pt x="953" y="0"/>
                  </a:moveTo>
                  <a:cubicBezTo>
                    <a:pt x="430" y="0"/>
                    <a:pt x="1" y="429"/>
                    <a:pt x="1" y="965"/>
                  </a:cubicBezTo>
                  <a:cubicBezTo>
                    <a:pt x="1" y="1489"/>
                    <a:pt x="430" y="1929"/>
                    <a:pt x="953" y="1929"/>
                  </a:cubicBezTo>
                  <a:cubicBezTo>
                    <a:pt x="1489" y="1929"/>
                    <a:pt x="1918" y="1489"/>
                    <a:pt x="1918" y="965"/>
                  </a:cubicBezTo>
                  <a:cubicBezTo>
                    <a:pt x="1918" y="429"/>
                    <a:pt x="1489" y="0"/>
                    <a:pt x="953"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1"/>
            <p:cNvSpPr/>
            <p:nvPr/>
          </p:nvSpPr>
          <p:spPr>
            <a:xfrm>
              <a:off x="6584163" y="2402006"/>
              <a:ext cx="328448" cy="328448"/>
            </a:xfrm>
            <a:custGeom>
              <a:avLst/>
              <a:gdLst/>
              <a:ahLst/>
              <a:cxnLst/>
              <a:rect l="l" t="t" r="r" b="b"/>
              <a:pathLst>
                <a:path w="10264" h="10264" extrusionOk="0">
                  <a:moveTo>
                    <a:pt x="5132" y="0"/>
                  </a:moveTo>
                  <a:cubicBezTo>
                    <a:pt x="2298" y="0"/>
                    <a:pt x="0" y="2298"/>
                    <a:pt x="0" y="5132"/>
                  </a:cubicBezTo>
                  <a:cubicBezTo>
                    <a:pt x="0" y="7965"/>
                    <a:pt x="2298" y="10263"/>
                    <a:pt x="5132" y="10263"/>
                  </a:cubicBezTo>
                  <a:cubicBezTo>
                    <a:pt x="7965" y="10263"/>
                    <a:pt x="10263" y="7965"/>
                    <a:pt x="10263" y="5132"/>
                  </a:cubicBezTo>
                  <a:cubicBezTo>
                    <a:pt x="10263" y="2298"/>
                    <a:pt x="7965" y="0"/>
                    <a:pt x="5132" y="0"/>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1"/>
            <p:cNvSpPr/>
            <p:nvPr/>
          </p:nvSpPr>
          <p:spPr>
            <a:xfrm>
              <a:off x="6806275" y="2468662"/>
              <a:ext cx="61760" cy="61760"/>
            </a:xfrm>
            <a:custGeom>
              <a:avLst/>
              <a:gdLst/>
              <a:ahLst/>
              <a:cxnLst/>
              <a:rect l="l" t="t" r="r" b="b"/>
              <a:pathLst>
                <a:path w="1930" h="1930" extrusionOk="0">
                  <a:moveTo>
                    <a:pt x="965" y="1"/>
                  </a:moveTo>
                  <a:cubicBezTo>
                    <a:pt x="441" y="1"/>
                    <a:pt x="0" y="441"/>
                    <a:pt x="0" y="965"/>
                  </a:cubicBezTo>
                  <a:cubicBezTo>
                    <a:pt x="0" y="1501"/>
                    <a:pt x="441" y="1930"/>
                    <a:pt x="965" y="1930"/>
                  </a:cubicBezTo>
                  <a:cubicBezTo>
                    <a:pt x="1501" y="1930"/>
                    <a:pt x="1929" y="1501"/>
                    <a:pt x="1929" y="965"/>
                  </a:cubicBezTo>
                  <a:cubicBezTo>
                    <a:pt x="1929" y="441"/>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1"/>
            <p:cNvSpPr/>
            <p:nvPr/>
          </p:nvSpPr>
          <p:spPr>
            <a:xfrm>
              <a:off x="4857443" y="2392854"/>
              <a:ext cx="1754176" cy="1484032"/>
            </a:xfrm>
            <a:custGeom>
              <a:avLst/>
              <a:gdLst/>
              <a:ahLst/>
              <a:cxnLst/>
              <a:rect l="l" t="t" r="r" b="b"/>
              <a:pathLst>
                <a:path w="54818" h="46376" extrusionOk="0">
                  <a:moveTo>
                    <a:pt x="53734" y="0"/>
                  </a:moveTo>
                  <a:lnTo>
                    <a:pt x="1" y="28611"/>
                  </a:lnTo>
                  <a:lnTo>
                    <a:pt x="2144" y="46375"/>
                  </a:lnTo>
                  <a:lnTo>
                    <a:pt x="54817" y="30516"/>
                  </a:lnTo>
                  <a:lnTo>
                    <a:pt x="53734" y="0"/>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1"/>
            <p:cNvSpPr/>
            <p:nvPr/>
          </p:nvSpPr>
          <p:spPr>
            <a:xfrm>
              <a:off x="6576899" y="2392854"/>
              <a:ext cx="1675680" cy="1264576"/>
            </a:xfrm>
            <a:custGeom>
              <a:avLst/>
              <a:gdLst/>
              <a:ahLst/>
              <a:cxnLst/>
              <a:rect l="l" t="t" r="r" b="b"/>
              <a:pathLst>
                <a:path w="52365" h="39518" extrusionOk="0">
                  <a:moveTo>
                    <a:pt x="1" y="0"/>
                  </a:moveTo>
                  <a:lnTo>
                    <a:pt x="1084" y="30516"/>
                  </a:lnTo>
                  <a:lnTo>
                    <a:pt x="1561" y="30373"/>
                  </a:lnTo>
                  <a:lnTo>
                    <a:pt x="49745" y="39517"/>
                  </a:lnTo>
                  <a:lnTo>
                    <a:pt x="52364" y="19312"/>
                  </a:lnTo>
                  <a:lnTo>
                    <a:pt x="1" y="0"/>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1"/>
            <p:cNvSpPr/>
            <p:nvPr/>
          </p:nvSpPr>
          <p:spPr>
            <a:xfrm>
              <a:off x="4926051" y="3369366"/>
              <a:ext cx="1711840" cy="960512"/>
            </a:xfrm>
            <a:custGeom>
              <a:avLst/>
              <a:gdLst/>
              <a:ahLst/>
              <a:cxnLst/>
              <a:rect l="l" t="t" r="r" b="b"/>
              <a:pathLst>
                <a:path w="53495" h="30016" extrusionOk="0">
                  <a:moveTo>
                    <a:pt x="52673" y="0"/>
                  </a:moveTo>
                  <a:lnTo>
                    <a:pt x="0" y="15859"/>
                  </a:lnTo>
                  <a:lnTo>
                    <a:pt x="1703" y="30016"/>
                  </a:lnTo>
                  <a:lnTo>
                    <a:pt x="53150" y="23253"/>
                  </a:lnTo>
                  <a:lnTo>
                    <a:pt x="53495" y="23277"/>
                  </a:lnTo>
                  <a:lnTo>
                    <a:pt x="52673" y="0"/>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1"/>
            <p:cNvSpPr/>
            <p:nvPr/>
          </p:nvSpPr>
          <p:spPr>
            <a:xfrm>
              <a:off x="4980515" y="4113430"/>
              <a:ext cx="1677184" cy="558976"/>
            </a:xfrm>
            <a:custGeom>
              <a:avLst/>
              <a:gdLst/>
              <a:ahLst/>
              <a:cxnLst/>
              <a:rect l="l" t="t" r="r" b="b"/>
              <a:pathLst>
                <a:path w="52412" h="17468" extrusionOk="0">
                  <a:moveTo>
                    <a:pt x="51448" y="1"/>
                  </a:moveTo>
                  <a:lnTo>
                    <a:pt x="1" y="6764"/>
                  </a:lnTo>
                  <a:lnTo>
                    <a:pt x="1286" y="17467"/>
                  </a:lnTo>
                  <a:lnTo>
                    <a:pt x="52412" y="17467"/>
                  </a:lnTo>
                  <a:lnTo>
                    <a:pt x="51793" y="25"/>
                  </a:lnTo>
                  <a:lnTo>
                    <a:pt x="51448" y="1"/>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1"/>
            <p:cNvSpPr/>
            <p:nvPr/>
          </p:nvSpPr>
          <p:spPr>
            <a:xfrm>
              <a:off x="6637859" y="4114198"/>
              <a:ext cx="1460800" cy="558208"/>
            </a:xfrm>
            <a:custGeom>
              <a:avLst/>
              <a:gdLst/>
              <a:ahLst/>
              <a:cxnLst/>
              <a:rect l="l" t="t" r="r" b="b"/>
              <a:pathLst>
                <a:path w="45650" h="17444" extrusionOk="0">
                  <a:moveTo>
                    <a:pt x="1" y="1"/>
                  </a:moveTo>
                  <a:lnTo>
                    <a:pt x="620" y="17443"/>
                  </a:lnTo>
                  <a:lnTo>
                    <a:pt x="43732" y="17443"/>
                  </a:lnTo>
                  <a:lnTo>
                    <a:pt x="45649" y="2668"/>
                  </a:lnTo>
                  <a:lnTo>
                    <a:pt x="1" y="1"/>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1"/>
            <p:cNvSpPr/>
            <p:nvPr/>
          </p:nvSpPr>
          <p:spPr>
            <a:xfrm>
              <a:off x="6611587" y="3364790"/>
              <a:ext cx="1557184" cy="834784"/>
            </a:xfrm>
            <a:custGeom>
              <a:avLst/>
              <a:gdLst/>
              <a:ahLst/>
              <a:cxnLst/>
              <a:rect l="l" t="t" r="r" b="b"/>
              <a:pathLst>
                <a:path w="48662" h="26087" extrusionOk="0">
                  <a:moveTo>
                    <a:pt x="477" y="0"/>
                  </a:moveTo>
                  <a:lnTo>
                    <a:pt x="0" y="143"/>
                  </a:lnTo>
                  <a:lnTo>
                    <a:pt x="822" y="23420"/>
                  </a:lnTo>
                  <a:lnTo>
                    <a:pt x="46470" y="26087"/>
                  </a:lnTo>
                  <a:lnTo>
                    <a:pt x="48661" y="9144"/>
                  </a:lnTo>
                  <a:lnTo>
                    <a:pt x="477" y="0"/>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1"/>
            <p:cNvSpPr/>
            <p:nvPr/>
          </p:nvSpPr>
          <p:spPr>
            <a:xfrm>
              <a:off x="6643971" y="4283766"/>
              <a:ext cx="1432192" cy="388640"/>
            </a:xfrm>
            <a:custGeom>
              <a:avLst/>
              <a:gdLst/>
              <a:ahLst/>
              <a:cxnLst/>
              <a:rect l="l" t="t" r="r" b="b"/>
              <a:pathLst>
                <a:path w="44756" h="12145" extrusionOk="0">
                  <a:moveTo>
                    <a:pt x="0" y="0"/>
                  </a:moveTo>
                  <a:lnTo>
                    <a:pt x="429" y="12144"/>
                  </a:lnTo>
                  <a:lnTo>
                    <a:pt x="43541" y="12144"/>
                  </a:lnTo>
                  <a:lnTo>
                    <a:pt x="44756" y="2774"/>
                  </a:lnTo>
                  <a:lnTo>
                    <a:pt x="44756" y="2774"/>
                  </a:lnTo>
                  <a:cubicBezTo>
                    <a:pt x="43184" y="4298"/>
                    <a:pt x="41505" y="5715"/>
                    <a:pt x="39696" y="7013"/>
                  </a:cubicBezTo>
                  <a:cubicBezTo>
                    <a:pt x="35116" y="10555"/>
                    <a:pt x="29961" y="12100"/>
                    <a:pt x="24779" y="12100"/>
                  </a:cubicBezTo>
                  <a:cubicBezTo>
                    <a:pt x="15573" y="12100"/>
                    <a:pt x="6285" y="7222"/>
                    <a:pt x="0"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1"/>
            <p:cNvSpPr/>
            <p:nvPr/>
          </p:nvSpPr>
          <p:spPr>
            <a:xfrm>
              <a:off x="4857443" y="2392854"/>
              <a:ext cx="1800256" cy="2279552"/>
            </a:xfrm>
            <a:custGeom>
              <a:avLst/>
              <a:gdLst/>
              <a:ahLst/>
              <a:cxnLst/>
              <a:rect l="l" t="t" r="r" b="b"/>
              <a:pathLst>
                <a:path w="56258" h="71236" extrusionOk="0">
                  <a:moveTo>
                    <a:pt x="53734" y="0"/>
                  </a:moveTo>
                  <a:lnTo>
                    <a:pt x="1" y="28611"/>
                  </a:lnTo>
                  <a:lnTo>
                    <a:pt x="2144" y="46375"/>
                  </a:lnTo>
                  <a:lnTo>
                    <a:pt x="3847" y="60532"/>
                  </a:lnTo>
                  <a:lnTo>
                    <a:pt x="5132" y="71235"/>
                  </a:lnTo>
                  <a:lnTo>
                    <a:pt x="56258" y="71235"/>
                  </a:lnTo>
                  <a:lnTo>
                    <a:pt x="55639" y="53793"/>
                  </a:lnTo>
                  <a:lnTo>
                    <a:pt x="54817" y="30516"/>
                  </a:lnTo>
                  <a:lnTo>
                    <a:pt x="53734" y="0"/>
                  </a:lnTo>
                  <a:close/>
                </a:path>
              </a:pathLst>
            </a:custGeom>
            <a:solidFill>
              <a:srgbClr val="221F1F">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1"/>
            <p:cNvSpPr/>
            <p:nvPr/>
          </p:nvSpPr>
          <p:spPr>
            <a:xfrm>
              <a:off x="4857443" y="3199062"/>
              <a:ext cx="1800256" cy="1473344"/>
            </a:xfrm>
            <a:custGeom>
              <a:avLst/>
              <a:gdLst/>
              <a:ahLst/>
              <a:cxnLst/>
              <a:rect l="l" t="t" r="r" b="b"/>
              <a:pathLst>
                <a:path w="56258" h="46042" extrusionOk="0">
                  <a:moveTo>
                    <a:pt x="6418" y="0"/>
                  </a:moveTo>
                  <a:lnTo>
                    <a:pt x="1" y="3417"/>
                  </a:lnTo>
                  <a:lnTo>
                    <a:pt x="2144" y="21181"/>
                  </a:lnTo>
                  <a:lnTo>
                    <a:pt x="3847" y="35338"/>
                  </a:lnTo>
                  <a:lnTo>
                    <a:pt x="5132" y="46041"/>
                  </a:lnTo>
                  <a:lnTo>
                    <a:pt x="56258" y="46041"/>
                  </a:lnTo>
                  <a:lnTo>
                    <a:pt x="55770" y="32421"/>
                  </a:lnTo>
                  <a:cubicBezTo>
                    <a:pt x="53502" y="32843"/>
                    <a:pt x="51156" y="33030"/>
                    <a:pt x="48794" y="33030"/>
                  </a:cubicBezTo>
                  <a:cubicBezTo>
                    <a:pt x="43370" y="33030"/>
                    <a:pt x="37861" y="32044"/>
                    <a:pt x="33017" y="30659"/>
                  </a:cubicBezTo>
                  <a:cubicBezTo>
                    <a:pt x="18503" y="27027"/>
                    <a:pt x="8371" y="14407"/>
                    <a:pt x="6418" y="0"/>
                  </a:cubicBezTo>
                  <a:close/>
                </a:path>
              </a:pathLst>
            </a:custGeom>
            <a:solidFill>
              <a:srgbClr val="221F1F">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1"/>
            <p:cNvSpPr/>
            <p:nvPr/>
          </p:nvSpPr>
          <p:spPr>
            <a:xfrm>
              <a:off x="4998051" y="3358678"/>
              <a:ext cx="3112800" cy="508288"/>
            </a:xfrm>
            <a:custGeom>
              <a:avLst/>
              <a:gdLst/>
              <a:ahLst/>
              <a:cxnLst/>
              <a:rect l="l" t="t" r="r" b="b"/>
              <a:pathLst>
                <a:path w="97275" h="15884" extrusionOk="0">
                  <a:moveTo>
                    <a:pt x="50399" y="1"/>
                  </a:moveTo>
                  <a:cubicBezTo>
                    <a:pt x="50340" y="13"/>
                    <a:pt x="50304" y="13"/>
                    <a:pt x="50245" y="25"/>
                  </a:cubicBezTo>
                  <a:cubicBezTo>
                    <a:pt x="50054" y="60"/>
                    <a:pt x="49721" y="144"/>
                    <a:pt x="49221" y="275"/>
                  </a:cubicBezTo>
                  <a:cubicBezTo>
                    <a:pt x="45518" y="1287"/>
                    <a:pt x="33219" y="5025"/>
                    <a:pt x="21836" y="8526"/>
                  </a:cubicBezTo>
                  <a:cubicBezTo>
                    <a:pt x="10454" y="12014"/>
                    <a:pt x="0" y="15265"/>
                    <a:pt x="0" y="15265"/>
                  </a:cubicBezTo>
                  <a:lnTo>
                    <a:pt x="191" y="15884"/>
                  </a:lnTo>
                  <a:cubicBezTo>
                    <a:pt x="191" y="15884"/>
                    <a:pt x="381" y="15824"/>
                    <a:pt x="738" y="15705"/>
                  </a:cubicBezTo>
                  <a:cubicBezTo>
                    <a:pt x="3441" y="14872"/>
                    <a:pt x="15597" y="11097"/>
                    <a:pt x="27218" y="7537"/>
                  </a:cubicBezTo>
                  <a:cubicBezTo>
                    <a:pt x="33028" y="5763"/>
                    <a:pt x="38708" y="4037"/>
                    <a:pt x="42994" y="2751"/>
                  </a:cubicBezTo>
                  <a:cubicBezTo>
                    <a:pt x="45149" y="2108"/>
                    <a:pt x="46947" y="1584"/>
                    <a:pt x="48244" y="1215"/>
                  </a:cubicBezTo>
                  <a:cubicBezTo>
                    <a:pt x="48887" y="1025"/>
                    <a:pt x="49411" y="882"/>
                    <a:pt x="49792" y="787"/>
                  </a:cubicBezTo>
                  <a:cubicBezTo>
                    <a:pt x="49983" y="739"/>
                    <a:pt x="50126" y="703"/>
                    <a:pt x="50245" y="679"/>
                  </a:cubicBezTo>
                  <a:cubicBezTo>
                    <a:pt x="50292" y="668"/>
                    <a:pt x="50328" y="656"/>
                    <a:pt x="50352" y="656"/>
                  </a:cubicBezTo>
                  <a:cubicBezTo>
                    <a:pt x="50388" y="668"/>
                    <a:pt x="50411" y="679"/>
                    <a:pt x="50447" y="679"/>
                  </a:cubicBezTo>
                  <a:cubicBezTo>
                    <a:pt x="50626" y="739"/>
                    <a:pt x="50947" y="810"/>
                    <a:pt x="51411" y="906"/>
                  </a:cubicBezTo>
                  <a:cubicBezTo>
                    <a:pt x="54900" y="1644"/>
                    <a:pt x="66330" y="3751"/>
                    <a:pt x="76891" y="5668"/>
                  </a:cubicBezTo>
                  <a:cubicBezTo>
                    <a:pt x="87464" y="7585"/>
                    <a:pt x="97167" y="9311"/>
                    <a:pt x="97167" y="9311"/>
                  </a:cubicBezTo>
                  <a:lnTo>
                    <a:pt x="97274" y="8680"/>
                  </a:lnTo>
                  <a:cubicBezTo>
                    <a:pt x="97274" y="8680"/>
                    <a:pt x="97096" y="8657"/>
                    <a:pt x="96750" y="8597"/>
                  </a:cubicBezTo>
                  <a:cubicBezTo>
                    <a:pt x="94191" y="8133"/>
                    <a:pt x="82665" y="6073"/>
                    <a:pt x="71747" y="4073"/>
                  </a:cubicBezTo>
                  <a:cubicBezTo>
                    <a:pt x="66294" y="3084"/>
                    <a:pt x="60996" y="2108"/>
                    <a:pt x="57055" y="1358"/>
                  </a:cubicBezTo>
                  <a:cubicBezTo>
                    <a:pt x="55079" y="989"/>
                    <a:pt x="53447" y="668"/>
                    <a:pt x="52304" y="441"/>
                  </a:cubicBezTo>
                  <a:cubicBezTo>
                    <a:pt x="51733" y="322"/>
                    <a:pt x="51281" y="227"/>
                    <a:pt x="50983" y="156"/>
                  </a:cubicBezTo>
                  <a:cubicBezTo>
                    <a:pt x="50828" y="120"/>
                    <a:pt x="50709" y="96"/>
                    <a:pt x="50638" y="72"/>
                  </a:cubicBezTo>
                  <a:cubicBezTo>
                    <a:pt x="50614" y="72"/>
                    <a:pt x="50590" y="60"/>
                    <a:pt x="50578" y="60"/>
                  </a:cubicBezTo>
                  <a:cubicBezTo>
                    <a:pt x="50578" y="60"/>
                    <a:pt x="50578" y="48"/>
                    <a:pt x="50578" y="48"/>
                  </a:cubicBezTo>
                  <a:cubicBezTo>
                    <a:pt x="50519" y="25"/>
                    <a:pt x="50483" y="13"/>
                    <a:pt x="50459" y="13"/>
                  </a:cubicBezTo>
                  <a:lnTo>
                    <a:pt x="50399" y="1"/>
                  </a:ln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1"/>
            <p:cNvSpPr/>
            <p:nvPr/>
          </p:nvSpPr>
          <p:spPr>
            <a:xfrm>
              <a:off x="5004131" y="3866934"/>
              <a:ext cx="32" cy="32"/>
            </a:xfrm>
            <a:custGeom>
              <a:avLst/>
              <a:gdLst/>
              <a:ahLst/>
              <a:cxnLst/>
              <a:rect l="l" t="t" r="r" b="b"/>
              <a:pathLst>
                <a:path w="1" h="1" extrusionOk="0">
                  <a:moveTo>
                    <a:pt x="1" y="1"/>
                  </a:move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1"/>
            <p:cNvSpPr/>
            <p:nvPr/>
          </p:nvSpPr>
          <p:spPr>
            <a:xfrm>
              <a:off x="5004899" y="4103158"/>
              <a:ext cx="3012608" cy="240832"/>
            </a:xfrm>
            <a:custGeom>
              <a:avLst/>
              <a:gdLst/>
              <a:ahLst/>
              <a:cxnLst/>
              <a:rect l="l" t="t" r="r" b="b"/>
              <a:pathLst>
                <a:path w="94144" h="7526" extrusionOk="0">
                  <a:moveTo>
                    <a:pt x="50674" y="1"/>
                  </a:moveTo>
                  <a:lnTo>
                    <a:pt x="1" y="6894"/>
                  </a:lnTo>
                  <a:lnTo>
                    <a:pt x="84" y="7525"/>
                  </a:lnTo>
                  <a:lnTo>
                    <a:pt x="50697" y="643"/>
                  </a:lnTo>
                  <a:lnTo>
                    <a:pt x="94108" y="3370"/>
                  </a:lnTo>
                  <a:lnTo>
                    <a:pt x="94143" y="2727"/>
                  </a:lnTo>
                  <a:lnTo>
                    <a:pt x="50674" y="1"/>
                  </a:ln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1"/>
            <p:cNvSpPr/>
            <p:nvPr/>
          </p:nvSpPr>
          <p:spPr>
            <a:xfrm>
              <a:off x="5007555" y="4343958"/>
              <a:ext cx="32" cy="32"/>
            </a:xfrm>
            <a:custGeom>
              <a:avLst/>
              <a:gdLst/>
              <a:ahLst/>
              <a:cxnLst/>
              <a:rect l="l" t="t" r="r" b="b"/>
              <a:pathLst>
                <a:path w="1" h="1" extrusionOk="0">
                  <a:moveTo>
                    <a:pt x="1" y="0"/>
                  </a:move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1"/>
            <p:cNvSpPr/>
            <p:nvPr/>
          </p:nvSpPr>
          <p:spPr>
            <a:xfrm>
              <a:off x="4878019" y="2402774"/>
              <a:ext cx="1800256" cy="2279904"/>
            </a:xfrm>
            <a:custGeom>
              <a:avLst/>
              <a:gdLst/>
              <a:ahLst/>
              <a:cxnLst/>
              <a:rect l="l" t="t" r="r" b="b"/>
              <a:pathLst>
                <a:path w="56258" h="71247" extrusionOk="0">
                  <a:moveTo>
                    <a:pt x="53722" y="0"/>
                  </a:moveTo>
                  <a:lnTo>
                    <a:pt x="1" y="28611"/>
                  </a:lnTo>
                  <a:lnTo>
                    <a:pt x="5132" y="71247"/>
                  </a:lnTo>
                  <a:lnTo>
                    <a:pt x="7740" y="71247"/>
                  </a:lnTo>
                  <a:lnTo>
                    <a:pt x="3847" y="32302"/>
                  </a:lnTo>
                  <a:lnTo>
                    <a:pt x="45518" y="13073"/>
                  </a:lnTo>
                  <a:lnTo>
                    <a:pt x="49888" y="71247"/>
                  </a:lnTo>
                  <a:lnTo>
                    <a:pt x="56258" y="71247"/>
                  </a:lnTo>
                  <a:lnTo>
                    <a:pt x="53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1"/>
            <p:cNvSpPr/>
            <p:nvPr/>
          </p:nvSpPr>
          <p:spPr>
            <a:xfrm>
              <a:off x="6556323" y="2413046"/>
              <a:ext cx="1676064" cy="2279936"/>
            </a:xfrm>
            <a:custGeom>
              <a:avLst/>
              <a:gdLst/>
              <a:ahLst/>
              <a:cxnLst/>
              <a:rect l="l" t="t" r="r" b="b"/>
              <a:pathLst>
                <a:path w="52377" h="71248" extrusionOk="0">
                  <a:moveTo>
                    <a:pt x="1" y="0"/>
                  </a:moveTo>
                  <a:lnTo>
                    <a:pt x="2525" y="71247"/>
                  </a:lnTo>
                  <a:lnTo>
                    <a:pt x="8121" y="71247"/>
                  </a:lnTo>
                  <a:lnTo>
                    <a:pt x="7811" y="13550"/>
                  </a:lnTo>
                  <a:lnTo>
                    <a:pt x="45638" y="25087"/>
                  </a:lnTo>
                  <a:lnTo>
                    <a:pt x="40494" y="71247"/>
                  </a:lnTo>
                  <a:lnTo>
                    <a:pt x="45638" y="71247"/>
                  </a:lnTo>
                  <a:lnTo>
                    <a:pt x="52376" y="19324"/>
                  </a:lnTo>
                  <a:lnTo>
                    <a:pt x="1"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1"/>
            <p:cNvSpPr/>
            <p:nvPr/>
          </p:nvSpPr>
          <p:spPr>
            <a:xfrm>
              <a:off x="6576899" y="2392854"/>
              <a:ext cx="1675680" cy="2279552"/>
            </a:xfrm>
            <a:custGeom>
              <a:avLst/>
              <a:gdLst/>
              <a:ahLst/>
              <a:cxnLst/>
              <a:rect l="l" t="t" r="r" b="b"/>
              <a:pathLst>
                <a:path w="52365" h="71236" extrusionOk="0">
                  <a:moveTo>
                    <a:pt x="1" y="0"/>
                  </a:moveTo>
                  <a:lnTo>
                    <a:pt x="2525" y="71235"/>
                  </a:lnTo>
                  <a:lnTo>
                    <a:pt x="8121" y="71235"/>
                  </a:lnTo>
                  <a:lnTo>
                    <a:pt x="7811" y="13538"/>
                  </a:lnTo>
                  <a:lnTo>
                    <a:pt x="45637" y="25075"/>
                  </a:lnTo>
                  <a:lnTo>
                    <a:pt x="40494" y="71235"/>
                  </a:lnTo>
                  <a:lnTo>
                    <a:pt x="45637" y="71235"/>
                  </a:lnTo>
                  <a:lnTo>
                    <a:pt x="52364" y="1931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1"/>
            <p:cNvSpPr/>
            <p:nvPr/>
          </p:nvSpPr>
          <p:spPr>
            <a:xfrm>
              <a:off x="4857154" y="2392854"/>
              <a:ext cx="1800256" cy="2279552"/>
            </a:xfrm>
            <a:custGeom>
              <a:avLst/>
              <a:gdLst/>
              <a:ahLst/>
              <a:cxnLst/>
              <a:rect l="l" t="t" r="r" b="b"/>
              <a:pathLst>
                <a:path w="56258" h="71236" extrusionOk="0">
                  <a:moveTo>
                    <a:pt x="53734" y="0"/>
                  </a:moveTo>
                  <a:lnTo>
                    <a:pt x="1" y="28611"/>
                  </a:lnTo>
                  <a:lnTo>
                    <a:pt x="5132" y="71235"/>
                  </a:lnTo>
                  <a:lnTo>
                    <a:pt x="7740" y="71235"/>
                  </a:lnTo>
                  <a:lnTo>
                    <a:pt x="3847" y="32290"/>
                  </a:lnTo>
                  <a:lnTo>
                    <a:pt x="45518" y="13062"/>
                  </a:lnTo>
                  <a:lnTo>
                    <a:pt x="49900" y="71235"/>
                  </a:lnTo>
                  <a:lnTo>
                    <a:pt x="56258" y="71235"/>
                  </a:lnTo>
                  <a:lnTo>
                    <a:pt x="53734" y="0"/>
                  </a:lnTo>
                  <a:close/>
                </a:path>
              </a:pathLst>
            </a:custGeom>
            <a:solidFill>
              <a:srgbClr val="33333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1"/>
            <p:cNvSpPr/>
            <p:nvPr/>
          </p:nvSpPr>
          <p:spPr>
            <a:xfrm>
              <a:off x="4857443" y="3212374"/>
              <a:ext cx="247680" cy="1460032"/>
            </a:xfrm>
            <a:custGeom>
              <a:avLst/>
              <a:gdLst/>
              <a:ahLst/>
              <a:cxnLst/>
              <a:rect l="l" t="t" r="r" b="b"/>
              <a:pathLst>
                <a:path w="7740" h="45626" extrusionOk="0">
                  <a:moveTo>
                    <a:pt x="5621" y="1"/>
                  </a:moveTo>
                  <a:lnTo>
                    <a:pt x="1" y="3001"/>
                  </a:lnTo>
                  <a:lnTo>
                    <a:pt x="5132" y="45625"/>
                  </a:lnTo>
                  <a:lnTo>
                    <a:pt x="7740" y="45625"/>
                  </a:lnTo>
                  <a:lnTo>
                    <a:pt x="3847" y="6680"/>
                  </a:lnTo>
                  <a:lnTo>
                    <a:pt x="6930" y="5263"/>
                  </a:lnTo>
                  <a:cubicBezTo>
                    <a:pt x="6442" y="3525"/>
                    <a:pt x="6037" y="1763"/>
                    <a:pt x="5621" y="1"/>
                  </a:cubicBezTo>
                  <a:close/>
                </a:path>
              </a:pathLst>
            </a:custGeom>
            <a:solidFill>
              <a:srgbClr val="221F1F">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1"/>
            <p:cNvSpPr/>
            <p:nvPr/>
          </p:nvSpPr>
          <p:spPr>
            <a:xfrm>
              <a:off x="6421091" y="4001814"/>
              <a:ext cx="236608" cy="670592"/>
            </a:xfrm>
            <a:custGeom>
              <a:avLst/>
              <a:gdLst/>
              <a:ahLst/>
              <a:cxnLst/>
              <a:rect l="l" t="t" r="r" b="b"/>
              <a:pathLst>
                <a:path w="7394" h="20956" extrusionOk="0">
                  <a:moveTo>
                    <a:pt x="6656" y="0"/>
                  </a:moveTo>
                  <a:cubicBezTo>
                    <a:pt x="4989" y="2917"/>
                    <a:pt x="2691" y="5334"/>
                    <a:pt x="0" y="7275"/>
                  </a:cubicBezTo>
                  <a:lnTo>
                    <a:pt x="1036" y="20955"/>
                  </a:lnTo>
                  <a:lnTo>
                    <a:pt x="7394" y="20955"/>
                  </a:lnTo>
                  <a:lnTo>
                    <a:pt x="6656" y="0"/>
                  </a:lnTo>
                  <a:close/>
                </a:path>
              </a:pathLst>
            </a:custGeom>
            <a:solidFill>
              <a:srgbClr val="221F1F">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1"/>
            <p:cNvSpPr/>
            <p:nvPr/>
          </p:nvSpPr>
          <p:spPr>
            <a:xfrm>
              <a:off x="5539459" y="2824918"/>
              <a:ext cx="328448" cy="328064"/>
            </a:xfrm>
            <a:custGeom>
              <a:avLst/>
              <a:gdLst/>
              <a:ahLst/>
              <a:cxnLst/>
              <a:rect l="l" t="t" r="r" b="b"/>
              <a:pathLst>
                <a:path w="10264" h="10252" extrusionOk="0">
                  <a:moveTo>
                    <a:pt x="5132" y="0"/>
                  </a:moveTo>
                  <a:cubicBezTo>
                    <a:pt x="2298" y="0"/>
                    <a:pt x="0" y="2298"/>
                    <a:pt x="0" y="5132"/>
                  </a:cubicBezTo>
                  <a:cubicBezTo>
                    <a:pt x="0" y="7965"/>
                    <a:pt x="2298" y="10251"/>
                    <a:pt x="5132" y="10251"/>
                  </a:cubicBezTo>
                  <a:cubicBezTo>
                    <a:pt x="7965" y="10251"/>
                    <a:pt x="10263" y="7965"/>
                    <a:pt x="10263" y="5132"/>
                  </a:cubicBezTo>
                  <a:cubicBezTo>
                    <a:pt x="10263" y="2298"/>
                    <a:pt x="7965" y="0"/>
                    <a:pt x="5132" y="0"/>
                  </a:cubicBezTo>
                  <a:close/>
                </a:path>
              </a:pathLst>
            </a:custGeom>
            <a:solidFill>
              <a:srgbClr val="ED9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1"/>
            <p:cNvSpPr/>
            <p:nvPr/>
          </p:nvSpPr>
          <p:spPr>
            <a:xfrm>
              <a:off x="6153987" y="2512118"/>
              <a:ext cx="165024" cy="106304"/>
            </a:xfrm>
            <a:custGeom>
              <a:avLst/>
              <a:gdLst/>
              <a:ahLst/>
              <a:cxnLst/>
              <a:rect l="l" t="t" r="r" b="b"/>
              <a:pathLst>
                <a:path w="5157" h="3322" extrusionOk="0">
                  <a:moveTo>
                    <a:pt x="2442" y="0"/>
                  </a:moveTo>
                  <a:lnTo>
                    <a:pt x="1" y="3322"/>
                  </a:lnTo>
                  <a:lnTo>
                    <a:pt x="5156" y="548"/>
                  </a:lnTo>
                  <a:lnTo>
                    <a:pt x="2442" y="0"/>
                  </a:lnTo>
                  <a:close/>
                </a:path>
              </a:pathLst>
            </a:custGeom>
            <a:solidFill>
              <a:srgbClr val="F1C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1"/>
            <p:cNvSpPr/>
            <p:nvPr/>
          </p:nvSpPr>
          <p:spPr>
            <a:xfrm>
              <a:off x="5469347" y="2512118"/>
              <a:ext cx="1018816" cy="1240544"/>
            </a:xfrm>
            <a:custGeom>
              <a:avLst/>
              <a:gdLst/>
              <a:ahLst/>
              <a:cxnLst/>
              <a:rect l="l" t="t" r="r" b="b"/>
              <a:pathLst>
                <a:path w="31838" h="38767" extrusionOk="0">
                  <a:moveTo>
                    <a:pt x="23837" y="0"/>
                  </a:moveTo>
                  <a:lnTo>
                    <a:pt x="881" y="12740"/>
                  </a:lnTo>
                  <a:lnTo>
                    <a:pt x="0" y="15050"/>
                  </a:lnTo>
                  <a:cubicBezTo>
                    <a:pt x="5656" y="31635"/>
                    <a:pt x="3560" y="38767"/>
                    <a:pt x="3560" y="38767"/>
                  </a:cubicBezTo>
                  <a:lnTo>
                    <a:pt x="24372" y="32230"/>
                  </a:lnTo>
                  <a:cubicBezTo>
                    <a:pt x="31838" y="27908"/>
                    <a:pt x="22837" y="2822"/>
                    <a:pt x="22837" y="2822"/>
                  </a:cubicBezTo>
                  <a:lnTo>
                    <a:pt x="23837" y="0"/>
                  </a:lnTo>
                  <a:close/>
                </a:path>
              </a:pathLst>
            </a:custGeom>
            <a:solidFill>
              <a:srgbClr val="F5D8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1"/>
            <p:cNvSpPr/>
            <p:nvPr/>
          </p:nvSpPr>
          <p:spPr>
            <a:xfrm>
              <a:off x="6045411" y="3419638"/>
              <a:ext cx="232448" cy="137952"/>
            </a:xfrm>
            <a:custGeom>
              <a:avLst/>
              <a:gdLst/>
              <a:ahLst/>
              <a:cxnLst/>
              <a:rect l="l" t="t" r="r" b="b"/>
              <a:pathLst>
                <a:path w="7264" h="4311" extrusionOk="0">
                  <a:moveTo>
                    <a:pt x="5716" y="1"/>
                  </a:moveTo>
                  <a:lnTo>
                    <a:pt x="3370" y="1453"/>
                  </a:lnTo>
                  <a:lnTo>
                    <a:pt x="1" y="4311"/>
                  </a:lnTo>
                  <a:lnTo>
                    <a:pt x="1" y="4311"/>
                  </a:lnTo>
                  <a:lnTo>
                    <a:pt x="7263" y="1156"/>
                  </a:lnTo>
                  <a:lnTo>
                    <a:pt x="5716" y="1"/>
                  </a:lnTo>
                  <a:close/>
                </a:path>
              </a:pathLst>
            </a:custGeom>
            <a:solidFill>
              <a:srgbClr val="F0A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1"/>
            <p:cNvSpPr/>
            <p:nvPr/>
          </p:nvSpPr>
          <p:spPr>
            <a:xfrm>
              <a:off x="5550115" y="3419638"/>
              <a:ext cx="699168" cy="333024"/>
            </a:xfrm>
            <a:custGeom>
              <a:avLst/>
              <a:gdLst/>
              <a:ahLst/>
              <a:cxnLst/>
              <a:rect l="l" t="t" r="r" b="b"/>
              <a:pathLst>
                <a:path w="21849" h="10407" extrusionOk="0">
                  <a:moveTo>
                    <a:pt x="21194" y="1"/>
                  </a:moveTo>
                  <a:lnTo>
                    <a:pt x="762" y="7585"/>
                  </a:lnTo>
                  <a:lnTo>
                    <a:pt x="0" y="9002"/>
                  </a:lnTo>
                  <a:lnTo>
                    <a:pt x="1036" y="10407"/>
                  </a:lnTo>
                  <a:lnTo>
                    <a:pt x="21848" y="3870"/>
                  </a:lnTo>
                  <a:lnTo>
                    <a:pt x="20539" y="2120"/>
                  </a:lnTo>
                  <a:lnTo>
                    <a:pt x="21194" y="1"/>
                  </a:lnTo>
                  <a:close/>
                </a:path>
              </a:pathLst>
            </a:custGeom>
            <a:solidFill>
              <a:srgbClr val="F1C3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1"/>
            <p:cNvSpPr/>
            <p:nvPr/>
          </p:nvSpPr>
          <p:spPr>
            <a:xfrm>
              <a:off x="6139907" y="3083990"/>
              <a:ext cx="16032" cy="22880"/>
            </a:xfrm>
            <a:custGeom>
              <a:avLst/>
              <a:gdLst/>
              <a:ahLst/>
              <a:cxnLst/>
              <a:rect l="l" t="t" r="r" b="b"/>
              <a:pathLst>
                <a:path w="501" h="715" extrusionOk="0">
                  <a:moveTo>
                    <a:pt x="298" y="0"/>
                  </a:moveTo>
                  <a:lnTo>
                    <a:pt x="0" y="108"/>
                  </a:lnTo>
                  <a:cubicBezTo>
                    <a:pt x="72" y="310"/>
                    <a:pt x="131" y="512"/>
                    <a:pt x="191" y="715"/>
                  </a:cubicBezTo>
                  <a:lnTo>
                    <a:pt x="500" y="619"/>
                  </a:lnTo>
                  <a:cubicBezTo>
                    <a:pt x="441" y="417"/>
                    <a:pt x="369" y="215"/>
                    <a:pt x="298"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1"/>
            <p:cNvSpPr/>
            <p:nvPr/>
          </p:nvSpPr>
          <p:spPr>
            <a:xfrm>
              <a:off x="6151331" y="3124374"/>
              <a:ext cx="13376" cy="21760"/>
            </a:xfrm>
            <a:custGeom>
              <a:avLst/>
              <a:gdLst/>
              <a:ahLst/>
              <a:cxnLst/>
              <a:rect l="l" t="t" r="r" b="b"/>
              <a:pathLst>
                <a:path w="418" h="680" extrusionOk="0">
                  <a:moveTo>
                    <a:pt x="310" y="0"/>
                  </a:moveTo>
                  <a:lnTo>
                    <a:pt x="1" y="60"/>
                  </a:lnTo>
                  <a:cubicBezTo>
                    <a:pt x="36" y="215"/>
                    <a:pt x="60" y="358"/>
                    <a:pt x="84" y="512"/>
                  </a:cubicBezTo>
                  <a:cubicBezTo>
                    <a:pt x="96" y="572"/>
                    <a:pt x="96" y="631"/>
                    <a:pt x="108" y="679"/>
                  </a:cubicBezTo>
                  <a:lnTo>
                    <a:pt x="417" y="643"/>
                  </a:lnTo>
                  <a:cubicBezTo>
                    <a:pt x="417" y="584"/>
                    <a:pt x="405" y="524"/>
                    <a:pt x="393" y="465"/>
                  </a:cubicBezTo>
                  <a:cubicBezTo>
                    <a:pt x="382" y="310"/>
                    <a:pt x="346" y="155"/>
                    <a:pt x="31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1"/>
            <p:cNvSpPr/>
            <p:nvPr/>
          </p:nvSpPr>
          <p:spPr>
            <a:xfrm>
              <a:off x="6120867" y="2803958"/>
              <a:ext cx="18304" cy="22880"/>
            </a:xfrm>
            <a:custGeom>
              <a:avLst/>
              <a:gdLst/>
              <a:ahLst/>
              <a:cxnLst/>
              <a:rect l="l" t="t" r="r" b="b"/>
              <a:pathLst>
                <a:path w="572" h="715" extrusionOk="0">
                  <a:moveTo>
                    <a:pt x="286" y="0"/>
                  </a:moveTo>
                  <a:lnTo>
                    <a:pt x="0" y="167"/>
                  </a:lnTo>
                  <a:cubicBezTo>
                    <a:pt x="107" y="346"/>
                    <a:pt x="202" y="524"/>
                    <a:pt x="274" y="715"/>
                  </a:cubicBezTo>
                  <a:lnTo>
                    <a:pt x="572" y="608"/>
                  </a:lnTo>
                  <a:cubicBezTo>
                    <a:pt x="500" y="393"/>
                    <a:pt x="393" y="191"/>
                    <a:pt x="28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1"/>
            <p:cNvSpPr/>
            <p:nvPr/>
          </p:nvSpPr>
          <p:spPr>
            <a:xfrm>
              <a:off x="6104483" y="2770422"/>
              <a:ext cx="32" cy="32"/>
            </a:xfrm>
            <a:custGeom>
              <a:avLst/>
              <a:gdLst/>
              <a:ahLst/>
              <a:cxnLst/>
              <a:rect l="l" t="t" r="r" b="b"/>
              <a:pathLst>
                <a:path w="1" h="1" extrusionOk="0">
                  <a:moveTo>
                    <a:pt x="0" y="1"/>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1"/>
            <p:cNvSpPr/>
            <p:nvPr/>
          </p:nvSpPr>
          <p:spPr>
            <a:xfrm>
              <a:off x="6114755" y="3006262"/>
              <a:ext cx="14880" cy="22496"/>
            </a:xfrm>
            <a:custGeom>
              <a:avLst/>
              <a:gdLst/>
              <a:ahLst/>
              <a:cxnLst/>
              <a:rect l="l" t="t" r="r" b="b"/>
              <a:pathLst>
                <a:path w="465" h="703" extrusionOk="0">
                  <a:moveTo>
                    <a:pt x="322" y="0"/>
                  </a:moveTo>
                  <a:lnTo>
                    <a:pt x="1" y="60"/>
                  </a:lnTo>
                  <a:cubicBezTo>
                    <a:pt x="48" y="274"/>
                    <a:pt x="96" y="489"/>
                    <a:pt x="155" y="703"/>
                  </a:cubicBezTo>
                  <a:lnTo>
                    <a:pt x="465" y="608"/>
                  </a:lnTo>
                  <a:cubicBezTo>
                    <a:pt x="405" y="405"/>
                    <a:pt x="358" y="203"/>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1"/>
            <p:cNvSpPr/>
            <p:nvPr/>
          </p:nvSpPr>
          <p:spPr>
            <a:xfrm>
              <a:off x="6115139" y="2924342"/>
              <a:ext cx="14880" cy="22528"/>
            </a:xfrm>
            <a:custGeom>
              <a:avLst/>
              <a:gdLst/>
              <a:ahLst/>
              <a:cxnLst/>
              <a:rect l="l" t="t" r="r" b="b"/>
              <a:pathLst>
                <a:path w="465" h="704" extrusionOk="0">
                  <a:moveTo>
                    <a:pt x="155" y="1"/>
                  </a:moveTo>
                  <a:cubicBezTo>
                    <a:pt x="96" y="215"/>
                    <a:pt x="48" y="429"/>
                    <a:pt x="0" y="632"/>
                  </a:cubicBezTo>
                  <a:lnTo>
                    <a:pt x="310" y="703"/>
                  </a:lnTo>
                  <a:cubicBezTo>
                    <a:pt x="358" y="501"/>
                    <a:pt x="405" y="298"/>
                    <a:pt x="465" y="84"/>
                  </a:cubicBezTo>
                  <a:lnTo>
                    <a:pt x="155"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1"/>
            <p:cNvSpPr/>
            <p:nvPr/>
          </p:nvSpPr>
          <p:spPr>
            <a:xfrm>
              <a:off x="6096835" y="2770422"/>
              <a:ext cx="20992" cy="22496"/>
            </a:xfrm>
            <a:custGeom>
              <a:avLst/>
              <a:gdLst/>
              <a:ahLst/>
              <a:cxnLst/>
              <a:rect l="l" t="t" r="r" b="b"/>
              <a:pathLst>
                <a:path w="656" h="703" extrusionOk="0">
                  <a:moveTo>
                    <a:pt x="239" y="1"/>
                  </a:moveTo>
                  <a:lnTo>
                    <a:pt x="1" y="203"/>
                  </a:lnTo>
                  <a:cubicBezTo>
                    <a:pt x="144" y="370"/>
                    <a:pt x="275" y="536"/>
                    <a:pt x="406" y="703"/>
                  </a:cubicBezTo>
                  <a:lnTo>
                    <a:pt x="656" y="501"/>
                  </a:lnTo>
                  <a:cubicBezTo>
                    <a:pt x="525" y="334"/>
                    <a:pt x="382" y="167"/>
                    <a:pt x="23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1"/>
            <p:cNvSpPr/>
            <p:nvPr/>
          </p:nvSpPr>
          <p:spPr>
            <a:xfrm>
              <a:off x="6111331" y="2965878"/>
              <a:ext cx="11072" cy="21376"/>
            </a:xfrm>
            <a:custGeom>
              <a:avLst/>
              <a:gdLst/>
              <a:ahLst/>
              <a:cxnLst/>
              <a:rect l="l" t="t" r="r" b="b"/>
              <a:pathLst>
                <a:path w="346" h="668" extrusionOk="0">
                  <a:moveTo>
                    <a:pt x="24" y="0"/>
                  </a:moveTo>
                  <a:cubicBezTo>
                    <a:pt x="0" y="227"/>
                    <a:pt x="0" y="441"/>
                    <a:pt x="24" y="667"/>
                  </a:cubicBezTo>
                  <a:lnTo>
                    <a:pt x="346" y="643"/>
                  </a:lnTo>
                  <a:cubicBezTo>
                    <a:pt x="322" y="441"/>
                    <a:pt x="322" y="227"/>
                    <a:pt x="334" y="24"/>
                  </a:cubicBezTo>
                  <a:lnTo>
                    <a:pt x="24"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1"/>
            <p:cNvSpPr/>
            <p:nvPr/>
          </p:nvSpPr>
          <p:spPr>
            <a:xfrm>
              <a:off x="6134179" y="2844726"/>
              <a:ext cx="11072" cy="21344"/>
            </a:xfrm>
            <a:custGeom>
              <a:avLst/>
              <a:gdLst/>
              <a:ahLst/>
              <a:cxnLst/>
              <a:rect l="l" t="t" r="r" b="b"/>
              <a:pathLst>
                <a:path w="346" h="667" extrusionOk="0">
                  <a:moveTo>
                    <a:pt x="322" y="0"/>
                  </a:moveTo>
                  <a:lnTo>
                    <a:pt x="1" y="36"/>
                  </a:lnTo>
                  <a:cubicBezTo>
                    <a:pt x="25" y="238"/>
                    <a:pt x="25" y="441"/>
                    <a:pt x="1" y="643"/>
                  </a:cubicBezTo>
                  <a:lnTo>
                    <a:pt x="322" y="667"/>
                  </a:lnTo>
                  <a:cubicBezTo>
                    <a:pt x="346" y="453"/>
                    <a:pt x="346" y="226"/>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1"/>
            <p:cNvSpPr/>
            <p:nvPr/>
          </p:nvSpPr>
          <p:spPr>
            <a:xfrm>
              <a:off x="6070563" y="2738806"/>
              <a:ext cx="20992" cy="22496"/>
            </a:xfrm>
            <a:custGeom>
              <a:avLst/>
              <a:gdLst/>
              <a:ahLst/>
              <a:cxnLst/>
              <a:rect l="l" t="t" r="r" b="b"/>
              <a:pathLst>
                <a:path w="656" h="703" extrusionOk="0">
                  <a:moveTo>
                    <a:pt x="262" y="0"/>
                  </a:moveTo>
                  <a:lnTo>
                    <a:pt x="0" y="179"/>
                  </a:lnTo>
                  <a:cubicBezTo>
                    <a:pt x="131" y="358"/>
                    <a:pt x="262" y="536"/>
                    <a:pt x="405" y="703"/>
                  </a:cubicBezTo>
                  <a:lnTo>
                    <a:pt x="655" y="500"/>
                  </a:lnTo>
                  <a:cubicBezTo>
                    <a:pt x="512" y="334"/>
                    <a:pt x="381" y="167"/>
                    <a:pt x="26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1"/>
            <p:cNvSpPr/>
            <p:nvPr/>
          </p:nvSpPr>
          <p:spPr>
            <a:xfrm>
              <a:off x="6125795" y="2884726"/>
              <a:ext cx="15296" cy="22496"/>
            </a:xfrm>
            <a:custGeom>
              <a:avLst/>
              <a:gdLst/>
              <a:ahLst/>
              <a:cxnLst/>
              <a:rect l="l" t="t" r="r" b="b"/>
              <a:pathLst>
                <a:path w="478" h="703" extrusionOk="0">
                  <a:moveTo>
                    <a:pt x="167" y="0"/>
                  </a:moveTo>
                  <a:cubicBezTo>
                    <a:pt x="120" y="215"/>
                    <a:pt x="60" y="417"/>
                    <a:pt x="1" y="620"/>
                  </a:cubicBezTo>
                  <a:lnTo>
                    <a:pt x="310" y="703"/>
                  </a:lnTo>
                  <a:cubicBezTo>
                    <a:pt x="370" y="500"/>
                    <a:pt x="429" y="286"/>
                    <a:pt x="477" y="72"/>
                  </a:cubicBezTo>
                  <a:lnTo>
                    <a:pt x="167"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1"/>
            <p:cNvSpPr/>
            <p:nvPr/>
          </p:nvSpPr>
          <p:spPr>
            <a:xfrm>
              <a:off x="6047715" y="2663350"/>
              <a:ext cx="11456" cy="21376"/>
            </a:xfrm>
            <a:custGeom>
              <a:avLst/>
              <a:gdLst/>
              <a:ahLst/>
              <a:cxnLst/>
              <a:rect l="l" t="t" r="r" b="b"/>
              <a:pathLst>
                <a:path w="358" h="668" extrusionOk="0">
                  <a:moveTo>
                    <a:pt x="48" y="1"/>
                  </a:moveTo>
                  <a:cubicBezTo>
                    <a:pt x="12" y="227"/>
                    <a:pt x="0" y="441"/>
                    <a:pt x="12" y="668"/>
                  </a:cubicBezTo>
                  <a:lnTo>
                    <a:pt x="333" y="656"/>
                  </a:lnTo>
                  <a:cubicBezTo>
                    <a:pt x="321" y="453"/>
                    <a:pt x="333" y="251"/>
                    <a:pt x="357" y="49"/>
                  </a:cubicBezTo>
                  <a:lnTo>
                    <a:pt x="48"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1"/>
            <p:cNvSpPr/>
            <p:nvPr/>
          </p:nvSpPr>
          <p:spPr>
            <a:xfrm>
              <a:off x="6053795" y="2622582"/>
              <a:ext cx="16800" cy="22912"/>
            </a:xfrm>
            <a:custGeom>
              <a:avLst/>
              <a:gdLst/>
              <a:ahLst/>
              <a:cxnLst/>
              <a:rect l="l" t="t" r="r" b="b"/>
              <a:pathLst>
                <a:path w="525" h="716" extrusionOk="0">
                  <a:moveTo>
                    <a:pt x="227" y="1"/>
                  </a:moveTo>
                  <a:cubicBezTo>
                    <a:pt x="143" y="203"/>
                    <a:pt x="60" y="418"/>
                    <a:pt x="1" y="620"/>
                  </a:cubicBezTo>
                  <a:lnTo>
                    <a:pt x="310" y="715"/>
                  </a:lnTo>
                  <a:cubicBezTo>
                    <a:pt x="370" y="513"/>
                    <a:pt x="441" y="322"/>
                    <a:pt x="524" y="132"/>
                  </a:cubicBezTo>
                  <a:lnTo>
                    <a:pt x="227"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1"/>
            <p:cNvSpPr/>
            <p:nvPr/>
          </p:nvSpPr>
          <p:spPr>
            <a:xfrm>
              <a:off x="6051523" y="2703382"/>
              <a:ext cx="17152" cy="22880"/>
            </a:xfrm>
            <a:custGeom>
              <a:avLst/>
              <a:gdLst/>
              <a:ahLst/>
              <a:cxnLst/>
              <a:rect l="l" t="t" r="r" b="b"/>
              <a:pathLst>
                <a:path w="536" h="715" extrusionOk="0">
                  <a:moveTo>
                    <a:pt x="310" y="0"/>
                  </a:moveTo>
                  <a:lnTo>
                    <a:pt x="0" y="95"/>
                  </a:lnTo>
                  <a:lnTo>
                    <a:pt x="24" y="167"/>
                  </a:lnTo>
                  <a:cubicBezTo>
                    <a:pt x="83" y="357"/>
                    <a:pt x="155" y="548"/>
                    <a:pt x="250" y="714"/>
                  </a:cubicBezTo>
                  <a:lnTo>
                    <a:pt x="536" y="572"/>
                  </a:lnTo>
                  <a:cubicBezTo>
                    <a:pt x="453" y="417"/>
                    <a:pt x="381" y="250"/>
                    <a:pt x="333" y="71"/>
                  </a:cubicBezTo>
                  <a:lnTo>
                    <a:pt x="31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1"/>
            <p:cNvSpPr/>
            <p:nvPr/>
          </p:nvSpPr>
          <p:spPr>
            <a:xfrm>
              <a:off x="5640803" y="3033686"/>
              <a:ext cx="21728" cy="21760"/>
            </a:xfrm>
            <a:custGeom>
              <a:avLst/>
              <a:gdLst/>
              <a:ahLst/>
              <a:cxnLst/>
              <a:rect l="l" t="t" r="r" b="b"/>
              <a:pathLst>
                <a:path w="679" h="680" extrusionOk="0">
                  <a:moveTo>
                    <a:pt x="226" y="1"/>
                  </a:moveTo>
                  <a:lnTo>
                    <a:pt x="0" y="227"/>
                  </a:lnTo>
                  <a:cubicBezTo>
                    <a:pt x="143" y="382"/>
                    <a:pt x="298" y="525"/>
                    <a:pt x="453" y="679"/>
                  </a:cubicBezTo>
                  <a:lnTo>
                    <a:pt x="679" y="453"/>
                  </a:lnTo>
                  <a:cubicBezTo>
                    <a:pt x="524" y="298"/>
                    <a:pt x="369" y="156"/>
                    <a:pt x="22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1"/>
            <p:cNvSpPr/>
            <p:nvPr/>
          </p:nvSpPr>
          <p:spPr>
            <a:xfrm>
              <a:off x="6129987" y="2803958"/>
              <a:ext cx="32" cy="32"/>
            </a:xfrm>
            <a:custGeom>
              <a:avLst/>
              <a:gdLst/>
              <a:ahLst/>
              <a:cxnLst/>
              <a:rect l="l" t="t" r="r" b="b"/>
              <a:pathLst>
                <a:path w="1" h="1" extrusionOk="0">
                  <a:moveTo>
                    <a:pt x="1" y="0"/>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1"/>
            <p:cNvSpPr/>
            <p:nvPr/>
          </p:nvSpPr>
          <p:spPr>
            <a:xfrm>
              <a:off x="5613347" y="3002838"/>
              <a:ext cx="20992" cy="22496"/>
            </a:xfrm>
            <a:custGeom>
              <a:avLst/>
              <a:gdLst/>
              <a:ahLst/>
              <a:cxnLst/>
              <a:rect l="l" t="t" r="r" b="b"/>
              <a:pathLst>
                <a:path w="656" h="703" extrusionOk="0">
                  <a:moveTo>
                    <a:pt x="263" y="0"/>
                  </a:moveTo>
                  <a:lnTo>
                    <a:pt x="1" y="191"/>
                  </a:lnTo>
                  <a:cubicBezTo>
                    <a:pt x="132" y="369"/>
                    <a:pt x="263" y="536"/>
                    <a:pt x="406" y="703"/>
                  </a:cubicBezTo>
                  <a:lnTo>
                    <a:pt x="656" y="500"/>
                  </a:lnTo>
                  <a:cubicBezTo>
                    <a:pt x="513" y="346"/>
                    <a:pt x="382" y="179"/>
                    <a:pt x="26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1"/>
            <p:cNvSpPr/>
            <p:nvPr/>
          </p:nvSpPr>
          <p:spPr>
            <a:xfrm>
              <a:off x="5576035" y="2930838"/>
              <a:ext cx="16768" cy="22880"/>
            </a:xfrm>
            <a:custGeom>
              <a:avLst/>
              <a:gdLst/>
              <a:ahLst/>
              <a:cxnLst/>
              <a:rect l="l" t="t" r="r" b="b"/>
              <a:pathLst>
                <a:path w="524" h="715" extrusionOk="0">
                  <a:moveTo>
                    <a:pt x="310" y="0"/>
                  </a:moveTo>
                  <a:lnTo>
                    <a:pt x="0" y="95"/>
                  </a:lnTo>
                  <a:cubicBezTo>
                    <a:pt x="72" y="310"/>
                    <a:pt x="143" y="512"/>
                    <a:pt x="226" y="714"/>
                  </a:cubicBezTo>
                  <a:lnTo>
                    <a:pt x="524" y="595"/>
                  </a:lnTo>
                  <a:cubicBezTo>
                    <a:pt x="441" y="405"/>
                    <a:pt x="369" y="202"/>
                    <a:pt x="31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1"/>
            <p:cNvSpPr/>
            <p:nvPr/>
          </p:nvSpPr>
          <p:spPr>
            <a:xfrm>
              <a:off x="5640419" y="3282102"/>
              <a:ext cx="17152" cy="23264"/>
            </a:xfrm>
            <a:custGeom>
              <a:avLst/>
              <a:gdLst/>
              <a:ahLst/>
              <a:cxnLst/>
              <a:rect l="l" t="t" r="r" b="b"/>
              <a:pathLst>
                <a:path w="536" h="727" extrusionOk="0">
                  <a:moveTo>
                    <a:pt x="238" y="1"/>
                  </a:moveTo>
                  <a:cubicBezTo>
                    <a:pt x="155" y="203"/>
                    <a:pt x="72" y="405"/>
                    <a:pt x="0" y="608"/>
                  </a:cubicBezTo>
                  <a:lnTo>
                    <a:pt x="298" y="727"/>
                  </a:lnTo>
                  <a:cubicBezTo>
                    <a:pt x="369" y="524"/>
                    <a:pt x="453" y="334"/>
                    <a:pt x="536" y="132"/>
                  </a:cubicBezTo>
                  <a:lnTo>
                    <a:pt x="238"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1"/>
            <p:cNvSpPr/>
            <p:nvPr/>
          </p:nvSpPr>
          <p:spPr>
            <a:xfrm>
              <a:off x="5622883" y="3362486"/>
              <a:ext cx="12224" cy="21760"/>
            </a:xfrm>
            <a:custGeom>
              <a:avLst/>
              <a:gdLst/>
              <a:ahLst/>
              <a:cxnLst/>
              <a:rect l="l" t="t" r="r" b="b"/>
              <a:pathLst>
                <a:path w="382" h="680" extrusionOk="0">
                  <a:moveTo>
                    <a:pt x="60" y="1"/>
                  </a:moveTo>
                  <a:cubicBezTo>
                    <a:pt x="36" y="227"/>
                    <a:pt x="12" y="441"/>
                    <a:pt x="1" y="668"/>
                  </a:cubicBezTo>
                  <a:lnTo>
                    <a:pt x="322" y="679"/>
                  </a:lnTo>
                  <a:cubicBezTo>
                    <a:pt x="334" y="465"/>
                    <a:pt x="346" y="251"/>
                    <a:pt x="382" y="48"/>
                  </a:cubicBezTo>
                  <a:lnTo>
                    <a:pt x="60"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1"/>
            <p:cNvSpPr/>
            <p:nvPr/>
          </p:nvSpPr>
          <p:spPr>
            <a:xfrm>
              <a:off x="6070179" y="2592118"/>
              <a:ext cx="18688" cy="16416"/>
            </a:xfrm>
            <a:custGeom>
              <a:avLst/>
              <a:gdLst/>
              <a:ahLst/>
              <a:cxnLst/>
              <a:rect l="l" t="t" r="r" b="b"/>
              <a:pathLst>
                <a:path w="584" h="513" extrusionOk="0">
                  <a:moveTo>
                    <a:pt x="584" y="0"/>
                  </a:moveTo>
                  <a:lnTo>
                    <a:pt x="36" y="298"/>
                  </a:lnTo>
                  <a:cubicBezTo>
                    <a:pt x="24" y="322"/>
                    <a:pt x="12" y="334"/>
                    <a:pt x="0" y="358"/>
                  </a:cubicBezTo>
                  <a:lnTo>
                    <a:pt x="286" y="512"/>
                  </a:lnTo>
                  <a:cubicBezTo>
                    <a:pt x="381" y="334"/>
                    <a:pt x="477" y="167"/>
                    <a:pt x="58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1"/>
            <p:cNvSpPr/>
            <p:nvPr/>
          </p:nvSpPr>
          <p:spPr>
            <a:xfrm>
              <a:off x="5626307" y="3025302"/>
              <a:ext cx="32" cy="32"/>
            </a:xfrm>
            <a:custGeom>
              <a:avLst/>
              <a:gdLst/>
              <a:ahLst/>
              <a:cxnLst/>
              <a:rect l="l" t="t" r="r" b="b"/>
              <a:pathLst>
                <a:path w="1" h="1" extrusionOk="0">
                  <a:moveTo>
                    <a:pt x="1" y="1"/>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1"/>
            <p:cNvSpPr/>
            <p:nvPr/>
          </p:nvSpPr>
          <p:spPr>
            <a:xfrm>
              <a:off x="5670115" y="3062646"/>
              <a:ext cx="21760" cy="22144"/>
            </a:xfrm>
            <a:custGeom>
              <a:avLst/>
              <a:gdLst/>
              <a:ahLst/>
              <a:cxnLst/>
              <a:rect l="l" t="t" r="r" b="b"/>
              <a:pathLst>
                <a:path w="680" h="692" extrusionOk="0">
                  <a:moveTo>
                    <a:pt x="227" y="1"/>
                  </a:moveTo>
                  <a:lnTo>
                    <a:pt x="1" y="227"/>
                  </a:lnTo>
                  <a:cubicBezTo>
                    <a:pt x="156" y="382"/>
                    <a:pt x="299" y="536"/>
                    <a:pt x="430" y="691"/>
                  </a:cubicBezTo>
                  <a:lnTo>
                    <a:pt x="680" y="477"/>
                  </a:lnTo>
                  <a:cubicBezTo>
                    <a:pt x="537" y="310"/>
                    <a:pt x="382" y="155"/>
                    <a:pt x="22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1"/>
            <p:cNvSpPr/>
            <p:nvPr/>
          </p:nvSpPr>
          <p:spPr>
            <a:xfrm>
              <a:off x="5696035" y="3094646"/>
              <a:ext cx="19072" cy="22912"/>
            </a:xfrm>
            <a:custGeom>
              <a:avLst/>
              <a:gdLst/>
              <a:ahLst/>
              <a:cxnLst/>
              <a:rect l="l" t="t" r="r" b="b"/>
              <a:pathLst>
                <a:path w="596" h="716" extrusionOk="0">
                  <a:moveTo>
                    <a:pt x="274" y="1"/>
                  </a:moveTo>
                  <a:lnTo>
                    <a:pt x="1" y="179"/>
                  </a:lnTo>
                  <a:cubicBezTo>
                    <a:pt x="120" y="358"/>
                    <a:pt x="215" y="537"/>
                    <a:pt x="298" y="715"/>
                  </a:cubicBezTo>
                  <a:lnTo>
                    <a:pt x="596" y="596"/>
                  </a:lnTo>
                  <a:cubicBezTo>
                    <a:pt x="501" y="382"/>
                    <a:pt x="393" y="191"/>
                    <a:pt x="27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1"/>
            <p:cNvSpPr/>
            <p:nvPr/>
          </p:nvSpPr>
          <p:spPr>
            <a:xfrm>
              <a:off x="5591651" y="2968534"/>
              <a:ext cx="19072" cy="22912"/>
            </a:xfrm>
            <a:custGeom>
              <a:avLst/>
              <a:gdLst/>
              <a:ahLst/>
              <a:cxnLst/>
              <a:rect l="l" t="t" r="r" b="b"/>
              <a:pathLst>
                <a:path w="596" h="716" extrusionOk="0">
                  <a:moveTo>
                    <a:pt x="286" y="1"/>
                  </a:moveTo>
                  <a:lnTo>
                    <a:pt x="0" y="144"/>
                  </a:lnTo>
                  <a:cubicBezTo>
                    <a:pt x="95" y="334"/>
                    <a:pt x="203" y="525"/>
                    <a:pt x="322" y="715"/>
                  </a:cubicBezTo>
                  <a:lnTo>
                    <a:pt x="596" y="548"/>
                  </a:lnTo>
                  <a:cubicBezTo>
                    <a:pt x="488" y="370"/>
                    <a:pt x="381" y="179"/>
                    <a:pt x="28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1"/>
            <p:cNvSpPr/>
            <p:nvPr/>
          </p:nvSpPr>
          <p:spPr>
            <a:xfrm>
              <a:off x="5683843" y="3084758"/>
              <a:ext cx="32" cy="32"/>
            </a:xfrm>
            <a:custGeom>
              <a:avLst/>
              <a:gdLst/>
              <a:ahLst/>
              <a:cxnLst/>
              <a:rect l="l" t="t" r="r" b="b"/>
              <a:pathLst>
                <a:path w="1" h="1" extrusionOk="0">
                  <a:moveTo>
                    <a:pt x="1" y="0"/>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1"/>
            <p:cNvSpPr/>
            <p:nvPr/>
          </p:nvSpPr>
          <p:spPr>
            <a:xfrm>
              <a:off x="5566883" y="2891574"/>
              <a:ext cx="13728" cy="22144"/>
            </a:xfrm>
            <a:custGeom>
              <a:avLst/>
              <a:gdLst/>
              <a:ahLst/>
              <a:cxnLst/>
              <a:rect l="l" t="t" r="r" b="b"/>
              <a:pathLst>
                <a:path w="429" h="692" extrusionOk="0">
                  <a:moveTo>
                    <a:pt x="310" y="1"/>
                  </a:moveTo>
                  <a:lnTo>
                    <a:pt x="0" y="48"/>
                  </a:lnTo>
                  <a:lnTo>
                    <a:pt x="0" y="84"/>
                  </a:lnTo>
                  <a:cubicBezTo>
                    <a:pt x="36" y="286"/>
                    <a:pt x="72" y="489"/>
                    <a:pt x="119" y="691"/>
                  </a:cubicBezTo>
                  <a:lnTo>
                    <a:pt x="429" y="620"/>
                  </a:lnTo>
                  <a:cubicBezTo>
                    <a:pt x="381" y="429"/>
                    <a:pt x="346" y="227"/>
                    <a:pt x="322" y="36"/>
                  </a:cubicBezTo>
                  <a:lnTo>
                    <a:pt x="310"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1"/>
            <p:cNvSpPr/>
            <p:nvPr/>
          </p:nvSpPr>
          <p:spPr>
            <a:xfrm>
              <a:off x="6126179" y="3045110"/>
              <a:ext cx="16416" cy="22912"/>
            </a:xfrm>
            <a:custGeom>
              <a:avLst/>
              <a:gdLst/>
              <a:ahLst/>
              <a:cxnLst/>
              <a:rect l="l" t="t" r="r" b="b"/>
              <a:pathLst>
                <a:path w="513" h="716" extrusionOk="0">
                  <a:moveTo>
                    <a:pt x="298" y="1"/>
                  </a:moveTo>
                  <a:lnTo>
                    <a:pt x="1" y="108"/>
                  </a:lnTo>
                  <a:cubicBezTo>
                    <a:pt x="60" y="310"/>
                    <a:pt x="132" y="513"/>
                    <a:pt x="215" y="715"/>
                  </a:cubicBezTo>
                  <a:lnTo>
                    <a:pt x="513" y="608"/>
                  </a:lnTo>
                  <a:cubicBezTo>
                    <a:pt x="441" y="406"/>
                    <a:pt x="370" y="203"/>
                    <a:pt x="29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1"/>
            <p:cNvSpPr/>
            <p:nvPr/>
          </p:nvSpPr>
          <p:spPr>
            <a:xfrm>
              <a:off x="5699459" y="3174294"/>
              <a:ext cx="17568" cy="22880"/>
            </a:xfrm>
            <a:custGeom>
              <a:avLst/>
              <a:gdLst/>
              <a:ahLst/>
              <a:cxnLst/>
              <a:rect l="l" t="t" r="r" b="b"/>
              <a:pathLst>
                <a:path w="549" h="715" extrusionOk="0">
                  <a:moveTo>
                    <a:pt x="239" y="0"/>
                  </a:moveTo>
                  <a:cubicBezTo>
                    <a:pt x="179" y="191"/>
                    <a:pt x="96" y="381"/>
                    <a:pt x="1" y="572"/>
                  </a:cubicBezTo>
                  <a:lnTo>
                    <a:pt x="286" y="715"/>
                  </a:lnTo>
                  <a:cubicBezTo>
                    <a:pt x="394" y="524"/>
                    <a:pt x="477" y="310"/>
                    <a:pt x="548" y="107"/>
                  </a:cubicBezTo>
                  <a:lnTo>
                    <a:pt x="239"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1"/>
            <p:cNvSpPr/>
            <p:nvPr/>
          </p:nvSpPr>
          <p:spPr>
            <a:xfrm>
              <a:off x="5678499" y="3210486"/>
              <a:ext cx="19840" cy="22880"/>
            </a:xfrm>
            <a:custGeom>
              <a:avLst/>
              <a:gdLst/>
              <a:ahLst/>
              <a:cxnLst/>
              <a:rect l="l" t="t" r="r" b="b"/>
              <a:pathLst>
                <a:path w="620" h="715" extrusionOk="0">
                  <a:moveTo>
                    <a:pt x="346" y="0"/>
                  </a:moveTo>
                  <a:cubicBezTo>
                    <a:pt x="239" y="179"/>
                    <a:pt x="120" y="357"/>
                    <a:pt x="1" y="536"/>
                  </a:cubicBezTo>
                  <a:lnTo>
                    <a:pt x="275" y="715"/>
                  </a:lnTo>
                  <a:cubicBezTo>
                    <a:pt x="394" y="524"/>
                    <a:pt x="513" y="346"/>
                    <a:pt x="620" y="167"/>
                  </a:cubicBezTo>
                  <a:lnTo>
                    <a:pt x="34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1"/>
            <p:cNvSpPr/>
            <p:nvPr/>
          </p:nvSpPr>
          <p:spPr>
            <a:xfrm>
              <a:off x="5740227" y="3440214"/>
              <a:ext cx="20608" cy="22912"/>
            </a:xfrm>
            <a:custGeom>
              <a:avLst/>
              <a:gdLst/>
              <a:ahLst/>
              <a:cxnLst/>
              <a:rect l="l" t="t" r="r" b="b"/>
              <a:pathLst>
                <a:path w="644" h="716" extrusionOk="0">
                  <a:moveTo>
                    <a:pt x="382" y="1"/>
                  </a:moveTo>
                  <a:cubicBezTo>
                    <a:pt x="263" y="179"/>
                    <a:pt x="132" y="346"/>
                    <a:pt x="1" y="489"/>
                  </a:cubicBezTo>
                  <a:lnTo>
                    <a:pt x="239" y="715"/>
                  </a:lnTo>
                  <a:cubicBezTo>
                    <a:pt x="382" y="548"/>
                    <a:pt x="525" y="370"/>
                    <a:pt x="644" y="179"/>
                  </a:cubicBezTo>
                  <a:lnTo>
                    <a:pt x="38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1"/>
            <p:cNvSpPr/>
            <p:nvPr/>
          </p:nvSpPr>
          <p:spPr>
            <a:xfrm>
              <a:off x="5781379" y="3368214"/>
              <a:ext cx="19072" cy="22880"/>
            </a:xfrm>
            <a:custGeom>
              <a:avLst/>
              <a:gdLst/>
              <a:ahLst/>
              <a:cxnLst/>
              <a:rect l="l" t="t" r="r" b="b"/>
              <a:pathLst>
                <a:path w="596" h="715" extrusionOk="0">
                  <a:moveTo>
                    <a:pt x="322" y="0"/>
                  </a:moveTo>
                  <a:cubicBezTo>
                    <a:pt x="215" y="179"/>
                    <a:pt x="108" y="370"/>
                    <a:pt x="1" y="560"/>
                  </a:cubicBezTo>
                  <a:lnTo>
                    <a:pt x="274" y="715"/>
                  </a:lnTo>
                  <a:cubicBezTo>
                    <a:pt x="382" y="524"/>
                    <a:pt x="489" y="346"/>
                    <a:pt x="596" y="167"/>
                  </a:cubicBezTo>
                  <a:lnTo>
                    <a:pt x="32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1"/>
            <p:cNvSpPr/>
            <p:nvPr/>
          </p:nvSpPr>
          <p:spPr>
            <a:xfrm>
              <a:off x="5708227" y="3468406"/>
              <a:ext cx="22496" cy="16800"/>
            </a:xfrm>
            <a:custGeom>
              <a:avLst/>
              <a:gdLst/>
              <a:ahLst/>
              <a:cxnLst/>
              <a:rect l="l" t="t" r="r" b="b"/>
              <a:pathLst>
                <a:path w="703" h="525" extrusionOk="0">
                  <a:moveTo>
                    <a:pt x="536" y="1"/>
                  </a:moveTo>
                  <a:cubicBezTo>
                    <a:pt x="382" y="96"/>
                    <a:pt x="215" y="156"/>
                    <a:pt x="24" y="203"/>
                  </a:cubicBezTo>
                  <a:lnTo>
                    <a:pt x="1" y="203"/>
                  </a:lnTo>
                  <a:lnTo>
                    <a:pt x="60" y="525"/>
                  </a:lnTo>
                  <a:lnTo>
                    <a:pt x="96" y="513"/>
                  </a:lnTo>
                  <a:cubicBezTo>
                    <a:pt x="322" y="465"/>
                    <a:pt x="524" y="382"/>
                    <a:pt x="703" y="275"/>
                  </a:cubicBezTo>
                  <a:lnTo>
                    <a:pt x="536"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1"/>
            <p:cNvSpPr/>
            <p:nvPr/>
          </p:nvSpPr>
          <p:spPr>
            <a:xfrm>
              <a:off x="5710883" y="3134646"/>
              <a:ext cx="11488" cy="21760"/>
            </a:xfrm>
            <a:custGeom>
              <a:avLst/>
              <a:gdLst/>
              <a:ahLst/>
              <a:cxnLst/>
              <a:rect l="l" t="t" r="r" b="b"/>
              <a:pathLst>
                <a:path w="359" h="680" extrusionOk="0">
                  <a:moveTo>
                    <a:pt x="322" y="1"/>
                  </a:moveTo>
                  <a:lnTo>
                    <a:pt x="1" y="49"/>
                  </a:lnTo>
                  <a:lnTo>
                    <a:pt x="1" y="72"/>
                  </a:lnTo>
                  <a:cubicBezTo>
                    <a:pt x="13" y="120"/>
                    <a:pt x="25" y="168"/>
                    <a:pt x="25" y="215"/>
                  </a:cubicBezTo>
                  <a:cubicBezTo>
                    <a:pt x="37" y="358"/>
                    <a:pt x="37" y="501"/>
                    <a:pt x="13" y="644"/>
                  </a:cubicBezTo>
                  <a:lnTo>
                    <a:pt x="334" y="680"/>
                  </a:lnTo>
                  <a:cubicBezTo>
                    <a:pt x="358" y="525"/>
                    <a:pt x="358" y="358"/>
                    <a:pt x="346" y="191"/>
                  </a:cubicBezTo>
                  <a:cubicBezTo>
                    <a:pt x="334" y="132"/>
                    <a:pt x="334" y="84"/>
                    <a:pt x="322" y="25"/>
                  </a:cubicBezTo>
                  <a:lnTo>
                    <a:pt x="32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1"/>
            <p:cNvSpPr/>
            <p:nvPr/>
          </p:nvSpPr>
          <p:spPr>
            <a:xfrm>
              <a:off x="5762339" y="3404790"/>
              <a:ext cx="18688" cy="22880"/>
            </a:xfrm>
            <a:custGeom>
              <a:avLst/>
              <a:gdLst/>
              <a:ahLst/>
              <a:cxnLst/>
              <a:rect l="l" t="t" r="r" b="b"/>
              <a:pathLst>
                <a:path w="584" h="715" extrusionOk="0">
                  <a:moveTo>
                    <a:pt x="298" y="0"/>
                  </a:moveTo>
                  <a:cubicBezTo>
                    <a:pt x="203" y="191"/>
                    <a:pt x="107" y="381"/>
                    <a:pt x="0" y="560"/>
                  </a:cubicBezTo>
                  <a:lnTo>
                    <a:pt x="286" y="715"/>
                  </a:lnTo>
                  <a:cubicBezTo>
                    <a:pt x="393" y="524"/>
                    <a:pt x="488" y="334"/>
                    <a:pt x="584" y="143"/>
                  </a:cubicBezTo>
                  <a:lnTo>
                    <a:pt x="298"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1"/>
            <p:cNvSpPr/>
            <p:nvPr/>
          </p:nvSpPr>
          <p:spPr>
            <a:xfrm>
              <a:off x="5803107" y="3333526"/>
              <a:ext cx="20224" cy="22912"/>
            </a:xfrm>
            <a:custGeom>
              <a:avLst/>
              <a:gdLst/>
              <a:ahLst/>
              <a:cxnLst/>
              <a:rect l="l" t="t" r="r" b="b"/>
              <a:pathLst>
                <a:path w="632" h="716" extrusionOk="0">
                  <a:moveTo>
                    <a:pt x="381" y="1"/>
                  </a:moveTo>
                  <a:cubicBezTo>
                    <a:pt x="250" y="180"/>
                    <a:pt x="119" y="358"/>
                    <a:pt x="0" y="537"/>
                  </a:cubicBezTo>
                  <a:lnTo>
                    <a:pt x="262" y="715"/>
                  </a:lnTo>
                  <a:cubicBezTo>
                    <a:pt x="381" y="537"/>
                    <a:pt x="512" y="370"/>
                    <a:pt x="631" y="191"/>
                  </a:cubicBezTo>
                  <a:lnTo>
                    <a:pt x="381"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1"/>
            <p:cNvSpPr/>
            <p:nvPr/>
          </p:nvSpPr>
          <p:spPr>
            <a:xfrm>
              <a:off x="5628611" y="3321718"/>
              <a:ext cx="14880" cy="22528"/>
            </a:xfrm>
            <a:custGeom>
              <a:avLst/>
              <a:gdLst/>
              <a:ahLst/>
              <a:cxnLst/>
              <a:rect l="l" t="t" r="r" b="b"/>
              <a:pathLst>
                <a:path w="465" h="704" extrusionOk="0">
                  <a:moveTo>
                    <a:pt x="167" y="1"/>
                  </a:moveTo>
                  <a:cubicBezTo>
                    <a:pt x="95" y="203"/>
                    <a:pt x="48" y="418"/>
                    <a:pt x="0" y="632"/>
                  </a:cubicBezTo>
                  <a:lnTo>
                    <a:pt x="310" y="703"/>
                  </a:lnTo>
                  <a:cubicBezTo>
                    <a:pt x="357" y="489"/>
                    <a:pt x="405" y="287"/>
                    <a:pt x="464" y="84"/>
                  </a:cubicBezTo>
                  <a:lnTo>
                    <a:pt x="167"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1"/>
            <p:cNvSpPr/>
            <p:nvPr/>
          </p:nvSpPr>
          <p:spPr>
            <a:xfrm>
              <a:off x="5636227" y="3440982"/>
              <a:ext cx="20608" cy="22496"/>
            </a:xfrm>
            <a:custGeom>
              <a:avLst/>
              <a:gdLst/>
              <a:ahLst/>
              <a:cxnLst/>
              <a:rect l="l" t="t" r="r" b="b"/>
              <a:pathLst>
                <a:path w="644" h="703" extrusionOk="0">
                  <a:moveTo>
                    <a:pt x="274" y="0"/>
                  </a:moveTo>
                  <a:lnTo>
                    <a:pt x="0" y="167"/>
                  </a:lnTo>
                  <a:cubicBezTo>
                    <a:pt x="119" y="358"/>
                    <a:pt x="250" y="548"/>
                    <a:pt x="417" y="703"/>
                  </a:cubicBezTo>
                  <a:lnTo>
                    <a:pt x="643" y="477"/>
                  </a:lnTo>
                  <a:cubicBezTo>
                    <a:pt x="500" y="334"/>
                    <a:pt x="381" y="179"/>
                    <a:pt x="27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1"/>
            <p:cNvSpPr/>
            <p:nvPr/>
          </p:nvSpPr>
          <p:spPr>
            <a:xfrm>
              <a:off x="5623651" y="3404022"/>
              <a:ext cx="14112" cy="22144"/>
            </a:xfrm>
            <a:custGeom>
              <a:avLst/>
              <a:gdLst/>
              <a:ahLst/>
              <a:cxnLst/>
              <a:rect l="l" t="t" r="r" b="b"/>
              <a:pathLst>
                <a:path w="441" h="692" extrusionOk="0">
                  <a:moveTo>
                    <a:pt x="322" y="1"/>
                  </a:moveTo>
                  <a:lnTo>
                    <a:pt x="0" y="36"/>
                  </a:lnTo>
                  <a:cubicBezTo>
                    <a:pt x="12" y="84"/>
                    <a:pt x="12" y="132"/>
                    <a:pt x="24" y="179"/>
                  </a:cubicBezTo>
                  <a:cubicBezTo>
                    <a:pt x="48" y="358"/>
                    <a:pt x="84" y="524"/>
                    <a:pt x="131" y="691"/>
                  </a:cubicBezTo>
                  <a:lnTo>
                    <a:pt x="441" y="596"/>
                  </a:lnTo>
                  <a:cubicBezTo>
                    <a:pt x="393" y="453"/>
                    <a:pt x="358" y="298"/>
                    <a:pt x="334" y="143"/>
                  </a:cubicBezTo>
                  <a:cubicBezTo>
                    <a:pt x="334" y="96"/>
                    <a:pt x="322" y="48"/>
                    <a:pt x="322"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1"/>
            <p:cNvSpPr/>
            <p:nvPr/>
          </p:nvSpPr>
          <p:spPr>
            <a:xfrm>
              <a:off x="5628611" y="3341910"/>
              <a:ext cx="32" cy="32"/>
            </a:xfrm>
            <a:custGeom>
              <a:avLst/>
              <a:gdLst/>
              <a:ahLst/>
              <a:cxnLst/>
              <a:rect l="l" t="t" r="r" b="b"/>
              <a:pathLst>
                <a:path w="1" h="1" extrusionOk="0">
                  <a:moveTo>
                    <a:pt x="0" y="1"/>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1"/>
            <p:cNvSpPr/>
            <p:nvPr/>
          </p:nvSpPr>
          <p:spPr>
            <a:xfrm>
              <a:off x="5667075" y="3468022"/>
              <a:ext cx="22528" cy="16800"/>
            </a:xfrm>
            <a:custGeom>
              <a:avLst/>
              <a:gdLst/>
              <a:ahLst/>
              <a:cxnLst/>
              <a:rect l="l" t="t" r="r" b="b"/>
              <a:pathLst>
                <a:path w="704" h="525" extrusionOk="0">
                  <a:moveTo>
                    <a:pt x="155" y="1"/>
                  </a:moveTo>
                  <a:lnTo>
                    <a:pt x="1" y="275"/>
                  </a:lnTo>
                  <a:cubicBezTo>
                    <a:pt x="203" y="394"/>
                    <a:pt x="417" y="477"/>
                    <a:pt x="644" y="525"/>
                  </a:cubicBezTo>
                  <a:lnTo>
                    <a:pt x="703" y="215"/>
                  </a:lnTo>
                  <a:cubicBezTo>
                    <a:pt x="513" y="179"/>
                    <a:pt x="334" y="96"/>
                    <a:pt x="15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1"/>
            <p:cNvSpPr/>
            <p:nvPr/>
          </p:nvSpPr>
          <p:spPr>
            <a:xfrm>
              <a:off x="5657187" y="3245142"/>
              <a:ext cx="19072" cy="22912"/>
            </a:xfrm>
            <a:custGeom>
              <a:avLst/>
              <a:gdLst/>
              <a:ahLst/>
              <a:cxnLst/>
              <a:rect l="l" t="t" r="r" b="b"/>
              <a:pathLst>
                <a:path w="596" h="716" extrusionOk="0">
                  <a:moveTo>
                    <a:pt x="322" y="1"/>
                  </a:moveTo>
                  <a:lnTo>
                    <a:pt x="274" y="84"/>
                  </a:lnTo>
                  <a:cubicBezTo>
                    <a:pt x="179" y="239"/>
                    <a:pt x="83" y="406"/>
                    <a:pt x="0" y="572"/>
                  </a:cubicBezTo>
                  <a:lnTo>
                    <a:pt x="286" y="715"/>
                  </a:lnTo>
                  <a:cubicBezTo>
                    <a:pt x="369" y="560"/>
                    <a:pt x="453" y="406"/>
                    <a:pt x="548" y="251"/>
                  </a:cubicBezTo>
                  <a:lnTo>
                    <a:pt x="595" y="167"/>
                  </a:lnTo>
                  <a:lnTo>
                    <a:pt x="32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1"/>
            <p:cNvSpPr/>
            <p:nvPr/>
          </p:nvSpPr>
          <p:spPr>
            <a:xfrm>
              <a:off x="6117795" y="3240182"/>
              <a:ext cx="20608" cy="22912"/>
            </a:xfrm>
            <a:custGeom>
              <a:avLst/>
              <a:gdLst/>
              <a:ahLst/>
              <a:cxnLst/>
              <a:rect l="l" t="t" r="r" b="b"/>
              <a:pathLst>
                <a:path w="644" h="716" extrusionOk="0">
                  <a:moveTo>
                    <a:pt x="370" y="1"/>
                  </a:moveTo>
                  <a:cubicBezTo>
                    <a:pt x="263" y="180"/>
                    <a:pt x="132" y="346"/>
                    <a:pt x="1" y="513"/>
                  </a:cubicBezTo>
                  <a:lnTo>
                    <a:pt x="251" y="715"/>
                  </a:lnTo>
                  <a:cubicBezTo>
                    <a:pt x="382" y="537"/>
                    <a:pt x="513" y="358"/>
                    <a:pt x="644" y="180"/>
                  </a:cubicBezTo>
                  <a:lnTo>
                    <a:pt x="370"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1"/>
            <p:cNvSpPr/>
            <p:nvPr/>
          </p:nvSpPr>
          <p:spPr>
            <a:xfrm>
              <a:off x="6058371" y="3299254"/>
              <a:ext cx="22880" cy="20224"/>
            </a:xfrm>
            <a:custGeom>
              <a:avLst/>
              <a:gdLst/>
              <a:ahLst/>
              <a:cxnLst/>
              <a:rect l="l" t="t" r="r" b="b"/>
              <a:pathLst>
                <a:path w="715" h="632" extrusionOk="0">
                  <a:moveTo>
                    <a:pt x="512" y="0"/>
                  </a:moveTo>
                  <a:cubicBezTo>
                    <a:pt x="358" y="131"/>
                    <a:pt x="179" y="250"/>
                    <a:pt x="0" y="369"/>
                  </a:cubicBezTo>
                  <a:lnTo>
                    <a:pt x="179" y="631"/>
                  </a:lnTo>
                  <a:cubicBezTo>
                    <a:pt x="358" y="524"/>
                    <a:pt x="548" y="393"/>
                    <a:pt x="715" y="262"/>
                  </a:cubicBezTo>
                  <a:lnTo>
                    <a:pt x="51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1"/>
            <p:cNvSpPr/>
            <p:nvPr/>
          </p:nvSpPr>
          <p:spPr>
            <a:xfrm>
              <a:off x="5980643" y="3320982"/>
              <a:ext cx="22880" cy="16032"/>
            </a:xfrm>
            <a:custGeom>
              <a:avLst/>
              <a:gdLst/>
              <a:ahLst/>
              <a:cxnLst/>
              <a:rect l="l" t="t" r="r" b="b"/>
              <a:pathLst>
                <a:path w="715" h="501" extrusionOk="0">
                  <a:moveTo>
                    <a:pt x="167" y="0"/>
                  </a:moveTo>
                  <a:lnTo>
                    <a:pt x="1" y="286"/>
                  </a:lnTo>
                  <a:cubicBezTo>
                    <a:pt x="215" y="405"/>
                    <a:pt x="441" y="476"/>
                    <a:pt x="679" y="500"/>
                  </a:cubicBezTo>
                  <a:lnTo>
                    <a:pt x="715" y="179"/>
                  </a:lnTo>
                  <a:cubicBezTo>
                    <a:pt x="524" y="167"/>
                    <a:pt x="334" y="107"/>
                    <a:pt x="16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1"/>
            <p:cNvSpPr/>
            <p:nvPr/>
          </p:nvSpPr>
          <p:spPr>
            <a:xfrm>
              <a:off x="5828259" y="3301526"/>
              <a:ext cx="21344" cy="22528"/>
            </a:xfrm>
            <a:custGeom>
              <a:avLst/>
              <a:gdLst/>
              <a:ahLst/>
              <a:cxnLst/>
              <a:rect l="l" t="t" r="r" b="b"/>
              <a:pathLst>
                <a:path w="667" h="704" extrusionOk="0">
                  <a:moveTo>
                    <a:pt x="429" y="1"/>
                  </a:moveTo>
                  <a:cubicBezTo>
                    <a:pt x="286" y="168"/>
                    <a:pt x="143" y="322"/>
                    <a:pt x="0" y="489"/>
                  </a:cubicBezTo>
                  <a:lnTo>
                    <a:pt x="250" y="703"/>
                  </a:lnTo>
                  <a:cubicBezTo>
                    <a:pt x="381" y="537"/>
                    <a:pt x="524" y="370"/>
                    <a:pt x="667" y="215"/>
                  </a:cubicBezTo>
                  <a:lnTo>
                    <a:pt x="429"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1"/>
            <p:cNvSpPr/>
            <p:nvPr/>
          </p:nvSpPr>
          <p:spPr>
            <a:xfrm>
              <a:off x="6089987" y="3271830"/>
              <a:ext cx="22144" cy="21728"/>
            </a:xfrm>
            <a:custGeom>
              <a:avLst/>
              <a:gdLst/>
              <a:ahLst/>
              <a:cxnLst/>
              <a:rect l="l" t="t" r="r" b="b"/>
              <a:pathLst>
                <a:path w="692" h="679" extrusionOk="0">
                  <a:moveTo>
                    <a:pt x="453" y="0"/>
                  </a:moveTo>
                  <a:cubicBezTo>
                    <a:pt x="310" y="155"/>
                    <a:pt x="155" y="298"/>
                    <a:pt x="1" y="453"/>
                  </a:cubicBezTo>
                  <a:lnTo>
                    <a:pt x="227" y="679"/>
                  </a:lnTo>
                  <a:cubicBezTo>
                    <a:pt x="382" y="536"/>
                    <a:pt x="536" y="381"/>
                    <a:pt x="691" y="214"/>
                  </a:cubicBezTo>
                  <a:lnTo>
                    <a:pt x="453"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1"/>
            <p:cNvSpPr/>
            <p:nvPr/>
          </p:nvSpPr>
          <p:spPr>
            <a:xfrm>
              <a:off x="6153251" y="3165910"/>
              <a:ext cx="12576" cy="21728"/>
            </a:xfrm>
            <a:custGeom>
              <a:avLst/>
              <a:gdLst/>
              <a:ahLst/>
              <a:cxnLst/>
              <a:rect l="l" t="t" r="r" b="b"/>
              <a:pathLst>
                <a:path w="393" h="679" extrusionOk="0">
                  <a:moveTo>
                    <a:pt x="71" y="0"/>
                  </a:moveTo>
                  <a:cubicBezTo>
                    <a:pt x="71" y="84"/>
                    <a:pt x="60" y="167"/>
                    <a:pt x="60" y="238"/>
                  </a:cubicBezTo>
                  <a:cubicBezTo>
                    <a:pt x="48" y="369"/>
                    <a:pt x="24" y="500"/>
                    <a:pt x="0" y="619"/>
                  </a:cubicBezTo>
                  <a:lnTo>
                    <a:pt x="310" y="679"/>
                  </a:lnTo>
                  <a:cubicBezTo>
                    <a:pt x="345" y="548"/>
                    <a:pt x="357" y="405"/>
                    <a:pt x="369" y="274"/>
                  </a:cubicBezTo>
                  <a:cubicBezTo>
                    <a:pt x="381" y="179"/>
                    <a:pt x="393" y="95"/>
                    <a:pt x="393" y="12"/>
                  </a:cubicBezTo>
                  <a:lnTo>
                    <a:pt x="71"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1"/>
            <p:cNvSpPr/>
            <p:nvPr/>
          </p:nvSpPr>
          <p:spPr>
            <a:xfrm>
              <a:off x="6139907" y="3204758"/>
              <a:ext cx="17536" cy="22880"/>
            </a:xfrm>
            <a:custGeom>
              <a:avLst/>
              <a:gdLst/>
              <a:ahLst/>
              <a:cxnLst/>
              <a:rect l="l" t="t" r="r" b="b"/>
              <a:pathLst>
                <a:path w="548" h="715" extrusionOk="0">
                  <a:moveTo>
                    <a:pt x="250" y="1"/>
                  </a:moveTo>
                  <a:cubicBezTo>
                    <a:pt x="179" y="191"/>
                    <a:pt x="96" y="382"/>
                    <a:pt x="0" y="572"/>
                  </a:cubicBezTo>
                  <a:lnTo>
                    <a:pt x="286" y="715"/>
                  </a:lnTo>
                  <a:cubicBezTo>
                    <a:pt x="393" y="525"/>
                    <a:pt x="477" y="322"/>
                    <a:pt x="548" y="108"/>
                  </a:cubicBezTo>
                  <a:lnTo>
                    <a:pt x="250"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1"/>
            <p:cNvSpPr/>
            <p:nvPr/>
          </p:nvSpPr>
          <p:spPr>
            <a:xfrm>
              <a:off x="6022179" y="3320214"/>
              <a:ext cx="22880" cy="15648"/>
            </a:xfrm>
            <a:custGeom>
              <a:avLst/>
              <a:gdLst/>
              <a:ahLst/>
              <a:cxnLst/>
              <a:rect l="l" t="t" r="r" b="b"/>
              <a:pathLst>
                <a:path w="715" h="489" extrusionOk="0">
                  <a:moveTo>
                    <a:pt x="584" y="0"/>
                  </a:moveTo>
                  <a:cubicBezTo>
                    <a:pt x="393" y="84"/>
                    <a:pt x="191" y="143"/>
                    <a:pt x="0" y="179"/>
                  </a:cubicBezTo>
                  <a:lnTo>
                    <a:pt x="72" y="488"/>
                  </a:lnTo>
                  <a:cubicBezTo>
                    <a:pt x="286" y="453"/>
                    <a:pt x="500" y="381"/>
                    <a:pt x="715" y="286"/>
                  </a:cubicBezTo>
                  <a:lnTo>
                    <a:pt x="584"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1"/>
            <p:cNvSpPr/>
            <p:nvPr/>
          </p:nvSpPr>
          <p:spPr>
            <a:xfrm>
              <a:off x="5856451" y="3272214"/>
              <a:ext cx="22112" cy="21728"/>
            </a:xfrm>
            <a:custGeom>
              <a:avLst/>
              <a:gdLst/>
              <a:ahLst/>
              <a:cxnLst/>
              <a:rect l="l" t="t" r="r" b="b"/>
              <a:pathLst>
                <a:path w="691" h="679" extrusionOk="0">
                  <a:moveTo>
                    <a:pt x="476" y="0"/>
                  </a:moveTo>
                  <a:cubicBezTo>
                    <a:pt x="310" y="143"/>
                    <a:pt x="155" y="298"/>
                    <a:pt x="0" y="452"/>
                  </a:cubicBezTo>
                  <a:lnTo>
                    <a:pt x="226" y="679"/>
                  </a:lnTo>
                  <a:cubicBezTo>
                    <a:pt x="381" y="524"/>
                    <a:pt x="536" y="381"/>
                    <a:pt x="691" y="238"/>
                  </a:cubicBezTo>
                  <a:lnTo>
                    <a:pt x="47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1"/>
            <p:cNvSpPr/>
            <p:nvPr/>
          </p:nvSpPr>
          <p:spPr>
            <a:xfrm>
              <a:off x="5951299" y="3292758"/>
              <a:ext cx="20224" cy="22912"/>
            </a:xfrm>
            <a:custGeom>
              <a:avLst/>
              <a:gdLst/>
              <a:ahLst/>
              <a:cxnLst/>
              <a:rect l="l" t="t" r="r" b="b"/>
              <a:pathLst>
                <a:path w="632" h="716" extrusionOk="0">
                  <a:moveTo>
                    <a:pt x="263" y="1"/>
                  </a:moveTo>
                  <a:lnTo>
                    <a:pt x="1" y="180"/>
                  </a:lnTo>
                  <a:cubicBezTo>
                    <a:pt x="120" y="358"/>
                    <a:pt x="251" y="549"/>
                    <a:pt x="394" y="715"/>
                  </a:cubicBezTo>
                  <a:lnTo>
                    <a:pt x="632" y="501"/>
                  </a:lnTo>
                  <a:cubicBezTo>
                    <a:pt x="501" y="358"/>
                    <a:pt x="382" y="180"/>
                    <a:pt x="26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1"/>
            <p:cNvSpPr/>
            <p:nvPr/>
          </p:nvSpPr>
          <p:spPr>
            <a:xfrm>
              <a:off x="5888451" y="3252022"/>
              <a:ext cx="22112" cy="15648"/>
            </a:xfrm>
            <a:custGeom>
              <a:avLst/>
              <a:gdLst/>
              <a:ahLst/>
              <a:cxnLst/>
              <a:rect l="l" t="t" r="r" b="b"/>
              <a:pathLst>
                <a:path w="691" h="489" extrusionOk="0">
                  <a:moveTo>
                    <a:pt x="631" y="0"/>
                  </a:moveTo>
                  <a:cubicBezTo>
                    <a:pt x="596" y="0"/>
                    <a:pt x="560" y="12"/>
                    <a:pt x="536" y="12"/>
                  </a:cubicBezTo>
                  <a:cubicBezTo>
                    <a:pt x="334" y="36"/>
                    <a:pt x="167" y="119"/>
                    <a:pt x="0" y="214"/>
                  </a:cubicBezTo>
                  <a:lnTo>
                    <a:pt x="167" y="488"/>
                  </a:lnTo>
                  <a:cubicBezTo>
                    <a:pt x="310" y="405"/>
                    <a:pt x="441" y="345"/>
                    <a:pt x="584" y="333"/>
                  </a:cubicBezTo>
                  <a:lnTo>
                    <a:pt x="643" y="321"/>
                  </a:lnTo>
                  <a:lnTo>
                    <a:pt x="691" y="321"/>
                  </a:lnTo>
                  <a:lnTo>
                    <a:pt x="691"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1"/>
            <p:cNvSpPr/>
            <p:nvPr/>
          </p:nvSpPr>
          <p:spPr>
            <a:xfrm>
              <a:off x="5849571" y="3308406"/>
              <a:ext cx="32" cy="32"/>
            </a:xfrm>
            <a:custGeom>
              <a:avLst/>
              <a:gdLst/>
              <a:ahLst/>
              <a:cxnLst/>
              <a:rect l="l" t="t" r="r" b="b"/>
              <a:pathLst>
                <a:path w="1" h="1" extrusionOk="0">
                  <a:moveTo>
                    <a:pt x="1" y="0"/>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1"/>
            <p:cNvSpPr/>
            <p:nvPr/>
          </p:nvSpPr>
          <p:spPr>
            <a:xfrm>
              <a:off x="5939875" y="3281718"/>
              <a:ext cx="32" cy="32"/>
            </a:xfrm>
            <a:custGeom>
              <a:avLst/>
              <a:gdLst/>
              <a:ahLst/>
              <a:cxnLst/>
              <a:rect l="l" t="t" r="r" b="b"/>
              <a:pathLst>
                <a:path w="1" h="1" extrusionOk="0">
                  <a:moveTo>
                    <a:pt x="1" y="1"/>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1"/>
            <p:cNvSpPr/>
            <p:nvPr/>
          </p:nvSpPr>
          <p:spPr>
            <a:xfrm>
              <a:off x="5926531" y="3259638"/>
              <a:ext cx="21376" cy="22112"/>
            </a:xfrm>
            <a:custGeom>
              <a:avLst/>
              <a:gdLst/>
              <a:ahLst/>
              <a:cxnLst/>
              <a:rect l="l" t="t" r="r" b="b"/>
              <a:pathLst>
                <a:path w="668" h="691" extrusionOk="0">
                  <a:moveTo>
                    <a:pt x="191" y="0"/>
                  </a:moveTo>
                  <a:lnTo>
                    <a:pt x="1" y="250"/>
                  </a:lnTo>
                  <a:cubicBezTo>
                    <a:pt x="144" y="357"/>
                    <a:pt x="287" y="512"/>
                    <a:pt x="418" y="691"/>
                  </a:cubicBezTo>
                  <a:lnTo>
                    <a:pt x="668" y="500"/>
                  </a:lnTo>
                  <a:cubicBezTo>
                    <a:pt x="525" y="310"/>
                    <a:pt x="382" y="131"/>
                    <a:pt x="19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1"/>
            <p:cNvSpPr/>
            <p:nvPr/>
          </p:nvSpPr>
          <p:spPr>
            <a:xfrm>
              <a:off x="5811107" y="2864150"/>
              <a:ext cx="11456" cy="20992"/>
            </a:xfrm>
            <a:custGeom>
              <a:avLst/>
              <a:gdLst/>
              <a:ahLst/>
              <a:cxnLst/>
              <a:rect l="l" t="t" r="r" b="b"/>
              <a:pathLst>
                <a:path w="358" h="656" extrusionOk="0">
                  <a:moveTo>
                    <a:pt x="36" y="0"/>
                  </a:moveTo>
                  <a:lnTo>
                    <a:pt x="0" y="643"/>
                  </a:lnTo>
                  <a:lnTo>
                    <a:pt x="310" y="655"/>
                  </a:lnTo>
                  <a:lnTo>
                    <a:pt x="357" y="24"/>
                  </a:lnTo>
                  <a:lnTo>
                    <a:pt x="3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1"/>
            <p:cNvSpPr/>
            <p:nvPr/>
          </p:nvSpPr>
          <p:spPr>
            <a:xfrm>
              <a:off x="5876259" y="3141910"/>
              <a:ext cx="14112" cy="22112"/>
            </a:xfrm>
            <a:custGeom>
              <a:avLst/>
              <a:gdLst/>
              <a:ahLst/>
              <a:cxnLst/>
              <a:rect l="l" t="t" r="r" b="b"/>
              <a:pathLst>
                <a:path w="441" h="691" extrusionOk="0">
                  <a:moveTo>
                    <a:pt x="322" y="0"/>
                  </a:moveTo>
                  <a:lnTo>
                    <a:pt x="0" y="72"/>
                  </a:lnTo>
                  <a:cubicBezTo>
                    <a:pt x="48" y="286"/>
                    <a:pt x="95" y="488"/>
                    <a:pt x="131" y="691"/>
                  </a:cubicBezTo>
                  <a:lnTo>
                    <a:pt x="441" y="631"/>
                  </a:lnTo>
                  <a:cubicBezTo>
                    <a:pt x="405" y="429"/>
                    <a:pt x="357" y="214"/>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1"/>
            <p:cNvSpPr/>
            <p:nvPr/>
          </p:nvSpPr>
          <p:spPr>
            <a:xfrm>
              <a:off x="5819107" y="2740694"/>
              <a:ext cx="11456" cy="21376"/>
            </a:xfrm>
            <a:custGeom>
              <a:avLst/>
              <a:gdLst/>
              <a:ahLst/>
              <a:cxnLst/>
              <a:rect l="l" t="t" r="r" b="b"/>
              <a:pathLst>
                <a:path w="358" h="668" extrusionOk="0">
                  <a:moveTo>
                    <a:pt x="36" y="1"/>
                  </a:moveTo>
                  <a:lnTo>
                    <a:pt x="0" y="644"/>
                  </a:lnTo>
                  <a:lnTo>
                    <a:pt x="322" y="668"/>
                  </a:lnTo>
                  <a:lnTo>
                    <a:pt x="357" y="25"/>
                  </a:lnTo>
                  <a:lnTo>
                    <a:pt x="36"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1"/>
            <p:cNvSpPr/>
            <p:nvPr/>
          </p:nvSpPr>
          <p:spPr>
            <a:xfrm>
              <a:off x="5813763" y="2822998"/>
              <a:ext cx="11456" cy="21376"/>
            </a:xfrm>
            <a:custGeom>
              <a:avLst/>
              <a:gdLst/>
              <a:ahLst/>
              <a:cxnLst/>
              <a:rect l="l" t="t" r="r" b="b"/>
              <a:pathLst>
                <a:path w="358" h="668" extrusionOk="0">
                  <a:moveTo>
                    <a:pt x="48" y="1"/>
                  </a:moveTo>
                  <a:lnTo>
                    <a:pt x="1" y="644"/>
                  </a:lnTo>
                  <a:lnTo>
                    <a:pt x="322" y="667"/>
                  </a:lnTo>
                  <a:lnTo>
                    <a:pt x="358" y="24"/>
                  </a:lnTo>
                  <a:lnTo>
                    <a:pt x="48"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1"/>
            <p:cNvSpPr/>
            <p:nvPr/>
          </p:nvSpPr>
          <p:spPr>
            <a:xfrm>
              <a:off x="5816419" y="2782230"/>
              <a:ext cx="11488" cy="20992"/>
            </a:xfrm>
            <a:custGeom>
              <a:avLst/>
              <a:gdLst/>
              <a:ahLst/>
              <a:cxnLst/>
              <a:rect l="l" t="t" r="r" b="b"/>
              <a:pathLst>
                <a:path w="359" h="656" extrusionOk="0">
                  <a:moveTo>
                    <a:pt x="37" y="1"/>
                  </a:moveTo>
                  <a:lnTo>
                    <a:pt x="1" y="644"/>
                  </a:lnTo>
                  <a:lnTo>
                    <a:pt x="322" y="655"/>
                  </a:lnTo>
                  <a:lnTo>
                    <a:pt x="358" y="24"/>
                  </a:lnTo>
                  <a:lnTo>
                    <a:pt x="37"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1"/>
            <p:cNvSpPr/>
            <p:nvPr/>
          </p:nvSpPr>
          <p:spPr>
            <a:xfrm>
              <a:off x="5877379" y="3101878"/>
              <a:ext cx="32" cy="32"/>
            </a:xfrm>
            <a:custGeom>
              <a:avLst/>
              <a:gdLst/>
              <a:ahLst/>
              <a:cxnLst/>
              <a:rect l="l" t="t" r="r" b="b"/>
              <a:pathLst>
                <a:path w="1" h="1" extrusionOk="0">
                  <a:moveTo>
                    <a:pt x="1" y="1"/>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1"/>
            <p:cNvSpPr/>
            <p:nvPr/>
          </p:nvSpPr>
          <p:spPr>
            <a:xfrm>
              <a:off x="5867491" y="3101878"/>
              <a:ext cx="14496" cy="22144"/>
            </a:xfrm>
            <a:custGeom>
              <a:avLst/>
              <a:gdLst/>
              <a:ahLst/>
              <a:cxnLst/>
              <a:rect l="l" t="t" r="r" b="b"/>
              <a:pathLst>
                <a:path w="453" h="692" extrusionOk="0">
                  <a:moveTo>
                    <a:pt x="310" y="1"/>
                  </a:moveTo>
                  <a:lnTo>
                    <a:pt x="0" y="72"/>
                  </a:lnTo>
                  <a:cubicBezTo>
                    <a:pt x="48" y="275"/>
                    <a:pt x="96" y="489"/>
                    <a:pt x="143" y="692"/>
                  </a:cubicBezTo>
                  <a:lnTo>
                    <a:pt x="453" y="620"/>
                  </a:lnTo>
                  <a:cubicBezTo>
                    <a:pt x="405" y="418"/>
                    <a:pt x="358" y="203"/>
                    <a:pt x="31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1"/>
            <p:cNvSpPr/>
            <p:nvPr/>
          </p:nvSpPr>
          <p:spPr>
            <a:xfrm>
              <a:off x="5884259" y="3182294"/>
              <a:ext cx="13728" cy="22112"/>
            </a:xfrm>
            <a:custGeom>
              <a:avLst/>
              <a:gdLst/>
              <a:ahLst/>
              <a:cxnLst/>
              <a:rect l="l" t="t" r="r" b="b"/>
              <a:pathLst>
                <a:path w="429" h="691" extrusionOk="0">
                  <a:moveTo>
                    <a:pt x="322" y="0"/>
                  </a:moveTo>
                  <a:lnTo>
                    <a:pt x="0" y="60"/>
                  </a:lnTo>
                  <a:cubicBezTo>
                    <a:pt x="36" y="274"/>
                    <a:pt x="84" y="488"/>
                    <a:pt x="107" y="691"/>
                  </a:cubicBezTo>
                  <a:lnTo>
                    <a:pt x="429" y="643"/>
                  </a:lnTo>
                  <a:cubicBezTo>
                    <a:pt x="393" y="429"/>
                    <a:pt x="357" y="214"/>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1"/>
            <p:cNvSpPr/>
            <p:nvPr/>
          </p:nvSpPr>
          <p:spPr>
            <a:xfrm>
              <a:off x="5886531" y="3141910"/>
              <a:ext cx="32" cy="32"/>
            </a:xfrm>
            <a:custGeom>
              <a:avLst/>
              <a:gdLst/>
              <a:ahLst/>
              <a:cxnLst/>
              <a:rect l="l" t="t" r="r" b="b"/>
              <a:pathLst>
                <a:path w="1" h="1" extrusionOk="0">
                  <a:moveTo>
                    <a:pt x="1" y="0"/>
                  </a:move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1"/>
            <p:cNvSpPr/>
            <p:nvPr/>
          </p:nvSpPr>
          <p:spPr>
            <a:xfrm>
              <a:off x="5894915" y="3264214"/>
              <a:ext cx="11072" cy="20960"/>
            </a:xfrm>
            <a:custGeom>
              <a:avLst/>
              <a:gdLst/>
              <a:ahLst/>
              <a:cxnLst/>
              <a:rect l="l" t="t" r="r" b="b"/>
              <a:pathLst>
                <a:path w="346" h="655" extrusionOk="0">
                  <a:moveTo>
                    <a:pt x="322" y="0"/>
                  </a:moveTo>
                  <a:lnTo>
                    <a:pt x="1" y="24"/>
                  </a:lnTo>
                  <a:cubicBezTo>
                    <a:pt x="24" y="250"/>
                    <a:pt x="24" y="464"/>
                    <a:pt x="24" y="655"/>
                  </a:cubicBezTo>
                  <a:lnTo>
                    <a:pt x="346" y="655"/>
                  </a:lnTo>
                  <a:cubicBezTo>
                    <a:pt x="346" y="452"/>
                    <a:pt x="346" y="238"/>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1"/>
            <p:cNvSpPr/>
            <p:nvPr/>
          </p:nvSpPr>
          <p:spPr>
            <a:xfrm>
              <a:off x="5824803" y="2942646"/>
              <a:ext cx="15648" cy="22880"/>
            </a:xfrm>
            <a:custGeom>
              <a:avLst/>
              <a:gdLst/>
              <a:ahLst/>
              <a:cxnLst/>
              <a:rect l="l" t="t" r="r" b="b"/>
              <a:pathLst>
                <a:path w="489" h="715" extrusionOk="0">
                  <a:moveTo>
                    <a:pt x="310" y="0"/>
                  </a:moveTo>
                  <a:lnTo>
                    <a:pt x="1" y="95"/>
                  </a:lnTo>
                  <a:cubicBezTo>
                    <a:pt x="60" y="286"/>
                    <a:pt x="120" y="488"/>
                    <a:pt x="179" y="715"/>
                  </a:cubicBezTo>
                  <a:lnTo>
                    <a:pt x="489" y="619"/>
                  </a:lnTo>
                  <a:cubicBezTo>
                    <a:pt x="429" y="405"/>
                    <a:pt x="370" y="203"/>
                    <a:pt x="31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1"/>
            <p:cNvSpPr/>
            <p:nvPr/>
          </p:nvSpPr>
          <p:spPr>
            <a:xfrm>
              <a:off x="5836259" y="2982262"/>
              <a:ext cx="15648" cy="22496"/>
            </a:xfrm>
            <a:custGeom>
              <a:avLst/>
              <a:gdLst/>
              <a:ahLst/>
              <a:cxnLst/>
              <a:rect l="l" t="t" r="r" b="b"/>
              <a:pathLst>
                <a:path w="489" h="703" extrusionOk="0">
                  <a:moveTo>
                    <a:pt x="310" y="0"/>
                  </a:moveTo>
                  <a:lnTo>
                    <a:pt x="0" y="84"/>
                  </a:lnTo>
                  <a:cubicBezTo>
                    <a:pt x="60" y="286"/>
                    <a:pt x="119" y="500"/>
                    <a:pt x="179" y="703"/>
                  </a:cubicBezTo>
                  <a:lnTo>
                    <a:pt x="488" y="620"/>
                  </a:lnTo>
                  <a:cubicBezTo>
                    <a:pt x="429" y="405"/>
                    <a:pt x="369" y="203"/>
                    <a:pt x="31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1"/>
            <p:cNvSpPr/>
            <p:nvPr/>
          </p:nvSpPr>
          <p:spPr>
            <a:xfrm>
              <a:off x="5857187" y="3021878"/>
              <a:ext cx="32" cy="32"/>
            </a:xfrm>
            <a:custGeom>
              <a:avLst/>
              <a:gdLst/>
              <a:ahLst/>
              <a:cxnLst/>
              <a:rect l="l" t="t" r="r" b="b"/>
              <a:pathLst>
                <a:path w="1" h="1" extrusionOk="0">
                  <a:moveTo>
                    <a:pt x="1" y="1"/>
                  </a:moveTo>
                  <a:lnTo>
                    <a:pt x="1" y="1"/>
                  </a:lnTo>
                  <a:lnTo>
                    <a:pt x="1"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1"/>
            <p:cNvSpPr/>
            <p:nvPr/>
          </p:nvSpPr>
          <p:spPr>
            <a:xfrm>
              <a:off x="5812995" y="2903382"/>
              <a:ext cx="16032" cy="22528"/>
            </a:xfrm>
            <a:custGeom>
              <a:avLst/>
              <a:gdLst/>
              <a:ahLst/>
              <a:cxnLst/>
              <a:rect l="l" t="t" r="r" b="b"/>
              <a:pathLst>
                <a:path w="501" h="704" extrusionOk="0">
                  <a:moveTo>
                    <a:pt x="310" y="1"/>
                  </a:moveTo>
                  <a:lnTo>
                    <a:pt x="1" y="96"/>
                  </a:lnTo>
                  <a:cubicBezTo>
                    <a:pt x="48" y="239"/>
                    <a:pt x="108" y="453"/>
                    <a:pt x="191" y="703"/>
                  </a:cubicBezTo>
                  <a:lnTo>
                    <a:pt x="501" y="620"/>
                  </a:lnTo>
                  <a:cubicBezTo>
                    <a:pt x="417" y="358"/>
                    <a:pt x="358" y="144"/>
                    <a:pt x="31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1"/>
            <p:cNvSpPr/>
            <p:nvPr/>
          </p:nvSpPr>
          <p:spPr>
            <a:xfrm>
              <a:off x="5893763" y="3304950"/>
              <a:ext cx="10720" cy="5376"/>
            </a:xfrm>
            <a:custGeom>
              <a:avLst/>
              <a:gdLst/>
              <a:ahLst/>
              <a:cxnLst/>
              <a:rect l="l" t="t" r="r" b="b"/>
              <a:pathLst>
                <a:path w="335" h="168" extrusionOk="0">
                  <a:moveTo>
                    <a:pt x="25" y="1"/>
                  </a:moveTo>
                  <a:cubicBezTo>
                    <a:pt x="13" y="37"/>
                    <a:pt x="13" y="72"/>
                    <a:pt x="1" y="120"/>
                  </a:cubicBezTo>
                  <a:lnTo>
                    <a:pt x="322" y="168"/>
                  </a:lnTo>
                  <a:cubicBezTo>
                    <a:pt x="322" y="132"/>
                    <a:pt x="334" y="84"/>
                    <a:pt x="334" y="49"/>
                  </a:cubicBezTo>
                  <a:lnTo>
                    <a:pt x="25"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1"/>
            <p:cNvSpPr/>
            <p:nvPr/>
          </p:nvSpPr>
          <p:spPr>
            <a:xfrm>
              <a:off x="5890723" y="3223062"/>
              <a:ext cx="12992" cy="21728"/>
            </a:xfrm>
            <a:custGeom>
              <a:avLst/>
              <a:gdLst/>
              <a:ahLst/>
              <a:cxnLst/>
              <a:rect l="l" t="t" r="r" b="b"/>
              <a:pathLst>
                <a:path w="406" h="679" extrusionOk="0">
                  <a:moveTo>
                    <a:pt x="322" y="0"/>
                  </a:moveTo>
                  <a:lnTo>
                    <a:pt x="1" y="48"/>
                  </a:lnTo>
                  <a:cubicBezTo>
                    <a:pt x="36" y="262"/>
                    <a:pt x="60" y="476"/>
                    <a:pt x="84" y="679"/>
                  </a:cubicBezTo>
                  <a:lnTo>
                    <a:pt x="405" y="643"/>
                  </a:lnTo>
                  <a:cubicBezTo>
                    <a:pt x="382" y="441"/>
                    <a:pt x="358" y="226"/>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1"/>
            <p:cNvSpPr/>
            <p:nvPr/>
          </p:nvSpPr>
          <p:spPr>
            <a:xfrm>
              <a:off x="5905219" y="3264214"/>
              <a:ext cx="32" cy="0"/>
            </a:xfrm>
            <a:custGeom>
              <a:avLst/>
              <a:gdLst/>
              <a:ahLst/>
              <a:cxnLst/>
              <a:rect l="l" t="t" r="r" b="b"/>
              <a:pathLst>
                <a:path w="1" extrusionOk="0">
                  <a:moveTo>
                    <a:pt x="0" y="0"/>
                  </a:moveTo>
                  <a:lnTo>
                    <a:pt x="0" y="0"/>
                  </a:lnTo>
                  <a:lnTo>
                    <a:pt x="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1"/>
            <p:cNvSpPr/>
            <p:nvPr/>
          </p:nvSpPr>
          <p:spPr>
            <a:xfrm>
              <a:off x="5847299" y="3021878"/>
              <a:ext cx="15264" cy="22528"/>
            </a:xfrm>
            <a:custGeom>
              <a:avLst/>
              <a:gdLst/>
              <a:ahLst/>
              <a:cxnLst/>
              <a:rect l="l" t="t" r="r" b="b"/>
              <a:pathLst>
                <a:path w="477" h="704" extrusionOk="0">
                  <a:moveTo>
                    <a:pt x="310" y="1"/>
                  </a:moveTo>
                  <a:lnTo>
                    <a:pt x="0" y="84"/>
                  </a:lnTo>
                  <a:cubicBezTo>
                    <a:pt x="48" y="286"/>
                    <a:pt x="107" y="501"/>
                    <a:pt x="167" y="703"/>
                  </a:cubicBezTo>
                  <a:lnTo>
                    <a:pt x="477" y="632"/>
                  </a:lnTo>
                  <a:cubicBezTo>
                    <a:pt x="417" y="417"/>
                    <a:pt x="358" y="203"/>
                    <a:pt x="31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1"/>
            <p:cNvSpPr/>
            <p:nvPr/>
          </p:nvSpPr>
          <p:spPr>
            <a:xfrm>
              <a:off x="5857571" y="3061878"/>
              <a:ext cx="14912" cy="22528"/>
            </a:xfrm>
            <a:custGeom>
              <a:avLst/>
              <a:gdLst/>
              <a:ahLst/>
              <a:cxnLst/>
              <a:rect l="l" t="t" r="r" b="b"/>
              <a:pathLst>
                <a:path w="466" h="704" extrusionOk="0">
                  <a:moveTo>
                    <a:pt x="310" y="1"/>
                  </a:moveTo>
                  <a:lnTo>
                    <a:pt x="1" y="72"/>
                  </a:lnTo>
                  <a:cubicBezTo>
                    <a:pt x="48" y="287"/>
                    <a:pt x="108" y="489"/>
                    <a:pt x="156" y="703"/>
                  </a:cubicBezTo>
                  <a:lnTo>
                    <a:pt x="465" y="620"/>
                  </a:lnTo>
                  <a:cubicBezTo>
                    <a:pt x="418" y="418"/>
                    <a:pt x="358" y="203"/>
                    <a:pt x="31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1"/>
            <p:cNvSpPr/>
            <p:nvPr/>
          </p:nvSpPr>
          <p:spPr>
            <a:xfrm>
              <a:off x="5971107" y="2826806"/>
              <a:ext cx="22912" cy="18336"/>
            </a:xfrm>
            <a:custGeom>
              <a:avLst/>
              <a:gdLst/>
              <a:ahLst/>
              <a:cxnLst/>
              <a:rect l="l" t="t" r="r" b="b"/>
              <a:pathLst>
                <a:path w="716" h="573" extrusionOk="0">
                  <a:moveTo>
                    <a:pt x="584" y="1"/>
                  </a:moveTo>
                  <a:lnTo>
                    <a:pt x="1" y="286"/>
                  </a:lnTo>
                  <a:lnTo>
                    <a:pt x="132" y="572"/>
                  </a:lnTo>
                  <a:lnTo>
                    <a:pt x="715" y="298"/>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1"/>
            <p:cNvSpPr/>
            <p:nvPr/>
          </p:nvSpPr>
          <p:spPr>
            <a:xfrm>
              <a:off x="5897571" y="2862230"/>
              <a:ext cx="22912" cy="17952"/>
            </a:xfrm>
            <a:custGeom>
              <a:avLst/>
              <a:gdLst/>
              <a:ahLst/>
              <a:cxnLst/>
              <a:rect l="l" t="t" r="r" b="b"/>
              <a:pathLst>
                <a:path w="716" h="561" extrusionOk="0">
                  <a:moveTo>
                    <a:pt x="572" y="1"/>
                  </a:moveTo>
                  <a:lnTo>
                    <a:pt x="1" y="275"/>
                  </a:lnTo>
                  <a:lnTo>
                    <a:pt x="132" y="561"/>
                  </a:lnTo>
                  <a:lnTo>
                    <a:pt x="715" y="287"/>
                  </a:lnTo>
                  <a:lnTo>
                    <a:pt x="57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1"/>
            <p:cNvSpPr/>
            <p:nvPr/>
          </p:nvSpPr>
          <p:spPr>
            <a:xfrm>
              <a:off x="5934531" y="2844726"/>
              <a:ext cx="22912" cy="17920"/>
            </a:xfrm>
            <a:custGeom>
              <a:avLst/>
              <a:gdLst/>
              <a:ahLst/>
              <a:cxnLst/>
              <a:rect l="l" t="t" r="r" b="b"/>
              <a:pathLst>
                <a:path w="716" h="560" extrusionOk="0">
                  <a:moveTo>
                    <a:pt x="584" y="0"/>
                  </a:moveTo>
                  <a:lnTo>
                    <a:pt x="1" y="274"/>
                  </a:lnTo>
                  <a:lnTo>
                    <a:pt x="144" y="560"/>
                  </a:lnTo>
                  <a:lnTo>
                    <a:pt x="715" y="286"/>
                  </a:lnTo>
                  <a:lnTo>
                    <a:pt x="584"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1"/>
            <p:cNvSpPr/>
            <p:nvPr/>
          </p:nvSpPr>
          <p:spPr>
            <a:xfrm>
              <a:off x="5860259" y="2879766"/>
              <a:ext cx="23264" cy="17952"/>
            </a:xfrm>
            <a:custGeom>
              <a:avLst/>
              <a:gdLst/>
              <a:ahLst/>
              <a:cxnLst/>
              <a:rect l="l" t="t" r="r" b="b"/>
              <a:pathLst>
                <a:path w="727" h="561" extrusionOk="0">
                  <a:moveTo>
                    <a:pt x="584" y="1"/>
                  </a:moveTo>
                  <a:lnTo>
                    <a:pt x="0" y="274"/>
                  </a:lnTo>
                  <a:lnTo>
                    <a:pt x="143" y="560"/>
                  </a:lnTo>
                  <a:lnTo>
                    <a:pt x="726" y="286"/>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1"/>
            <p:cNvSpPr/>
            <p:nvPr/>
          </p:nvSpPr>
          <p:spPr>
            <a:xfrm>
              <a:off x="6045795" y="2791766"/>
              <a:ext cx="22880" cy="18304"/>
            </a:xfrm>
            <a:custGeom>
              <a:avLst/>
              <a:gdLst/>
              <a:ahLst/>
              <a:cxnLst/>
              <a:rect l="l" t="t" r="r" b="b"/>
              <a:pathLst>
                <a:path w="715" h="572" extrusionOk="0">
                  <a:moveTo>
                    <a:pt x="584" y="0"/>
                  </a:moveTo>
                  <a:lnTo>
                    <a:pt x="0" y="274"/>
                  </a:lnTo>
                  <a:lnTo>
                    <a:pt x="131" y="572"/>
                  </a:lnTo>
                  <a:lnTo>
                    <a:pt x="715" y="286"/>
                  </a:lnTo>
                  <a:lnTo>
                    <a:pt x="584"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1"/>
            <p:cNvSpPr/>
            <p:nvPr/>
          </p:nvSpPr>
          <p:spPr>
            <a:xfrm>
              <a:off x="6119715" y="2756342"/>
              <a:ext cx="22880" cy="18304"/>
            </a:xfrm>
            <a:custGeom>
              <a:avLst/>
              <a:gdLst/>
              <a:ahLst/>
              <a:cxnLst/>
              <a:rect l="l" t="t" r="r" b="b"/>
              <a:pathLst>
                <a:path w="715" h="572" extrusionOk="0">
                  <a:moveTo>
                    <a:pt x="572" y="0"/>
                  </a:moveTo>
                  <a:lnTo>
                    <a:pt x="0" y="274"/>
                  </a:lnTo>
                  <a:lnTo>
                    <a:pt x="131" y="572"/>
                  </a:lnTo>
                  <a:lnTo>
                    <a:pt x="715" y="286"/>
                  </a:lnTo>
                  <a:lnTo>
                    <a:pt x="57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1"/>
            <p:cNvSpPr/>
            <p:nvPr/>
          </p:nvSpPr>
          <p:spPr>
            <a:xfrm>
              <a:off x="6082371" y="2774230"/>
              <a:ext cx="22880" cy="17952"/>
            </a:xfrm>
            <a:custGeom>
              <a:avLst/>
              <a:gdLst/>
              <a:ahLst/>
              <a:cxnLst/>
              <a:rect l="l" t="t" r="r" b="b"/>
              <a:pathLst>
                <a:path w="715" h="561" extrusionOk="0">
                  <a:moveTo>
                    <a:pt x="572" y="1"/>
                  </a:moveTo>
                  <a:lnTo>
                    <a:pt x="0" y="274"/>
                  </a:lnTo>
                  <a:lnTo>
                    <a:pt x="131" y="560"/>
                  </a:lnTo>
                  <a:lnTo>
                    <a:pt x="715" y="286"/>
                  </a:lnTo>
                  <a:lnTo>
                    <a:pt x="57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1"/>
            <p:cNvSpPr/>
            <p:nvPr/>
          </p:nvSpPr>
          <p:spPr>
            <a:xfrm>
              <a:off x="6008835" y="2809270"/>
              <a:ext cx="22880" cy="18336"/>
            </a:xfrm>
            <a:custGeom>
              <a:avLst/>
              <a:gdLst/>
              <a:ahLst/>
              <a:cxnLst/>
              <a:rect l="l" t="t" r="r" b="b"/>
              <a:pathLst>
                <a:path w="715" h="573" extrusionOk="0">
                  <a:moveTo>
                    <a:pt x="572" y="1"/>
                  </a:moveTo>
                  <a:lnTo>
                    <a:pt x="1" y="275"/>
                  </a:lnTo>
                  <a:lnTo>
                    <a:pt x="132" y="572"/>
                  </a:lnTo>
                  <a:lnTo>
                    <a:pt x="715" y="299"/>
                  </a:lnTo>
                  <a:lnTo>
                    <a:pt x="57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1"/>
            <p:cNvSpPr/>
            <p:nvPr/>
          </p:nvSpPr>
          <p:spPr>
            <a:xfrm>
              <a:off x="5600771" y="3002838"/>
              <a:ext cx="22912" cy="17920"/>
            </a:xfrm>
            <a:custGeom>
              <a:avLst/>
              <a:gdLst/>
              <a:ahLst/>
              <a:cxnLst/>
              <a:rect l="l" t="t" r="r" b="b"/>
              <a:pathLst>
                <a:path w="716" h="560" extrusionOk="0">
                  <a:moveTo>
                    <a:pt x="572" y="0"/>
                  </a:moveTo>
                  <a:lnTo>
                    <a:pt x="1" y="274"/>
                  </a:lnTo>
                  <a:lnTo>
                    <a:pt x="132" y="560"/>
                  </a:lnTo>
                  <a:lnTo>
                    <a:pt x="715" y="286"/>
                  </a:lnTo>
                  <a:lnTo>
                    <a:pt x="57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1"/>
            <p:cNvSpPr/>
            <p:nvPr/>
          </p:nvSpPr>
          <p:spPr>
            <a:xfrm>
              <a:off x="5637731" y="2985302"/>
              <a:ext cx="22912" cy="18336"/>
            </a:xfrm>
            <a:custGeom>
              <a:avLst/>
              <a:gdLst/>
              <a:ahLst/>
              <a:cxnLst/>
              <a:rect l="l" t="t" r="r" b="b"/>
              <a:pathLst>
                <a:path w="716" h="573" extrusionOk="0">
                  <a:moveTo>
                    <a:pt x="584" y="1"/>
                  </a:moveTo>
                  <a:lnTo>
                    <a:pt x="1" y="274"/>
                  </a:lnTo>
                  <a:lnTo>
                    <a:pt x="144" y="572"/>
                  </a:lnTo>
                  <a:lnTo>
                    <a:pt x="715" y="298"/>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1"/>
            <p:cNvSpPr/>
            <p:nvPr/>
          </p:nvSpPr>
          <p:spPr>
            <a:xfrm>
              <a:off x="5823299" y="2897302"/>
              <a:ext cx="22880" cy="18304"/>
            </a:xfrm>
            <a:custGeom>
              <a:avLst/>
              <a:gdLst/>
              <a:ahLst/>
              <a:cxnLst/>
              <a:rect l="l" t="t" r="r" b="b"/>
              <a:pathLst>
                <a:path w="715" h="572" extrusionOk="0">
                  <a:moveTo>
                    <a:pt x="572" y="0"/>
                  </a:moveTo>
                  <a:lnTo>
                    <a:pt x="0" y="274"/>
                  </a:lnTo>
                  <a:lnTo>
                    <a:pt x="131" y="572"/>
                  </a:lnTo>
                  <a:lnTo>
                    <a:pt x="715" y="298"/>
                  </a:lnTo>
                  <a:lnTo>
                    <a:pt x="57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1"/>
            <p:cNvSpPr/>
            <p:nvPr/>
          </p:nvSpPr>
          <p:spPr>
            <a:xfrm>
              <a:off x="5675075" y="2967766"/>
              <a:ext cx="22912" cy="17952"/>
            </a:xfrm>
            <a:custGeom>
              <a:avLst/>
              <a:gdLst/>
              <a:ahLst/>
              <a:cxnLst/>
              <a:rect l="l" t="t" r="r" b="b"/>
              <a:pathLst>
                <a:path w="716" h="561" extrusionOk="0">
                  <a:moveTo>
                    <a:pt x="584" y="1"/>
                  </a:moveTo>
                  <a:lnTo>
                    <a:pt x="1" y="275"/>
                  </a:lnTo>
                  <a:lnTo>
                    <a:pt x="144" y="561"/>
                  </a:lnTo>
                  <a:lnTo>
                    <a:pt x="715" y="287"/>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1"/>
            <p:cNvSpPr/>
            <p:nvPr/>
          </p:nvSpPr>
          <p:spPr>
            <a:xfrm>
              <a:off x="5563843" y="3020726"/>
              <a:ext cx="22880" cy="18336"/>
            </a:xfrm>
            <a:custGeom>
              <a:avLst/>
              <a:gdLst/>
              <a:ahLst/>
              <a:cxnLst/>
              <a:rect l="l" t="t" r="r" b="b"/>
              <a:pathLst>
                <a:path w="715" h="573" extrusionOk="0">
                  <a:moveTo>
                    <a:pt x="572" y="1"/>
                  </a:moveTo>
                  <a:lnTo>
                    <a:pt x="0" y="275"/>
                  </a:lnTo>
                  <a:lnTo>
                    <a:pt x="131" y="572"/>
                  </a:lnTo>
                  <a:lnTo>
                    <a:pt x="714" y="299"/>
                  </a:lnTo>
                  <a:lnTo>
                    <a:pt x="57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1"/>
            <p:cNvSpPr/>
            <p:nvPr/>
          </p:nvSpPr>
          <p:spPr>
            <a:xfrm>
              <a:off x="5785955" y="2915190"/>
              <a:ext cx="23264" cy="17952"/>
            </a:xfrm>
            <a:custGeom>
              <a:avLst/>
              <a:gdLst/>
              <a:ahLst/>
              <a:cxnLst/>
              <a:rect l="l" t="t" r="r" b="b"/>
              <a:pathLst>
                <a:path w="727" h="561" extrusionOk="0">
                  <a:moveTo>
                    <a:pt x="584" y="1"/>
                  </a:moveTo>
                  <a:lnTo>
                    <a:pt x="0" y="275"/>
                  </a:lnTo>
                  <a:lnTo>
                    <a:pt x="143" y="560"/>
                  </a:lnTo>
                  <a:lnTo>
                    <a:pt x="727" y="287"/>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1"/>
            <p:cNvSpPr/>
            <p:nvPr/>
          </p:nvSpPr>
          <p:spPr>
            <a:xfrm>
              <a:off x="5748995" y="2932342"/>
              <a:ext cx="22880" cy="18336"/>
            </a:xfrm>
            <a:custGeom>
              <a:avLst/>
              <a:gdLst/>
              <a:ahLst/>
              <a:cxnLst/>
              <a:rect l="l" t="t" r="r" b="b"/>
              <a:pathLst>
                <a:path w="715" h="573" extrusionOk="0">
                  <a:moveTo>
                    <a:pt x="584" y="1"/>
                  </a:moveTo>
                  <a:lnTo>
                    <a:pt x="1" y="275"/>
                  </a:lnTo>
                  <a:lnTo>
                    <a:pt x="131" y="572"/>
                  </a:lnTo>
                  <a:lnTo>
                    <a:pt x="715" y="286"/>
                  </a:lnTo>
                  <a:lnTo>
                    <a:pt x="5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1"/>
            <p:cNvSpPr/>
            <p:nvPr/>
          </p:nvSpPr>
          <p:spPr>
            <a:xfrm>
              <a:off x="5712035" y="2950262"/>
              <a:ext cx="22880" cy="18304"/>
            </a:xfrm>
            <a:custGeom>
              <a:avLst/>
              <a:gdLst/>
              <a:ahLst/>
              <a:cxnLst/>
              <a:rect l="l" t="t" r="r" b="b"/>
              <a:pathLst>
                <a:path w="715" h="572" extrusionOk="0">
                  <a:moveTo>
                    <a:pt x="572" y="0"/>
                  </a:moveTo>
                  <a:lnTo>
                    <a:pt x="1" y="274"/>
                  </a:lnTo>
                  <a:lnTo>
                    <a:pt x="132" y="572"/>
                  </a:lnTo>
                  <a:lnTo>
                    <a:pt x="715" y="298"/>
                  </a:lnTo>
                  <a:lnTo>
                    <a:pt x="57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1"/>
            <p:cNvSpPr/>
            <p:nvPr/>
          </p:nvSpPr>
          <p:spPr>
            <a:xfrm>
              <a:off x="5958531" y="3141462"/>
              <a:ext cx="96064" cy="89696"/>
            </a:xfrm>
            <a:custGeom>
              <a:avLst/>
              <a:gdLst/>
              <a:ahLst/>
              <a:cxnLst/>
              <a:rect l="l" t="t" r="r" b="b"/>
              <a:pathLst>
                <a:path w="3002" h="2803" extrusionOk="0">
                  <a:moveTo>
                    <a:pt x="1516" y="322"/>
                  </a:moveTo>
                  <a:cubicBezTo>
                    <a:pt x="2043" y="322"/>
                    <a:pt x="2497" y="713"/>
                    <a:pt x="2573" y="1240"/>
                  </a:cubicBezTo>
                  <a:cubicBezTo>
                    <a:pt x="2656" y="1836"/>
                    <a:pt x="2251" y="2383"/>
                    <a:pt x="1656" y="2467"/>
                  </a:cubicBezTo>
                  <a:cubicBezTo>
                    <a:pt x="1600" y="2476"/>
                    <a:pt x="1544" y="2480"/>
                    <a:pt x="1489" y="2480"/>
                  </a:cubicBezTo>
                  <a:cubicBezTo>
                    <a:pt x="971" y="2480"/>
                    <a:pt x="516" y="2089"/>
                    <a:pt x="430" y="1562"/>
                  </a:cubicBezTo>
                  <a:cubicBezTo>
                    <a:pt x="346" y="967"/>
                    <a:pt x="751" y="419"/>
                    <a:pt x="1346" y="336"/>
                  </a:cubicBezTo>
                  <a:cubicBezTo>
                    <a:pt x="1404" y="326"/>
                    <a:pt x="1460" y="322"/>
                    <a:pt x="1516" y="322"/>
                  </a:cubicBezTo>
                  <a:close/>
                  <a:moveTo>
                    <a:pt x="1499" y="0"/>
                  </a:moveTo>
                  <a:cubicBezTo>
                    <a:pt x="1433" y="0"/>
                    <a:pt x="1366" y="5"/>
                    <a:pt x="1299" y="14"/>
                  </a:cubicBezTo>
                  <a:cubicBezTo>
                    <a:pt x="537" y="121"/>
                    <a:pt x="1" y="836"/>
                    <a:pt x="120" y="1598"/>
                  </a:cubicBezTo>
                  <a:cubicBezTo>
                    <a:pt x="218" y="2304"/>
                    <a:pt x="822" y="2802"/>
                    <a:pt x="1506" y="2802"/>
                  </a:cubicBezTo>
                  <a:cubicBezTo>
                    <a:pt x="1571" y="2802"/>
                    <a:pt x="1637" y="2798"/>
                    <a:pt x="1704" y="2788"/>
                  </a:cubicBezTo>
                  <a:cubicBezTo>
                    <a:pt x="2466" y="2681"/>
                    <a:pt x="3001" y="1967"/>
                    <a:pt x="2894" y="1205"/>
                  </a:cubicBezTo>
                  <a:cubicBezTo>
                    <a:pt x="2785" y="498"/>
                    <a:pt x="2191" y="0"/>
                    <a:pt x="149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1"/>
            <p:cNvSpPr/>
            <p:nvPr/>
          </p:nvSpPr>
          <p:spPr>
            <a:xfrm>
              <a:off x="5981795" y="2748566"/>
              <a:ext cx="32800" cy="30784"/>
            </a:xfrm>
            <a:custGeom>
              <a:avLst/>
              <a:gdLst/>
              <a:ahLst/>
              <a:cxnLst/>
              <a:rect l="l" t="t" r="r" b="b"/>
              <a:pathLst>
                <a:path w="1025" h="962" extrusionOk="0">
                  <a:moveTo>
                    <a:pt x="512" y="313"/>
                  </a:moveTo>
                  <a:cubicBezTo>
                    <a:pt x="595" y="313"/>
                    <a:pt x="656" y="370"/>
                    <a:pt x="667" y="457"/>
                  </a:cubicBezTo>
                  <a:cubicBezTo>
                    <a:pt x="679" y="541"/>
                    <a:pt x="619" y="624"/>
                    <a:pt x="536" y="636"/>
                  </a:cubicBezTo>
                  <a:cubicBezTo>
                    <a:pt x="529" y="637"/>
                    <a:pt x="522" y="637"/>
                    <a:pt x="515" y="637"/>
                  </a:cubicBezTo>
                  <a:cubicBezTo>
                    <a:pt x="439" y="637"/>
                    <a:pt x="368" y="581"/>
                    <a:pt x="357" y="505"/>
                  </a:cubicBezTo>
                  <a:cubicBezTo>
                    <a:pt x="346" y="410"/>
                    <a:pt x="405" y="326"/>
                    <a:pt x="488" y="314"/>
                  </a:cubicBezTo>
                  <a:cubicBezTo>
                    <a:pt x="496" y="313"/>
                    <a:pt x="504" y="313"/>
                    <a:pt x="512" y="313"/>
                  </a:cubicBezTo>
                  <a:close/>
                  <a:moveTo>
                    <a:pt x="508" y="0"/>
                  </a:moveTo>
                  <a:cubicBezTo>
                    <a:pt x="485" y="0"/>
                    <a:pt x="463" y="2"/>
                    <a:pt x="441" y="5"/>
                  </a:cubicBezTo>
                  <a:cubicBezTo>
                    <a:pt x="179" y="41"/>
                    <a:pt x="0" y="279"/>
                    <a:pt x="36" y="541"/>
                  </a:cubicBezTo>
                  <a:cubicBezTo>
                    <a:pt x="69" y="791"/>
                    <a:pt x="281" y="962"/>
                    <a:pt x="517" y="962"/>
                  </a:cubicBezTo>
                  <a:cubicBezTo>
                    <a:pt x="539" y="962"/>
                    <a:pt x="561" y="960"/>
                    <a:pt x="584" y="957"/>
                  </a:cubicBezTo>
                  <a:cubicBezTo>
                    <a:pt x="846" y="910"/>
                    <a:pt x="1024" y="672"/>
                    <a:pt x="988" y="410"/>
                  </a:cubicBezTo>
                  <a:cubicBezTo>
                    <a:pt x="956" y="170"/>
                    <a:pt x="744" y="0"/>
                    <a:pt x="508"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1"/>
            <p:cNvSpPr/>
            <p:nvPr/>
          </p:nvSpPr>
          <p:spPr>
            <a:xfrm>
              <a:off x="5696803" y="3240182"/>
              <a:ext cx="96416" cy="90336"/>
            </a:xfrm>
            <a:custGeom>
              <a:avLst/>
              <a:gdLst/>
              <a:ahLst/>
              <a:cxnLst/>
              <a:rect l="l" t="t" r="r" b="b"/>
              <a:pathLst>
                <a:path w="3013" h="2823" extrusionOk="0">
                  <a:moveTo>
                    <a:pt x="1929" y="346"/>
                  </a:moveTo>
                  <a:lnTo>
                    <a:pt x="2644" y="1239"/>
                  </a:lnTo>
                  <a:lnTo>
                    <a:pt x="2212" y="2313"/>
                  </a:lnTo>
                  <a:lnTo>
                    <a:pt x="2212" y="2313"/>
                  </a:lnTo>
                  <a:lnTo>
                    <a:pt x="1084" y="2477"/>
                  </a:lnTo>
                  <a:lnTo>
                    <a:pt x="369" y="1573"/>
                  </a:lnTo>
                  <a:lnTo>
                    <a:pt x="798" y="513"/>
                  </a:lnTo>
                  <a:lnTo>
                    <a:pt x="1929" y="346"/>
                  </a:lnTo>
                  <a:close/>
                  <a:moveTo>
                    <a:pt x="2072" y="1"/>
                  </a:moveTo>
                  <a:lnTo>
                    <a:pt x="572" y="215"/>
                  </a:lnTo>
                  <a:lnTo>
                    <a:pt x="0" y="1632"/>
                  </a:lnTo>
                  <a:lnTo>
                    <a:pt x="941" y="2823"/>
                  </a:lnTo>
                  <a:lnTo>
                    <a:pt x="2358" y="2620"/>
                  </a:lnTo>
                  <a:lnTo>
                    <a:pt x="2453" y="2596"/>
                  </a:lnTo>
                  <a:lnTo>
                    <a:pt x="3013" y="1192"/>
                  </a:lnTo>
                  <a:lnTo>
                    <a:pt x="207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1"/>
            <p:cNvSpPr/>
            <p:nvPr/>
          </p:nvSpPr>
          <p:spPr>
            <a:xfrm>
              <a:off x="6853891" y="2487286"/>
              <a:ext cx="61376" cy="1089760"/>
            </a:xfrm>
            <a:custGeom>
              <a:avLst/>
              <a:gdLst/>
              <a:ahLst/>
              <a:cxnLst/>
              <a:rect l="l" t="t" r="r" b="b"/>
              <a:pathLst>
                <a:path w="1918" h="34055" extrusionOk="0">
                  <a:moveTo>
                    <a:pt x="110" y="0"/>
                  </a:moveTo>
                  <a:cubicBezTo>
                    <a:pt x="49" y="0"/>
                    <a:pt x="1" y="45"/>
                    <a:pt x="1" y="109"/>
                  </a:cubicBezTo>
                  <a:cubicBezTo>
                    <a:pt x="1" y="181"/>
                    <a:pt x="48" y="228"/>
                    <a:pt x="108" y="240"/>
                  </a:cubicBezTo>
                  <a:lnTo>
                    <a:pt x="1679" y="359"/>
                  </a:lnTo>
                  <a:lnTo>
                    <a:pt x="1679" y="33935"/>
                  </a:lnTo>
                  <a:cubicBezTo>
                    <a:pt x="1679" y="34006"/>
                    <a:pt x="1739" y="34054"/>
                    <a:pt x="1798" y="34054"/>
                  </a:cubicBezTo>
                  <a:cubicBezTo>
                    <a:pt x="1870" y="34054"/>
                    <a:pt x="1918" y="34006"/>
                    <a:pt x="1918" y="33935"/>
                  </a:cubicBezTo>
                  <a:lnTo>
                    <a:pt x="1918" y="145"/>
                  </a:lnTo>
                  <a:lnTo>
                    <a:pt x="132" y="2"/>
                  </a:lnTo>
                  <a:cubicBezTo>
                    <a:pt x="124" y="1"/>
                    <a:pt x="117" y="0"/>
                    <a:pt x="11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1"/>
            <p:cNvSpPr/>
            <p:nvPr/>
          </p:nvSpPr>
          <p:spPr>
            <a:xfrm>
              <a:off x="6883235" y="2472086"/>
              <a:ext cx="61760" cy="61760"/>
            </a:xfrm>
            <a:custGeom>
              <a:avLst/>
              <a:gdLst/>
              <a:ahLst/>
              <a:cxnLst/>
              <a:rect l="l" t="t" r="r" b="b"/>
              <a:pathLst>
                <a:path w="1930" h="1930" extrusionOk="0">
                  <a:moveTo>
                    <a:pt x="965" y="1"/>
                  </a:moveTo>
                  <a:cubicBezTo>
                    <a:pt x="429" y="1"/>
                    <a:pt x="0" y="441"/>
                    <a:pt x="0" y="965"/>
                  </a:cubicBezTo>
                  <a:cubicBezTo>
                    <a:pt x="0" y="1501"/>
                    <a:pt x="429" y="1930"/>
                    <a:pt x="965" y="1930"/>
                  </a:cubicBezTo>
                  <a:cubicBezTo>
                    <a:pt x="1501" y="1930"/>
                    <a:pt x="1929" y="1501"/>
                    <a:pt x="1929" y="965"/>
                  </a:cubicBezTo>
                  <a:cubicBezTo>
                    <a:pt x="1929" y="441"/>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1"/>
            <p:cNvSpPr/>
            <p:nvPr/>
          </p:nvSpPr>
          <p:spPr>
            <a:xfrm>
              <a:off x="6883235" y="2556694"/>
              <a:ext cx="61760" cy="61728"/>
            </a:xfrm>
            <a:custGeom>
              <a:avLst/>
              <a:gdLst/>
              <a:ahLst/>
              <a:cxnLst/>
              <a:rect l="l" t="t" r="r" b="b"/>
              <a:pathLst>
                <a:path w="1930" h="1929" extrusionOk="0">
                  <a:moveTo>
                    <a:pt x="965" y="0"/>
                  </a:moveTo>
                  <a:cubicBezTo>
                    <a:pt x="429" y="0"/>
                    <a:pt x="0" y="441"/>
                    <a:pt x="0" y="965"/>
                  </a:cubicBezTo>
                  <a:cubicBezTo>
                    <a:pt x="0" y="1500"/>
                    <a:pt x="429" y="1929"/>
                    <a:pt x="965" y="1929"/>
                  </a:cubicBezTo>
                  <a:cubicBezTo>
                    <a:pt x="1501" y="1929"/>
                    <a:pt x="1929" y="1500"/>
                    <a:pt x="1929" y="965"/>
                  </a:cubicBezTo>
                  <a:cubicBezTo>
                    <a:pt x="1929" y="441"/>
                    <a:pt x="1501"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1"/>
            <p:cNvSpPr/>
            <p:nvPr/>
          </p:nvSpPr>
          <p:spPr>
            <a:xfrm>
              <a:off x="6883235" y="2641654"/>
              <a:ext cx="61760" cy="61376"/>
            </a:xfrm>
            <a:custGeom>
              <a:avLst/>
              <a:gdLst/>
              <a:ahLst/>
              <a:cxnLst/>
              <a:rect l="l" t="t" r="r" b="b"/>
              <a:pathLst>
                <a:path w="1930" h="1918" extrusionOk="0">
                  <a:moveTo>
                    <a:pt x="965" y="0"/>
                  </a:moveTo>
                  <a:cubicBezTo>
                    <a:pt x="429" y="0"/>
                    <a:pt x="0" y="429"/>
                    <a:pt x="0" y="953"/>
                  </a:cubicBezTo>
                  <a:cubicBezTo>
                    <a:pt x="0" y="1489"/>
                    <a:pt x="429" y="1917"/>
                    <a:pt x="965" y="1917"/>
                  </a:cubicBezTo>
                  <a:cubicBezTo>
                    <a:pt x="1501" y="1917"/>
                    <a:pt x="1929" y="1489"/>
                    <a:pt x="1929" y="953"/>
                  </a:cubicBezTo>
                  <a:cubicBezTo>
                    <a:pt x="1929" y="429"/>
                    <a:pt x="1501"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1"/>
            <p:cNvSpPr/>
            <p:nvPr/>
          </p:nvSpPr>
          <p:spPr>
            <a:xfrm>
              <a:off x="6883235" y="2726230"/>
              <a:ext cx="61760" cy="61376"/>
            </a:xfrm>
            <a:custGeom>
              <a:avLst/>
              <a:gdLst/>
              <a:ahLst/>
              <a:cxnLst/>
              <a:rect l="l" t="t" r="r" b="b"/>
              <a:pathLst>
                <a:path w="1930" h="1918" extrusionOk="0">
                  <a:moveTo>
                    <a:pt x="965" y="0"/>
                  </a:moveTo>
                  <a:cubicBezTo>
                    <a:pt x="429" y="0"/>
                    <a:pt x="0" y="429"/>
                    <a:pt x="0" y="953"/>
                  </a:cubicBezTo>
                  <a:cubicBezTo>
                    <a:pt x="0" y="1489"/>
                    <a:pt x="429" y="1917"/>
                    <a:pt x="965" y="1917"/>
                  </a:cubicBezTo>
                  <a:cubicBezTo>
                    <a:pt x="1501" y="1917"/>
                    <a:pt x="1929" y="1489"/>
                    <a:pt x="1929" y="953"/>
                  </a:cubicBezTo>
                  <a:cubicBezTo>
                    <a:pt x="1929" y="429"/>
                    <a:pt x="1501"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1"/>
            <p:cNvSpPr/>
            <p:nvPr/>
          </p:nvSpPr>
          <p:spPr>
            <a:xfrm>
              <a:off x="6883235" y="2810806"/>
              <a:ext cx="61760" cy="61376"/>
            </a:xfrm>
            <a:custGeom>
              <a:avLst/>
              <a:gdLst/>
              <a:ahLst/>
              <a:cxnLst/>
              <a:rect l="l" t="t" r="r" b="b"/>
              <a:pathLst>
                <a:path w="1930" h="1918" extrusionOk="0">
                  <a:moveTo>
                    <a:pt x="965" y="1"/>
                  </a:moveTo>
                  <a:cubicBezTo>
                    <a:pt x="429" y="1"/>
                    <a:pt x="0" y="429"/>
                    <a:pt x="0" y="965"/>
                  </a:cubicBezTo>
                  <a:cubicBezTo>
                    <a:pt x="0" y="1489"/>
                    <a:pt x="429" y="1917"/>
                    <a:pt x="965" y="1917"/>
                  </a:cubicBezTo>
                  <a:cubicBezTo>
                    <a:pt x="1501" y="1917"/>
                    <a:pt x="1929" y="1489"/>
                    <a:pt x="1929" y="965"/>
                  </a:cubicBezTo>
                  <a:cubicBezTo>
                    <a:pt x="1929" y="429"/>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1"/>
            <p:cNvSpPr/>
            <p:nvPr/>
          </p:nvSpPr>
          <p:spPr>
            <a:xfrm>
              <a:off x="6883235" y="2895382"/>
              <a:ext cx="61760" cy="61376"/>
            </a:xfrm>
            <a:custGeom>
              <a:avLst/>
              <a:gdLst/>
              <a:ahLst/>
              <a:cxnLst/>
              <a:rect l="l" t="t" r="r" b="b"/>
              <a:pathLst>
                <a:path w="1930" h="1918" extrusionOk="0">
                  <a:moveTo>
                    <a:pt x="965" y="1"/>
                  </a:moveTo>
                  <a:cubicBezTo>
                    <a:pt x="429" y="1"/>
                    <a:pt x="0" y="429"/>
                    <a:pt x="0" y="965"/>
                  </a:cubicBezTo>
                  <a:cubicBezTo>
                    <a:pt x="0" y="1489"/>
                    <a:pt x="429" y="1918"/>
                    <a:pt x="965" y="1918"/>
                  </a:cubicBezTo>
                  <a:cubicBezTo>
                    <a:pt x="1501" y="1918"/>
                    <a:pt x="1929" y="1489"/>
                    <a:pt x="1929" y="965"/>
                  </a:cubicBezTo>
                  <a:cubicBezTo>
                    <a:pt x="1929" y="429"/>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1"/>
            <p:cNvSpPr/>
            <p:nvPr/>
          </p:nvSpPr>
          <p:spPr>
            <a:xfrm>
              <a:off x="6883235" y="2979958"/>
              <a:ext cx="61760" cy="61760"/>
            </a:xfrm>
            <a:custGeom>
              <a:avLst/>
              <a:gdLst/>
              <a:ahLst/>
              <a:cxnLst/>
              <a:rect l="l" t="t" r="r" b="b"/>
              <a:pathLst>
                <a:path w="1930" h="1930" extrusionOk="0">
                  <a:moveTo>
                    <a:pt x="965" y="1"/>
                  </a:moveTo>
                  <a:cubicBezTo>
                    <a:pt x="429" y="1"/>
                    <a:pt x="0" y="430"/>
                    <a:pt x="0" y="965"/>
                  </a:cubicBezTo>
                  <a:cubicBezTo>
                    <a:pt x="0" y="1489"/>
                    <a:pt x="429" y="1930"/>
                    <a:pt x="965" y="1930"/>
                  </a:cubicBezTo>
                  <a:cubicBezTo>
                    <a:pt x="1501" y="1930"/>
                    <a:pt x="1929" y="1489"/>
                    <a:pt x="1929" y="965"/>
                  </a:cubicBezTo>
                  <a:cubicBezTo>
                    <a:pt x="1929" y="430"/>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1"/>
            <p:cNvSpPr/>
            <p:nvPr/>
          </p:nvSpPr>
          <p:spPr>
            <a:xfrm>
              <a:off x="6883235" y="3064566"/>
              <a:ext cx="61760" cy="61728"/>
            </a:xfrm>
            <a:custGeom>
              <a:avLst/>
              <a:gdLst/>
              <a:ahLst/>
              <a:cxnLst/>
              <a:rect l="l" t="t" r="r" b="b"/>
              <a:pathLst>
                <a:path w="1930" h="1929" extrusionOk="0">
                  <a:moveTo>
                    <a:pt x="965" y="0"/>
                  </a:moveTo>
                  <a:cubicBezTo>
                    <a:pt x="429" y="0"/>
                    <a:pt x="0" y="429"/>
                    <a:pt x="0" y="965"/>
                  </a:cubicBezTo>
                  <a:cubicBezTo>
                    <a:pt x="0" y="1500"/>
                    <a:pt x="429" y="1929"/>
                    <a:pt x="965" y="1929"/>
                  </a:cubicBezTo>
                  <a:cubicBezTo>
                    <a:pt x="1501" y="1929"/>
                    <a:pt x="1929" y="1500"/>
                    <a:pt x="1929" y="965"/>
                  </a:cubicBezTo>
                  <a:cubicBezTo>
                    <a:pt x="1929" y="429"/>
                    <a:pt x="1501"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1"/>
            <p:cNvSpPr/>
            <p:nvPr/>
          </p:nvSpPr>
          <p:spPr>
            <a:xfrm>
              <a:off x="6883235" y="3149142"/>
              <a:ext cx="61760" cy="61760"/>
            </a:xfrm>
            <a:custGeom>
              <a:avLst/>
              <a:gdLst/>
              <a:ahLst/>
              <a:cxnLst/>
              <a:rect l="l" t="t" r="r" b="b"/>
              <a:pathLst>
                <a:path w="1930" h="1930" extrusionOk="0">
                  <a:moveTo>
                    <a:pt x="965" y="0"/>
                  </a:moveTo>
                  <a:cubicBezTo>
                    <a:pt x="429" y="0"/>
                    <a:pt x="0" y="429"/>
                    <a:pt x="0" y="965"/>
                  </a:cubicBezTo>
                  <a:cubicBezTo>
                    <a:pt x="0" y="1501"/>
                    <a:pt x="429" y="1929"/>
                    <a:pt x="965" y="1929"/>
                  </a:cubicBezTo>
                  <a:cubicBezTo>
                    <a:pt x="1501" y="1929"/>
                    <a:pt x="1929" y="1501"/>
                    <a:pt x="1929" y="965"/>
                  </a:cubicBezTo>
                  <a:cubicBezTo>
                    <a:pt x="1929" y="429"/>
                    <a:pt x="1501"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1"/>
            <p:cNvSpPr/>
            <p:nvPr/>
          </p:nvSpPr>
          <p:spPr>
            <a:xfrm>
              <a:off x="6883235" y="3233718"/>
              <a:ext cx="61760" cy="61760"/>
            </a:xfrm>
            <a:custGeom>
              <a:avLst/>
              <a:gdLst/>
              <a:ahLst/>
              <a:cxnLst/>
              <a:rect l="l" t="t" r="r" b="b"/>
              <a:pathLst>
                <a:path w="1930" h="1930" extrusionOk="0">
                  <a:moveTo>
                    <a:pt x="965" y="1"/>
                  </a:moveTo>
                  <a:cubicBezTo>
                    <a:pt x="429" y="1"/>
                    <a:pt x="0" y="441"/>
                    <a:pt x="0" y="965"/>
                  </a:cubicBezTo>
                  <a:cubicBezTo>
                    <a:pt x="0" y="1501"/>
                    <a:pt x="429" y="1929"/>
                    <a:pt x="965" y="1929"/>
                  </a:cubicBezTo>
                  <a:cubicBezTo>
                    <a:pt x="1501" y="1929"/>
                    <a:pt x="1929" y="1501"/>
                    <a:pt x="1929" y="965"/>
                  </a:cubicBezTo>
                  <a:cubicBezTo>
                    <a:pt x="1929" y="441"/>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1"/>
            <p:cNvSpPr/>
            <p:nvPr/>
          </p:nvSpPr>
          <p:spPr>
            <a:xfrm>
              <a:off x="6883235" y="3318294"/>
              <a:ext cx="61760" cy="61760"/>
            </a:xfrm>
            <a:custGeom>
              <a:avLst/>
              <a:gdLst/>
              <a:ahLst/>
              <a:cxnLst/>
              <a:rect l="l" t="t" r="r" b="b"/>
              <a:pathLst>
                <a:path w="1930" h="1930" extrusionOk="0">
                  <a:moveTo>
                    <a:pt x="965" y="1"/>
                  </a:moveTo>
                  <a:cubicBezTo>
                    <a:pt x="429" y="1"/>
                    <a:pt x="0" y="441"/>
                    <a:pt x="0" y="965"/>
                  </a:cubicBezTo>
                  <a:cubicBezTo>
                    <a:pt x="0" y="1501"/>
                    <a:pt x="429" y="1930"/>
                    <a:pt x="965" y="1930"/>
                  </a:cubicBezTo>
                  <a:cubicBezTo>
                    <a:pt x="1501" y="1930"/>
                    <a:pt x="1929" y="1501"/>
                    <a:pt x="1929" y="965"/>
                  </a:cubicBezTo>
                  <a:cubicBezTo>
                    <a:pt x="1929" y="441"/>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1"/>
            <p:cNvSpPr/>
            <p:nvPr/>
          </p:nvSpPr>
          <p:spPr>
            <a:xfrm>
              <a:off x="6883235" y="3403254"/>
              <a:ext cx="61760" cy="61376"/>
            </a:xfrm>
            <a:custGeom>
              <a:avLst/>
              <a:gdLst/>
              <a:ahLst/>
              <a:cxnLst/>
              <a:rect l="l" t="t" r="r" b="b"/>
              <a:pathLst>
                <a:path w="1930" h="1918" extrusionOk="0">
                  <a:moveTo>
                    <a:pt x="965" y="1"/>
                  </a:moveTo>
                  <a:cubicBezTo>
                    <a:pt x="429" y="1"/>
                    <a:pt x="0" y="429"/>
                    <a:pt x="0" y="953"/>
                  </a:cubicBezTo>
                  <a:cubicBezTo>
                    <a:pt x="0" y="1489"/>
                    <a:pt x="429" y="1918"/>
                    <a:pt x="965" y="1918"/>
                  </a:cubicBezTo>
                  <a:cubicBezTo>
                    <a:pt x="1501" y="1918"/>
                    <a:pt x="1929" y="1489"/>
                    <a:pt x="1929" y="953"/>
                  </a:cubicBezTo>
                  <a:cubicBezTo>
                    <a:pt x="1929" y="429"/>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1"/>
            <p:cNvSpPr/>
            <p:nvPr/>
          </p:nvSpPr>
          <p:spPr>
            <a:xfrm>
              <a:off x="6883235" y="3487830"/>
              <a:ext cx="61760" cy="61376"/>
            </a:xfrm>
            <a:custGeom>
              <a:avLst/>
              <a:gdLst/>
              <a:ahLst/>
              <a:cxnLst/>
              <a:rect l="l" t="t" r="r" b="b"/>
              <a:pathLst>
                <a:path w="1930" h="1918" extrusionOk="0">
                  <a:moveTo>
                    <a:pt x="965" y="1"/>
                  </a:moveTo>
                  <a:cubicBezTo>
                    <a:pt x="429" y="1"/>
                    <a:pt x="0" y="430"/>
                    <a:pt x="0" y="953"/>
                  </a:cubicBezTo>
                  <a:cubicBezTo>
                    <a:pt x="0" y="1489"/>
                    <a:pt x="429" y="1918"/>
                    <a:pt x="965" y="1918"/>
                  </a:cubicBezTo>
                  <a:cubicBezTo>
                    <a:pt x="1501" y="1918"/>
                    <a:pt x="1929" y="1489"/>
                    <a:pt x="1929" y="953"/>
                  </a:cubicBezTo>
                  <a:cubicBezTo>
                    <a:pt x="1929" y="430"/>
                    <a:pt x="1501"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1"/>
            <p:cNvSpPr/>
            <p:nvPr/>
          </p:nvSpPr>
          <p:spPr>
            <a:xfrm>
              <a:off x="6883235" y="2476662"/>
              <a:ext cx="57184" cy="57184"/>
            </a:xfrm>
            <a:custGeom>
              <a:avLst/>
              <a:gdLst/>
              <a:ahLst/>
              <a:cxnLst/>
              <a:rect l="l" t="t" r="r" b="b"/>
              <a:pathLst>
                <a:path w="1787" h="1787" extrusionOk="0">
                  <a:moveTo>
                    <a:pt x="465" y="1"/>
                  </a:moveTo>
                  <a:lnTo>
                    <a:pt x="465" y="1"/>
                  </a:lnTo>
                  <a:cubicBezTo>
                    <a:pt x="191" y="179"/>
                    <a:pt x="0" y="477"/>
                    <a:pt x="0" y="822"/>
                  </a:cubicBezTo>
                  <a:cubicBezTo>
                    <a:pt x="0" y="1358"/>
                    <a:pt x="429" y="1787"/>
                    <a:pt x="965" y="1787"/>
                  </a:cubicBezTo>
                  <a:cubicBezTo>
                    <a:pt x="1310" y="1787"/>
                    <a:pt x="1620" y="1596"/>
                    <a:pt x="1786" y="1322"/>
                  </a:cubicBezTo>
                  <a:lnTo>
                    <a:pt x="1786" y="1322"/>
                  </a:lnTo>
                  <a:cubicBezTo>
                    <a:pt x="1643" y="1406"/>
                    <a:pt x="1465" y="1465"/>
                    <a:pt x="1286" y="1465"/>
                  </a:cubicBezTo>
                  <a:cubicBezTo>
                    <a:pt x="751" y="1465"/>
                    <a:pt x="322" y="1037"/>
                    <a:pt x="322" y="501"/>
                  </a:cubicBezTo>
                  <a:cubicBezTo>
                    <a:pt x="322" y="322"/>
                    <a:pt x="381" y="156"/>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1"/>
            <p:cNvSpPr/>
            <p:nvPr/>
          </p:nvSpPr>
          <p:spPr>
            <a:xfrm>
              <a:off x="6883235" y="2561270"/>
              <a:ext cx="57184" cy="57152"/>
            </a:xfrm>
            <a:custGeom>
              <a:avLst/>
              <a:gdLst/>
              <a:ahLst/>
              <a:cxnLst/>
              <a:rect l="l" t="t" r="r" b="b"/>
              <a:pathLst>
                <a:path w="1787" h="1786" extrusionOk="0">
                  <a:moveTo>
                    <a:pt x="465" y="0"/>
                  </a:moveTo>
                  <a:lnTo>
                    <a:pt x="465" y="0"/>
                  </a:lnTo>
                  <a:cubicBezTo>
                    <a:pt x="191" y="179"/>
                    <a:pt x="0" y="476"/>
                    <a:pt x="0" y="822"/>
                  </a:cubicBezTo>
                  <a:cubicBezTo>
                    <a:pt x="0" y="1357"/>
                    <a:pt x="429" y="1786"/>
                    <a:pt x="965" y="1786"/>
                  </a:cubicBezTo>
                  <a:cubicBezTo>
                    <a:pt x="1310" y="1786"/>
                    <a:pt x="1620" y="1595"/>
                    <a:pt x="1786" y="1322"/>
                  </a:cubicBezTo>
                  <a:lnTo>
                    <a:pt x="1786" y="1322"/>
                  </a:lnTo>
                  <a:cubicBezTo>
                    <a:pt x="1643" y="1417"/>
                    <a:pt x="1465" y="1464"/>
                    <a:pt x="1286" y="1464"/>
                  </a:cubicBezTo>
                  <a:cubicBezTo>
                    <a:pt x="751" y="1464"/>
                    <a:pt x="322" y="1036"/>
                    <a:pt x="322" y="500"/>
                  </a:cubicBezTo>
                  <a:cubicBezTo>
                    <a:pt x="322" y="321"/>
                    <a:pt x="381" y="155"/>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1"/>
            <p:cNvSpPr/>
            <p:nvPr/>
          </p:nvSpPr>
          <p:spPr>
            <a:xfrm>
              <a:off x="6883235" y="2646230"/>
              <a:ext cx="57184" cy="56800"/>
            </a:xfrm>
            <a:custGeom>
              <a:avLst/>
              <a:gdLst/>
              <a:ahLst/>
              <a:cxnLst/>
              <a:rect l="l" t="t" r="r" b="b"/>
              <a:pathLst>
                <a:path w="1787" h="1775" extrusionOk="0">
                  <a:moveTo>
                    <a:pt x="465" y="0"/>
                  </a:moveTo>
                  <a:cubicBezTo>
                    <a:pt x="191" y="167"/>
                    <a:pt x="0" y="464"/>
                    <a:pt x="0" y="810"/>
                  </a:cubicBezTo>
                  <a:cubicBezTo>
                    <a:pt x="0" y="1346"/>
                    <a:pt x="429" y="1774"/>
                    <a:pt x="965" y="1774"/>
                  </a:cubicBezTo>
                  <a:cubicBezTo>
                    <a:pt x="1310" y="1774"/>
                    <a:pt x="1620" y="1584"/>
                    <a:pt x="1786" y="1310"/>
                  </a:cubicBezTo>
                  <a:lnTo>
                    <a:pt x="1786" y="1310"/>
                  </a:lnTo>
                  <a:cubicBezTo>
                    <a:pt x="1643" y="1405"/>
                    <a:pt x="1465" y="1453"/>
                    <a:pt x="1286" y="1453"/>
                  </a:cubicBezTo>
                  <a:cubicBezTo>
                    <a:pt x="751" y="1453"/>
                    <a:pt x="322" y="1024"/>
                    <a:pt x="322" y="488"/>
                  </a:cubicBezTo>
                  <a:cubicBezTo>
                    <a:pt x="322" y="310"/>
                    <a:pt x="381" y="143"/>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1"/>
            <p:cNvSpPr/>
            <p:nvPr/>
          </p:nvSpPr>
          <p:spPr>
            <a:xfrm>
              <a:off x="6883235" y="2730806"/>
              <a:ext cx="57184" cy="56800"/>
            </a:xfrm>
            <a:custGeom>
              <a:avLst/>
              <a:gdLst/>
              <a:ahLst/>
              <a:cxnLst/>
              <a:rect l="l" t="t" r="r" b="b"/>
              <a:pathLst>
                <a:path w="1787" h="1775" extrusionOk="0">
                  <a:moveTo>
                    <a:pt x="465" y="0"/>
                  </a:moveTo>
                  <a:cubicBezTo>
                    <a:pt x="191" y="167"/>
                    <a:pt x="0" y="465"/>
                    <a:pt x="0" y="810"/>
                  </a:cubicBezTo>
                  <a:cubicBezTo>
                    <a:pt x="0" y="1346"/>
                    <a:pt x="429" y="1774"/>
                    <a:pt x="965" y="1774"/>
                  </a:cubicBezTo>
                  <a:cubicBezTo>
                    <a:pt x="1310" y="1774"/>
                    <a:pt x="1620" y="1596"/>
                    <a:pt x="1786" y="1310"/>
                  </a:cubicBezTo>
                  <a:lnTo>
                    <a:pt x="1786" y="1310"/>
                  </a:lnTo>
                  <a:cubicBezTo>
                    <a:pt x="1643" y="1405"/>
                    <a:pt x="1465" y="1453"/>
                    <a:pt x="1286" y="1453"/>
                  </a:cubicBezTo>
                  <a:cubicBezTo>
                    <a:pt x="751" y="1453"/>
                    <a:pt x="322" y="1024"/>
                    <a:pt x="322" y="500"/>
                  </a:cubicBezTo>
                  <a:cubicBezTo>
                    <a:pt x="322" y="310"/>
                    <a:pt x="381" y="143"/>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1"/>
            <p:cNvSpPr/>
            <p:nvPr/>
          </p:nvSpPr>
          <p:spPr>
            <a:xfrm>
              <a:off x="6883235" y="2815382"/>
              <a:ext cx="57184" cy="56800"/>
            </a:xfrm>
            <a:custGeom>
              <a:avLst/>
              <a:gdLst/>
              <a:ahLst/>
              <a:cxnLst/>
              <a:rect l="l" t="t" r="r" b="b"/>
              <a:pathLst>
                <a:path w="1787" h="1775" extrusionOk="0">
                  <a:moveTo>
                    <a:pt x="465" y="0"/>
                  </a:moveTo>
                  <a:cubicBezTo>
                    <a:pt x="191" y="167"/>
                    <a:pt x="0" y="465"/>
                    <a:pt x="0" y="822"/>
                  </a:cubicBezTo>
                  <a:cubicBezTo>
                    <a:pt x="0" y="1346"/>
                    <a:pt x="429" y="1774"/>
                    <a:pt x="965" y="1774"/>
                  </a:cubicBezTo>
                  <a:cubicBezTo>
                    <a:pt x="1310" y="1774"/>
                    <a:pt x="1620" y="1596"/>
                    <a:pt x="1786" y="1310"/>
                  </a:cubicBezTo>
                  <a:lnTo>
                    <a:pt x="1786" y="1310"/>
                  </a:lnTo>
                  <a:cubicBezTo>
                    <a:pt x="1643" y="1405"/>
                    <a:pt x="1465" y="1453"/>
                    <a:pt x="1286" y="1453"/>
                  </a:cubicBezTo>
                  <a:cubicBezTo>
                    <a:pt x="751" y="1453"/>
                    <a:pt x="322" y="1024"/>
                    <a:pt x="322" y="501"/>
                  </a:cubicBezTo>
                  <a:cubicBezTo>
                    <a:pt x="322" y="310"/>
                    <a:pt x="381" y="143"/>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1"/>
            <p:cNvSpPr/>
            <p:nvPr/>
          </p:nvSpPr>
          <p:spPr>
            <a:xfrm>
              <a:off x="6883235" y="2899958"/>
              <a:ext cx="57184" cy="56800"/>
            </a:xfrm>
            <a:custGeom>
              <a:avLst/>
              <a:gdLst/>
              <a:ahLst/>
              <a:cxnLst/>
              <a:rect l="l" t="t" r="r" b="b"/>
              <a:pathLst>
                <a:path w="1787" h="1775" extrusionOk="0">
                  <a:moveTo>
                    <a:pt x="465" y="1"/>
                  </a:moveTo>
                  <a:cubicBezTo>
                    <a:pt x="191" y="167"/>
                    <a:pt x="0" y="465"/>
                    <a:pt x="0" y="822"/>
                  </a:cubicBezTo>
                  <a:cubicBezTo>
                    <a:pt x="0" y="1346"/>
                    <a:pt x="429" y="1775"/>
                    <a:pt x="965" y="1775"/>
                  </a:cubicBezTo>
                  <a:cubicBezTo>
                    <a:pt x="1310" y="1775"/>
                    <a:pt x="1620" y="1596"/>
                    <a:pt x="1786" y="1322"/>
                  </a:cubicBezTo>
                  <a:lnTo>
                    <a:pt x="1786" y="1322"/>
                  </a:lnTo>
                  <a:cubicBezTo>
                    <a:pt x="1643" y="1406"/>
                    <a:pt x="1465" y="1453"/>
                    <a:pt x="1286" y="1453"/>
                  </a:cubicBezTo>
                  <a:cubicBezTo>
                    <a:pt x="1279" y="1453"/>
                    <a:pt x="1272" y="1453"/>
                    <a:pt x="1265" y="1453"/>
                  </a:cubicBezTo>
                  <a:cubicBezTo>
                    <a:pt x="739" y="1453"/>
                    <a:pt x="322" y="1018"/>
                    <a:pt x="322" y="501"/>
                  </a:cubicBezTo>
                  <a:cubicBezTo>
                    <a:pt x="322" y="310"/>
                    <a:pt x="381" y="144"/>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1"/>
            <p:cNvSpPr/>
            <p:nvPr/>
          </p:nvSpPr>
          <p:spPr>
            <a:xfrm>
              <a:off x="6883235" y="2984534"/>
              <a:ext cx="57184" cy="57184"/>
            </a:xfrm>
            <a:custGeom>
              <a:avLst/>
              <a:gdLst/>
              <a:ahLst/>
              <a:cxnLst/>
              <a:rect l="l" t="t" r="r" b="b"/>
              <a:pathLst>
                <a:path w="1787" h="1787" extrusionOk="0">
                  <a:moveTo>
                    <a:pt x="465" y="1"/>
                  </a:moveTo>
                  <a:cubicBezTo>
                    <a:pt x="191" y="168"/>
                    <a:pt x="0" y="477"/>
                    <a:pt x="0" y="822"/>
                  </a:cubicBezTo>
                  <a:cubicBezTo>
                    <a:pt x="0" y="1346"/>
                    <a:pt x="429" y="1787"/>
                    <a:pt x="965" y="1787"/>
                  </a:cubicBezTo>
                  <a:cubicBezTo>
                    <a:pt x="1310" y="1787"/>
                    <a:pt x="1620" y="1596"/>
                    <a:pt x="1786" y="1322"/>
                  </a:cubicBezTo>
                  <a:lnTo>
                    <a:pt x="1786" y="1322"/>
                  </a:lnTo>
                  <a:cubicBezTo>
                    <a:pt x="1643" y="1406"/>
                    <a:pt x="1465" y="1465"/>
                    <a:pt x="1286" y="1465"/>
                  </a:cubicBezTo>
                  <a:cubicBezTo>
                    <a:pt x="751" y="1465"/>
                    <a:pt x="322" y="1025"/>
                    <a:pt x="322" y="501"/>
                  </a:cubicBezTo>
                  <a:cubicBezTo>
                    <a:pt x="322" y="310"/>
                    <a:pt x="381" y="144"/>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1"/>
            <p:cNvSpPr/>
            <p:nvPr/>
          </p:nvSpPr>
          <p:spPr>
            <a:xfrm>
              <a:off x="6883235" y="3069142"/>
              <a:ext cx="57184" cy="57152"/>
            </a:xfrm>
            <a:custGeom>
              <a:avLst/>
              <a:gdLst/>
              <a:ahLst/>
              <a:cxnLst/>
              <a:rect l="l" t="t" r="r" b="b"/>
              <a:pathLst>
                <a:path w="1787" h="1786" extrusionOk="0">
                  <a:moveTo>
                    <a:pt x="465" y="0"/>
                  </a:moveTo>
                  <a:cubicBezTo>
                    <a:pt x="191" y="167"/>
                    <a:pt x="0" y="476"/>
                    <a:pt x="0" y="822"/>
                  </a:cubicBezTo>
                  <a:cubicBezTo>
                    <a:pt x="0" y="1357"/>
                    <a:pt x="429" y="1786"/>
                    <a:pt x="965" y="1786"/>
                  </a:cubicBezTo>
                  <a:cubicBezTo>
                    <a:pt x="1310" y="1786"/>
                    <a:pt x="1620" y="1595"/>
                    <a:pt x="1786" y="1322"/>
                  </a:cubicBezTo>
                  <a:lnTo>
                    <a:pt x="1786" y="1322"/>
                  </a:lnTo>
                  <a:cubicBezTo>
                    <a:pt x="1643" y="1405"/>
                    <a:pt x="1465" y="1464"/>
                    <a:pt x="1286" y="1464"/>
                  </a:cubicBezTo>
                  <a:cubicBezTo>
                    <a:pt x="751" y="1464"/>
                    <a:pt x="322" y="1036"/>
                    <a:pt x="322" y="500"/>
                  </a:cubicBezTo>
                  <a:cubicBezTo>
                    <a:pt x="322" y="321"/>
                    <a:pt x="381" y="143"/>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1"/>
            <p:cNvSpPr/>
            <p:nvPr/>
          </p:nvSpPr>
          <p:spPr>
            <a:xfrm>
              <a:off x="6883235" y="3153718"/>
              <a:ext cx="57184" cy="57184"/>
            </a:xfrm>
            <a:custGeom>
              <a:avLst/>
              <a:gdLst/>
              <a:ahLst/>
              <a:cxnLst/>
              <a:rect l="l" t="t" r="r" b="b"/>
              <a:pathLst>
                <a:path w="1787" h="1787" extrusionOk="0">
                  <a:moveTo>
                    <a:pt x="465" y="0"/>
                  </a:moveTo>
                  <a:lnTo>
                    <a:pt x="465" y="0"/>
                  </a:lnTo>
                  <a:cubicBezTo>
                    <a:pt x="191" y="167"/>
                    <a:pt x="0" y="476"/>
                    <a:pt x="0" y="822"/>
                  </a:cubicBezTo>
                  <a:cubicBezTo>
                    <a:pt x="0" y="1358"/>
                    <a:pt x="429" y="1786"/>
                    <a:pt x="965" y="1786"/>
                  </a:cubicBezTo>
                  <a:cubicBezTo>
                    <a:pt x="1310" y="1786"/>
                    <a:pt x="1620" y="1596"/>
                    <a:pt x="1786" y="1322"/>
                  </a:cubicBezTo>
                  <a:lnTo>
                    <a:pt x="1786" y="1322"/>
                  </a:lnTo>
                  <a:cubicBezTo>
                    <a:pt x="1643" y="1405"/>
                    <a:pt x="1465" y="1465"/>
                    <a:pt x="1286" y="1465"/>
                  </a:cubicBezTo>
                  <a:cubicBezTo>
                    <a:pt x="751" y="1465"/>
                    <a:pt x="322" y="1036"/>
                    <a:pt x="322" y="500"/>
                  </a:cubicBezTo>
                  <a:cubicBezTo>
                    <a:pt x="322" y="322"/>
                    <a:pt x="381" y="143"/>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1"/>
            <p:cNvSpPr/>
            <p:nvPr/>
          </p:nvSpPr>
          <p:spPr>
            <a:xfrm>
              <a:off x="6883235" y="3238294"/>
              <a:ext cx="57184" cy="57184"/>
            </a:xfrm>
            <a:custGeom>
              <a:avLst/>
              <a:gdLst/>
              <a:ahLst/>
              <a:cxnLst/>
              <a:rect l="l" t="t" r="r" b="b"/>
              <a:pathLst>
                <a:path w="1787" h="1787" extrusionOk="0">
                  <a:moveTo>
                    <a:pt x="465" y="0"/>
                  </a:moveTo>
                  <a:lnTo>
                    <a:pt x="465" y="0"/>
                  </a:lnTo>
                  <a:cubicBezTo>
                    <a:pt x="191" y="179"/>
                    <a:pt x="0" y="477"/>
                    <a:pt x="0" y="822"/>
                  </a:cubicBezTo>
                  <a:cubicBezTo>
                    <a:pt x="0" y="1358"/>
                    <a:pt x="429" y="1786"/>
                    <a:pt x="965" y="1786"/>
                  </a:cubicBezTo>
                  <a:cubicBezTo>
                    <a:pt x="1310" y="1786"/>
                    <a:pt x="1620" y="1596"/>
                    <a:pt x="1786" y="1322"/>
                  </a:cubicBezTo>
                  <a:lnTo>
                    <a:pt x="1786" y="1322"/>
                  </a:lnTo>
                  <a:cubicBezTo>
                    <a:pt x="1643" y="1405"/>
                    <a:pt x="1465" y="1465"/>
                    <a:pt x="1286" y="1465"/>
                  </a:cubicBezTo>
                  <a:cubicBezTo>
                    <a:pt x="751" y="1465"/>
                    <a:pt x="322" y="1036"/>
                    <a:pt x="322" y="500"/>
                  </a:cubicBezTo>
                  <a:cubicBezTo>
                    <a:pt x="322" y="322"/>
                    <a:pt x="381" y="155"/>
                    <a:pt x="465"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1"/>
            <p:cNvSpPr/>
            <p:nvPr/>
          </p:nvSpPr>
          <p:spPr>
            <a:xfrm>
              <a:off x="6883235" y="3322870"/>
              <a:ext cx="57184" cy="57184"/>
            </a:xfrm>
            <a:custGeom>
              <a:avLst/>
              <a:gdLst/>
              <a:ahLst/>
              <a:cxnLst/>
              <a:rect l="l" t="t" r="r" b="b"/>
              <a:pathLst>
                <a:path w="1787" h="1787" extrusionOk="0">
                  <a:moveTo>
                    <a:pt x="465" y="1"/>
                  </a:moveTo>
                  <a:lnTo>
                    <a:pt x="465" y="1"/>
                  </a:lnTo>
                  <a:cubicBezTo>
                    <a:pt x="191" y="179"/>
                    <a:pt x="0" y="477"/>
                    <a:pt x="0" y="822"/>
                  </a:cubicBezTo>
                  <a:cubicBezTo>
                    <a:pt x="0" y="1358"/>
                    <a:pt x="429" y="1787"/>
                    <a:pt x="965" y="1787"/>
                  </a:cubicBezTo>
                  <a:cubicBezTo>
                    <a:pt x="1310" y="1787"/>
                    <a:pt x="1620" y="1596"/>
                    <a:pt x="1786" y="1322"/>
                  </a:cubicBezTo>
                  <a:lnTo>
                    <a:pt x="1786" y="1322"/>
                  </a:lnTo>
                  <a:cubicBezTo>
                    <a:pt x="1643" y="1417"/>
                    <a:pt x="1465" y="1465"/>
                    <a:pt x="1286" y="1465"/>
                  </a:cubicBezTo>
                  <a:cubicBezTo>
                    <a:pt x="751" y="1465"/>
                    <a:pt x="322" y="1036"/>
                    <a:pt x="322" y="501"/>
                  </a:cubicBezTo>
                  <a:cubicBezTo>
                    <a:pt x="322" y="322"/>
                    <a:pt x="381" y="155"/>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1"/>
            <p:cNvSpPr/>
            <p:nvPr/>
          </p:nvSpPr>
          <p:spPr>
            <a:xfrm>
              <a:off x="6883235" y="3407830"/>
              <a:ext cx="57184" cy="56800"/>
            </a:xfrm>
            <a:custGeom>
              <a:avLst/>
              <a:gdLst/>
              <a:ahLst/>
              <a:cxnLst/>
              <a:rect l="l" t="t" r="r" b="b"/>
              <a:pathLst>
                <a:path w="1787" h="1775" extrusionOk="0">
                  <a:moveTo>
                    <a:pt x="465" y="1"/>
                  </a:moveTo>
                  <a:lnTo>
                    <a:pt x="465" y="1"/>
                  </a:lnTo>
                  <a:cubicBezTo>
                    <a:pt x="191" y="167"/>
                    <a:pt x="0" y="465"/>
                    <a:pt x="0" y="810"/>
                  </a:cubicBezTo>
                  <a:cubicBezTo>
                    <a:pt x="0" y="1346"/>
                    <a:pt x="429" y="1775"/>
                    <a:pt x="965" y="1775"/>
                  </a:cubicBezTo>
                  <a:cubicBezTo>
                    <a:pt x="1310" y="1775"/>
                    <a:pt x="1620" y="1584"/>
                    <a:pt x="1786" y="1310"/>
                  </a:cubicBezTo>
                  <a:lnTo>
                    <a:pt x="1786" y="1310"/>
                  </a:lnTo>
                  <a:cubicBezTo>
                    <a:pt x="1643" y="1406"/>
                    <a:pt x="1465" y="1453"/>
                    <a:pt x="1286" y="1453"/>
                  </a:cubicBezTo>
                  <a:cubicBezTo>
                    <a:pt x="751" y="1453"/>
                    <a:pt x="322" y="1025"/>
                    <a:pt x="322" y="489"/>
                  </a:cubicBezTo>
                  <a:cubicBezTo>
                    <a:pt x="322" y="310"/>
                    <a:pt x="381" y="144"/>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1"/>
            <p:cNvSpPr/>
            <p:nvPr/>
          </p:nvSpPr>
          <p:spPr>
            <a:xfrm>
              <a:off x="6883235" y="3492406"/>
              <a:ext cx="57184" cy="56800"/>
            </a:xfrm>
            <a:custGeom>
              <a:avLst/>
              <a:gdLst/>
              <a:ahLst/>
              <a:cxnLst/>
              <a:rect l="l" t="t" r="r" b="b"/>
              <a:pathLst>
                <a:path w="1787" h="1775" extrusionOk="0">
                  <a:moveTo>
                    <a:pt x="465" y="1"/>
                  </a:moveTo>
                  <a:lnTo>
                    <a:pt x="465" y="1"/>
                  </a:lnTo>
                  <a:cubicBezTo>
                    <a:pt x="191" y="168"/>
                    <a:pt x="0" y="465"/>
                    <a:pt x="0" y="810"/>
                  </a:cubicBezTo>
                  <a:cubicBezTo>
                    <a:pt x="0" y="1346"/>
                    <a:pt x="429" y="1775"/>
                    <a:pt x="965" y="1775"/>
                  </a:cubicBezTo>
                  <a:cubicBezTo>
                    <a:pt x="1310" y="1775"/>
                    <a:pt x="1620" y="1596"/>
                    <a:pt x="1786" y="1311"/>
                  </a:cubicBezTo>
                  <a:lnTo>
                    <a:pt x="1786" y="1311"/>
                  </a:lnTo>
                  <a:cubicBezTo>
                    <a:pt x="1643" y="1406"/>
                    <a:pt x="1465" y="1453"/>
                    <a:pt x="1286" y="1453"/>
                  </a:cubicBezTo>
                  <a:cubicBezTo>
                    <a:pt x="751" y="1453"/>
                    <a:pt x="322" y="1025"/>
                    <a:pt x="322" y="489"/>
                  </a:cubicBezTo>
                  <a:cubicBezTo>
                    <a:pt x="322" y="310"/>
                    <a:pt x="381" y="144"/>
                    <a:pt x="465"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1"/>
            <p:cNvSpPr/>
            <p:nvPr/>
          </p:nvSpPr>
          <p:spPr>
            <a:xfrm>
              <a:off x="7513411" y="2720886"/>
              <a:ext cx="61760" cy="501440"/>
            </a:xfrm>
            <a:custGeom>
              <a:avLst/>
              <a:gdLst/>
              <a:ahLst/>
              <a:cxnLst/>
              <a:rect l="l" t="t" r="r" b="b"/>
              <a:pathLst>
                <a:path w="1930" h="15670" extrusionOk="0">
                  <a:moveTo>
                    <a:pt x="131" y="1"/>
                  </a:moveTo>
                  <a:cubicBezTo>
                    <a:pt x="60" y="1"/>
                    <a:pt x="12" y="48"/>
                    <a:pt x="0" y="120"/>
                  </a:cubicBezTo>
                  <a:cubicBezTo>
                    <a:pt x="0" y="179"/>
                    <a:pt x="48" y="239"/>
                    <a:pt x="108" y="239"/>
                  </a:cubicBezTo>
                  <a:lnTo>
                    <a:pt x="1679" y="370"/>
                  </a:lnTo>
                  <a:lnTo>
                    <a:pt x="1679" y="15669"/>
                  </a:lnTo>
                  <a:lnTo>
                    <a:pt x="1929" y="15669"/>
                  </a:lnTo>
                  <a:lnTo>
                    <a:pt x="1929" y="144"/>
                  </a:lnTo>
                  <a:lnTo>
                    <a:pt x="131"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1"/>
            <p:cNvSpPr/>
            <p:nvPr/>
          </p:nvSpPr>
          <p:spPr>
            <a:xfrm>
              <a:off x="7542755" y="2706038"/>
              <a:ext cx="61728" cy="61760"/>
            </a:xfrm>
            <a:custGeom>
              <a:avLst/>
              <a:gdLst/>
              <a:ahLst/>
              <a:cxnLst/>
              <a:rect l="l" t="t" r="r" b="b"/>
              <a:pathLst>
                <a:path w="1929" h="1930" extrusionOk="0">
                  <a:moveTo>
                    <a:pt x="965" y="0"/>
                  </a:moveTo>
                  <a:cubicBezTo>
                    <a:pt x="441" y="0"/>
                    <a:pt x="0" y="429"/>
                    <a:pt x="0" y="965"/>
                  </a:cubicBezTo>
                  <a:cubicBezTo>
                    <a:pt x="0" y="1489"/>
                    <a:pt x="441" y="1929"/>
                    <a:pt x="965" y="1929"/>
                  </a:cubicBezTo>
                  <a:cubicBezTo>
                    <a:pt x="1500" y="1929"/>
                    <a:pt x="1929" y="1489"/>
                    <a:pt x="1929" y="965"/>
                  </a:cubicBezTo>
                  <a:cubicBezTo>
                    <a:pt x="1929" y="429"/>
                    <a:pt x="1500"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1"/>
            <p:cNvSpPr/>
            <p:nvPr/>
          </p:nvSpPr>
          <p:spPr>
            <a:xfrm>
              <a:off x="7542755" y="2790614"/>
              <a:ext cx="61728" cy="61760"/>
            </a:xfrm>
            <a:custGeom>
              <a:avLst/>
              <a:gdLst/>
              <a:ahLst/>
              <a:cxnLst/>
              <a:rect l="l" t="t" r="r" b="b"/>
              <a:pathLst>
                <a:path w="1929" h="1930" extrusionOk="0">
                  <a:moveTo>
                    <a:pt x="965" y="1"/>
                  </a:moveTo>
                  <a:cubicBezTo>
                    <a:pt x="441" y="1"/>
                    <a:pt x="0" y="429"/>
                    <a:pt x="0" y="965"/>
                  </a:cubicBezTo>
                  <a:cubicBezTo>
                    <a:pt x="0" y="1489"/>
                    <a:pt x="441" y="1929"/>
                    <a:pt x="965" y="1929"/>
                  </a:cubicBezTo>
                  <a:cubicBezTo>
                    <a:pt x="1500" y="1929"/>
                    <a:pt x="1929" y="1489"/>
                    <a:pt x="1929" y="965"/>
                  </a:cubicBezTo>
                  <a:cubicBezTo>
                    <a:pt x="1929" y="429"/>
                    <a:pt x="1500"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1"/>
            <p:cNvSpPr/>
            <p:nvPr/>
          </p:nvSpPr>
          <p:spPr>
            <a:xfrm>
              <a:off x="7542755" y="2875190"/>
              <a:ext cx="61728" cy="61760"/>
            </a:xfrm>
            <a:custGeom>
              <a:avLst/>
              <a:gdLst/>
              <a:ahLst/>
              <a:cxnLst/>
              <a:rect l="l" t="t" r="r" b="b"/>
              <a:pathLst>
                <a:path w="1929" h="1930" extrusionOk="0">
                  <a:moveTo>
                    <a:pt x="965" y="1"/>
                  </a:moveTo>
                  <a:cubicBezTo>
                    <a:pt x="441" y="1"/>
                    <a:pt x="0" y="429"/>
                    <a:pt x="0" y="965"/>
                  </a:cubicBezTo>
                  <a:cubicBezTo>
                    <a:pt x="0" y="1501"/>
                    <a:pt x="441" y="1930"/>
                    <a:pt x="965" y="1930"/>
                  </a:cubicBezTo>
                  <a:cubicBezTo>
                    <a:pt x="1500" y="1930"/>
                    <a:pt x="1929" y="1501"/>
                    <a:pt x="1929" y="965"/>
                  </a:cubicBezTo>
                  <a:cubicBezTo>
                    <a:pt x="1929" y="429"/>
                    <a:pt x="1500"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1"/>
            <p:cNvSpPr/>
            <p:nvPr/>
          </p:nvSpPr>
          <p:spPr>
            <a:xfrm>
              <a:off x="7542755" y="2959766"/>
              <a:ext cx="61728" cy="61760"/>
            </a:xfrm>
            <a:custGeom>
              <a:avLst/>
              <a:gdLst/>
              <a:ahLst/>
              <a:cxnLst/>
              <a:rect l="l" t="t" r="r" b="b"/>
              <a:pathLst>
                <a:path w="1929" h="1930" extrusionOk="0">
                  <a:moveTo>
                    <a:pt x="965" y="1"/>
                  </a:moveTo>
                  <a:cubicBezTo>
                    <a:pt x="441" y="1"/>
                    <a:pt x="0" y="430"/>
                    <a:pt x="0" y="965"/>
                  </a:cubicBezTo>
                  <a:cubicBezTo>
                    <a:pt x="0" y="1501"/>
                    <a:pt x="441" y="1930"/>
                    <a:pt x="965" y="1930"/>
                  </a:cubicBezTo>
                  <a:cubicBezTo>
                    <a:pt x="1500" y="1930"/>
                    <a:pt x="1929" y="1501"/>
                    <a:pt x="1929" y="965"/>
                  </a:cubicBezTo>
                  <a:cubicBezTo>
                    <a:pt x="1929" y="430"/>
                    <a:pt x="1500" y="1"/>
                    <a:pt x="965" y="1"/>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1"/>
            <p:cNvSpPr/>
            <p:nvPr/>
          </p:nvSpPr>
          <p:spPr>
            <a:xfrm>
              <a:off x="7542755" y="3044374"/>
              <a:ext cx="61728" cy="61728"/>
            </a:xfrm>
            <a:custGeom>
              <a:avLst/>
              <a:gdLst/>
              <a:ahLst/>
              <a:cxnLst/>
              <a:rect l="l" t="t" r="r" b="b"/>
              <a:pathLst>
                <a:path w="1929" h="1929" extrusionOk="0">
                  <a:moveTo>
                    <a:pt x="965" y="0"/>
                  </a:moveTo>
                  <a:cubicBezTo>
                    <a:pt x="441" y="0"/>
                    <a:pt x="0" y="441"/>
                    <a:pt x="0" y="965"/>
                  </a:cubicBezTo>
                  <a:cubicBezTo>
                    <a:pt x="0" y="1500"/>
                    <a:pt x="441" y="1929"/>
                    <a:pt x="965" y="1929"/>
                  </a:cubicBezTo>
                  <a:cubicBezTo>
                    <a:pt x="1500" y="1929"/>
                    <a:pt x="1929" y="1500"/>
                    <a:pt x="1929" y="965"/>
                  </a:cubicBezTo>
                  <a:cubicBezTo>
                    <a:pt x="1929" y="441"/>
                    <a:pt x="1500"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1"/>
            <p:cNvSpPr/>
            <p:nvPr/>
          </p:nvSpPr>
          <p:spPr>
            <a:xfrm>
              <a:off x="7542755" y="3129334"/>
              <a:ext cx="61728" cy="61376"/>
            </a:xfrm>
            <a:custGeom>
              <a:avLst/>
              <a:gdLst/>
              <a:ahLst/>
              <a:cxnLst/>
              <a:rect l="l" t="t" r="r" b="b"/>
              <a:pathLst>
                <a:path w="1929" h="1918" extrusionOk="0">
                  <a:moveTo>
                    <a:pt x="965" y="0"/>
                  </a:moveTo>
                  <a:cubicBezTo>
                    <a:pt x="441" y="0"/>
                    <a:pt x="0" y="429"/>
                    <a:pt x="0" y="953"/>
                  </a:cubicBezTo>
                  <a:cubicBezTo>
                    <a:pt x="0" y="1488"/>
                    <a:pt x="441" y="1917"/>
                    <a:pt x="965" y="1917"/>
                  </a:cubicBezTo>
                  <a:cubicBezTo>
                    <a:pt x="1500" y="1917"/>
                    <a:pt x="1929" y="1488"/>
                    <a:pt x="1929" y="953"/>
                  </a:cubicBezTo>
                  <a:cubicBezTo>
                    <a:pt x="1929" y="429"/>
                    <a:pt x="1500" y="0"/>
                    <a:pt x="965" y="0"/>
                  </a:cubicBezTo>
                  <a:close/>
                </a:path>
              </a:pathLst>
            </a:custGeom>
            <a:solidFill>
              <a:srgbClr val="F3E4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1"/>
            <p:cNvSpPr/>
            <p:nvPr/>
          </p:nvSpPr>
          <p:spPr>
            <a:xfrm>
              <a:off x="7542755" y="2710614"/>
              <a:ext cx="57184" cy="57184"/>
            </a:xfrm>
            <a:custGeom>
              <a:avLst/>
              <a:gdLst/>
              <a:ahLst/>
              <a:cxnLst/>
              <a:rect l="l" t="t" r="r" b="b"/>
              <a:pathLst>
                <a:path w="1787" h="1787" extrusionOk="0">
                  <a:moveTo>
                    <a:pt x="464" y="0"/>
                  </a:moveTo>
                  <a:lnTo>
                    <a:pt x="464" y="0"/>
                  </a:lnTo>
                  <a:cubicBezTo>
                    <a:pt x="191" y="167"/>
                    <a:pt x="0" y="477"/>
                    <a:pt x="0" y="822"/>
                  </a:cubicBezTo>
                  <a:cubicBezTo>
                    <a:pt x="0" y="1346"/>
                    <a:pt x="441" y="1786"/>
                    <a:pt x="965" y="1786"/>
                  </a:cubicBezTo>
                  <a:cubicBezTo>
                    <a:pt x="1310" y="1786"/>
                    <a:pt x="1619" y="1596"/>
                    <a:pt x="1786" y="1322"/>
                  </a:cubicBezTo>
                  <a:lnTo>
                    <a:pt x="1786" y="1322"/>
                  </a:lnTo>
                  <a:cubicBezTo>
                    <a:pt x="1643" y="1405"/>
                    <a:pt x="1477" y="1465"/>
                    <a:pt x="1286" y="1465"/>
                  </a:cubicBezTo>
                  <a:cubicBezTo>
                    <a:pt x="762" y="1465"/>
                    <a:pt x="322" y="1024"/>
                    <a:pt x="322" y="500"/>
                  </a:cubicBezTo>
                  <a:cubicBezTo>
                    <a:pt x="322" y="310"/>
                    <a:pt x="381" y="143"/>
                    <a:pt x="464"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1"/>
            <p:cNvSpPr/>
            <p:nvPr/>
          </p:nvSpPr>
          <p:spPr>
            <a:xfrm>
              <a:off x="7542755" y="2795190"/>
              <a:ext cx="57184" cy="57184"/>
            </a:xfrm>
            <a:custGeom>
              <a:avLst/>
              <a:gdLst/>
              <a:ahLst/>
              <a:cxnLst/>
              <a:rect l="l" t="t" r="r" b="b"/>
              <a:pathLst>
                <a:path w="1787" h="1787" extrusionOk="0">
                  <a:moveTo>
                    <a:pt x="464" y="0"/>
                  </a:moveTo>
                  <a:lnTo>
                    <a:pt x="464" y="0"/>
                  </a:lnTo>
                  <a:cubicBezTo>
                    <a:pt x="191" y="167"/>
                    <a:pt x="0" y="477"/>
                    <a:pt x="0" y="822"/>
                  </a:cubicBezTo>
                  <a:cubicBezTo>
                    <a:pt x="0" y="1358"/>
                    <a:pt x="441" y="1786"/>
                    <a:pt x="965" y="1786"/>
                  </a:cubicBezTo>
                  <a:cubicBezTo>
                    <a:pt x="1310" y="1786"/>
                    <a:pt x="1619" y="1596"/>
                    <a:pt x="1786" y="1322"/>
                  </a:cubicBezTo>
                  <a:lnTo>
                    <a:pt x="1786" y="1322"/>
                  </a:lnTo>
                  <a:cubicBezTo>
                    <a:pt x="1643" y="1405"/>
                    <a:pt x="1477" y="1465"/>
                    <a:pt x="1286" y="1465"/>
                  </a:cubicBezTo>
                  <a:cubicBezTo>
                    <a:pt x="762" y="1465"/>
                    <a:pt x="322" y="1036"/>
                    <a:pt x="322" y="501"/>
                  </a:cubicBezTo>
                  <a:cubicBezTo>
                    <a:pt x="322" y="322"/>
                    <a:pt x="381" y="143"/>
                    <a:pt x="464"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1"/>
            <p:cNvSpPr/>
            <p:nvPr/>
          </p:nvSpPr>
          <p:spPr>
            <a:xfrm>
              <a:off x="7542755" y="2879766"/>
              <a:ext cx="57184" cy="57184"/>
            </a:xfrm>
            <a:custGeom>
              <a:avLst/>
              <a:gdLst/>
              <a:ahLst/>
              <a:cxnLst/>
              <a:rect l="l" t="t" r="r" b="b"/>
              <a:pathLst>
                <a:path w="1787" h="1787" extrusionOk="0">
                  <a:moveTo>
                    <a:pt x="464" y="1"/>
                  </a:moveTo>
                  <a:lnTo>
                    <a:pt x="464" y="1"/>
                  </a:lnTo>
                  <a:cubicBezTo>
                    <a:pt x="191" y="167"/>
                    <a:pt x="0" y="477"/>
                    <a:pt x="0" y="822"/>
                  </a:cubicBezTo>
                  <a:cubicBezTo>
                    <a:pt x="0" y="1358"/>
                    <a:pt x="441" y="1787"/>
                    <a:pt x="965" y="1787"/>
                  </a:cubicBezTo>
                  <a:cubicBezTo>
                    <a:pt x="1310" y="1787"/>
                    <a:pt x="1619" y="1596"/>
                    <a:pt x="1786" y="1322"/>
                  </a:cubicBezTo>
                  <a:lnTo>
                    <a:pt x="1786" y="1322"/>
                  </a:lnTo>
                  <a:cubicBezTo>
                    <a:pt x="1643" y="1406"/>
                    <a:pt x="1477" y="1465"/>
                    <a:pt x="1286" y="1465"/>
                  </a:cubicBezTo>
                  <a:cubicBezTo>
                    <a:pt x="762" y="1465"/>
                    <a:pt x="322" y="1036"/>
                    <a:pt x="322" y="501"/>
                  </a:cubicBezTo>
                  <a:cubicBezTo>
                    <a:pt x="322" y="322"/>
                    <a:pt x="381" y="143"/>
                    <a:pt x="464"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1"/>
            <p:cNvSpPr/>
            <p:nvPr/>
          </p:nvSpPr>
          <p:spPr>
            <a:xfrm>
              <a:off x="7542755" y="2964342"/>
              <a:ext cx="57184" cy="57184"/>
            </a:xfrm>
            <a:custGeom>
              <a:avLst/>
              <a:gdLst/>
              <a:ahLst/>
              <a:cxnLst/>
              <a:rect l="l" t="t" r="r" b="b"/>
              <a:pathLst>
                <a:path w="1787" h="1787" extrusionOk="0">
                  <a:moveTo>
                    <a:pt x="464" y="1"/>
                  </a:moveTo>
                  <a:lnTo>
                    <a:pt x="464" y="1"/>
                  </a:lnTo>
                  <a:cubicBezTo>
                    <a:pt x="191" y="167"/>
                    <a:pt x="0" y="477"/>
                    <a:pt x="0" y="822"/>
                  </a:cubicBezTo>
                  <a:cubicBezTo>
                    <a:pt x="0" y="1358"/>
                    <a:pt x="441" y="1787"/>
                    <a:pt x="965" y="1787"/>
                  </a:cubicBezTo>
                  <a:cubicBezTo>
                    <a:pt x="1310" y="1787"/>
                    <a:pt x="1619" y="1596"/>
                    <a:pt x="1786" y="1322"/>
                  </a:cubicBezTo>
                  <a:lnTo>
                    <a:pt x="1786" y="1322"/>
                  </a:lnTo>
                  <a:cubicBezTo>
                    <a:pt x="1643" y="1406"/>
                    <a:pt x="1477" y="1465"/>
                    <a:pt x="1286" y="1465"/>
                  </a:cubicBezTo>
                  <a:cubicBezTo>
                    <a:pt x="762" y="1465"/>
                    <a:pt x="322" y="1037"/>
                    <a:pt x="322" y="501"/>
                  </a:cubicBezTo>
                  <a:cubicBezTo>
                    <a:pt x="322" y="322"/>
                    <a:pt x="381" y="156"/>
                    <a:pt x="464"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1"/>
            <p:cNvSpPr/>
            <p:nvPr/>
          </p:nvSpPr>
          <p:spPr>
            <a:xfrm>
              <a:off x="7542755" y="3048918"/>
              <a:ext cx="57184" cy="57184"/>
            </a:xfrm>
            <a:custGeom>
              <a:avLst/>
              <a:gdLst/>
              <a:ahLst/>
              <a:cxnLst/>
              <a:rect l="l" t="t" r="r" b="b"/>
              <a:pathLst>
                <a:path w="1787" h="1787" extrusionOk="0">
                  <a:moveTo>
                    <a:pt x="464" y="1"/>
                  </a:moveTo>
                  <a:lnTo>
                    <a:pt x="464" y="1"/>
                  </a:lnTo>
                  <a:cubicBezTo>
                    <a:pt x="191" y="180"/>
                    <a:pt x="0" y="477"/>
                    <a:pt x="0" y="823"/>
                  </a:cubicBezTo>
                  <a:cubicBezTo>
                    <a:pt x="0" y="1358"/>
                    <a:pt x="441" y="1787"/>
                    <a:pt x="965" y="1787"/>
                  </a:cubicBezTo>
                  <a:cubicBezTo>
                    <a:pt x="1310" y="1787"/>
                    <a:pt x="1619" y="1596"/>
                    <a:pt x="1786" y="1323"/>
                  </a:cubicBezTo>
                  <a:lnTo>
                    <a:pt x="1786" y="1323"/>
                  </a:lnTo>
                  <a:cubicBezTo>
                    <a:pt x="1643" y="1418"/>
                    <a:pt x="1477" y="1465"/>
                    <a:pt x="1286" y="1465"/>
                  </a:cubicBezTo>
                  <a:cubicBezTo>
                    <a:pt x="762" y="1465"/>
                    <a:pt x="322" y="1037"/>
                    <a:pt x="322" y="501"/>
                  </a:cubicBezTo>
                  <a:cubicBezTo>
                    <a:pt x="322" y="322"/>
                    <a:pt x="381" y="156"/>
                    <a:pt x="464" y="1"/>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1"/>
            <p:cNvSpPr/>
            <p:nvPr/>
          </p:nvSpPr>
          <p:spPr>
            <a:xfrm>
              <a:off x="7542755" y="3133910"/>
              <a:ext cx="57184" cy="56800"/>
            </a:xfrm>
            <a:custGeom>
              <a:avLst/>
              <a:gdLst/>
              <a:ahLst/>
              <a:cxnLst/>
              <a:rect l="l" t="t" r="r" b="b"/>
              <a:pathLst>
                <a:path w="1787" h="1775" extrusionOk="0">
                  <a:moveTo>
                    <a:pt x="464" y="0"/>
                  </a:moveTo>
                  <a:lnTo>
                    <a:pt x="464" y="0"/>
                  </a:lnTo>
                  <a:cubicBezTo>
                    <a:pt x="191" y="167"/>
                    <a:pt x="0" y="464"/>
                    <a:pt x="0" y="810"/>
                  </a:cubicBezTo>
                  <a:cubicBezTo>
                    <a:pt x="0" y="1345"/>
                    <a:pt x="441" y="1774"/>
                    <a:pt x="965" y="1774"/>
                  </a:cubicBezTo>
                  <a:cubicBezTo>
                    <a:pt x="1310" y="1774"/>
                    <a:pt x="1619" y="1584"/>
                    <a:pt x="1786" y="1310"/>
                  </a:cubicBezTo>
                  <a:lnTo>
                    <a:pt x="1786" y="1310"/>
                  </a:lnTo>
                  <a:cubicBezTo>
                    <a:pt x="1643" y="1405"/>
                    <a:pt x="1477" y="1453"/>
                    <a:pt x="1286" y="1453"/>
                  </a:cubicBezTo>
                  <a:cubicBezTo>
                    <a:pt x="762" y="1453"/>
                    <a:pt x="322" y="1024"/>
                    <a:pt x="322" y="488"/>
                  </a:cubicBezTo>
                  <a:cubicBezTo>
                    <a:pt x="322" y="310"/>
                    <a:pt x="381" y="143"/>
                    <a:pt x="464" y="0"/>
                  </a:cubicBezTo>
                  <a:close/>
                </a:path>
              </a:pathLst>
            </a:custGeom>
            <a:solidFill>
              <a:srgbClr val="221F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1"/>
            <p:cNvSpPr/>
            <p:nvPr/>
          </p:nvSpPr>
          <p:spPr>
            <a:xfrm>
              <a:off x="2888067" y="4660566"/>
              <a:ext cx="206144" cy="148608"/>
            </a:xfrm>
            <a:custGeom>
              <a:avLst/>
              <a:gdLst/>
              <a:ahLst/>
              <a:cxnLst/>
              <a:rect l="l" t="t" r="r" b="b"/>
              <a:pathLst>
                <a:path w="6442" h="4644" extrusionOk="0">
                  <a:moveTo>
                    <a:pt x="2492" y="1"/>
                  </a:moveTo>
                  <a:cubicBezTo>
                    <a:pt x="1588" y="1"/>
                    <a:pt x="817" y="369"/>
                    <a:pt x="501" y="1048"/>
                  </a:cubicBezTo>
                  <a:cubicBezTo>
                    <a:pt x="0" y="2120"/>
                    <a:pt x="810" y="3560"/>
                    <a:pt x="2310" y="4263"/>
                  </a:cubicBezTo>
                  <a:cubicBezTo>
                    <a:pt x="2860" y="4520"/>
                    <a:pt x="3427" y="4643"/>
                    <a:pt x="3950" y="4643"/>
                  </a:cubicBezTo>
                  <a:cubicBezTo>
                    <a:pt x="4854" y="4643"/>
                    <a:pt x="5625" y="4275"/>
                    <a:pt x="5942" y="3596"/>
                  </a:cubicBezTo>
                  <a:cubicBezTo>
                    <a:pt x="6442" y="2524"/>
                    <a:pt x="5632" y="1084"/>
                    <a:pt x="4132" y="381"/>
                  </a:cubicBezTo>
                  <a:cubicBezTo>
                    <a:pt x="3582" y="124"/>
                    <a:pt x="3015" y="1"/>
                    <a:pt x="2492"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1"/>
            <p:cNvSpPr/>
            <p:nvPr/>
          </p:nvSpPr>
          <p:spPr>
            <a:xfrm>
              <a:off x="2884259" y="4667830"/>
              <a:ext cx="206144" cy="148576"/>
            </a:xfrm>
            <a:custGeom>
              <a:avLst/>
              <a:gdLst/>
              <a:ahLst/>
              <a:cxnLst/>
              <a:rect l="l" t="t" r="r" b="b"/>
              <a:pathLst>
                <a:path w="6442" h="4643" extrusionOk="0">
                  <a:moveTo>
                    <a:pt x="2487" y="0"/>
                  </a:moveTo>
                  <a:cubicBezTo>
                    <a:pt x="1584" y="0"/>
                    <a:pt x="817" y="368"/>
                    <a:pt x="500" y="1047"/>
                  </a:cubicBezTo>
                  <a:cubicBezTo>
                    <a:pt x="0" y="2119"/>
                    <a:pt x="810" y="3560"/>
                    <a:pt x="2310" y="4262"/>
                  </a:cubicBezTo>
                  <a:cubicBezTo>
                    <a:pt x="2860" y="4519"/>
                    <a:pt x="3427" y="4642"/>
                    <a:pt x="3950" y="4642"/>
                  </a:cubicBezTo>
                  <a:cubicBezTo>
                    <a:pt x="4854" y="4642"/>
                    <a:pt x="5625" y="4274"/>
                    <a:pt x="5942" y="3595"/>
                  </a:cubicBezTo>
                  <a:cubicBezTo>
                    <a:pt x="6442" y="2524"/>
                    <a:pt x="5632" y="1083"/>
                    <a:pt x="4132" y="381"/>
                  </a:cubicBezTo>
                  <a:cubicBezTo>
                    <a:pt x="3578" y="123"/>
                    <a:pt x="3010" y="0"/>
                    <a:pt x="248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1"/>
            <p:cNvSpPr/>
            <p:nvPr/>
          </p:nvSpPr>
          <p:spPr>
            <a:xfrm>
              <a:off x="2586691" y="4874390"/>
              <a:ext cx="206912" cy="145408"/>
            </a:xfrm>
            <a:custGeom>
              <a:avLst/>
              <a:gdLst/>
              <a:ahLst/>
              <a:cxnLst/>
              <a:rect l="l" t="t" r="r" b="b"/>
              <a:pathLst>
                <a:path w="6466" h="4544" extrusionOk="0">
                  <a:moveTo>
                    <a:pt x="3882" y="0"/>
                  </a:moveTo>
                  <a:cubicBezTo>
                    <a:pt x="3428" y="0"/>
                    <a:pt x="2944" y="87"/>
                    <a:pt x="2465" y="272"/>
                  </a:cubicBezTo>
                  <a:cubicBezTo>
                    <a:pt x="917" y="867"/>
                    <a:pt x="1" y="2236"/>
                    <a:pt x="429" y="3343"/>
                  </a:cubicBezTo>
                  <a:cubicBezTo>
                    <a:pt x="717" y="4108"/>
                    <a:pt x="1567" y="4543"/>
                    <a:pt x="2579" y="4543"/>
                  </a:cubicBezTo>
                  <a:cubicBezTo>
                    <a:pt x="3033" y="4543"/>
                    <a:pt x="3519" y="4456"/>
                    <a:pt x="4001" y="4272"/>
                  </a:cubicBezTo>
                  <a:cubicBezTo>
                    <a:pt x="5549" y="3677"/>
                    <a:pt x="6466" y="2308"/>
                    <a:pt x="6037" y="1200"/>
                  </a:cubicBezTo>
                  <a:cubicBezTo>
                    <a:pt x="5749" y="435"/>
                    <a:pt x="4893" y="0"/>
                    <a:pt x="3882" y="0"/>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1"/>
            <p:cNvSpPr/>
            <p:nvPr/>
          </p:nvSpPr>
          <p:spPr>
            <a:xfrm>
              <a:off x="2589347" y="4882006"/>
              <a:ext cx="206560" cy="145408"/>
            </a:xfrm>
            <a:custGeom>
              <a:avLst/>
              <a:gdLst/>
              <a:ahLst/>
              <a:cxnLst/>
              <a:rect l="l" t="t" r="r" b="b"/>
              <a:pathLst>
                <a:path w="6455" h="4544" extrusionOk="0">
                  <a:moveTo>
                    <a:pt x="3880" y="0"/>
                  </a:moveTo>
                  <a:cubicBezTo>
                    <a:pt x="3428" y="0"/>
                    <a:pt x="2944" y="88"/>
                    <a:pt x="2466" y="272"/>
                  </a:cubicBezTo>
                  <a:cubicBezTo>
                    <a:pt x="906" y="855"/>
                    <a:pt x="1" y="2236"/>
                    <a:pt x="418" y="3343"/>
                  </a:cubicBezTo>
                  <a:cubicBezTo>
                    <a:pt x="714" y="4108"/>
                    <a:pt x="1566" y="4544"/>
                    <a:pt x="2576" y="4544"/>
                  </a:cubicBezTo>
                  <a:cubicBezTo>
                    <a:pt x="3027" y="4544"/>
                    <a:pt x="3511" y="4456"/>
                    <a:pt x="3990" y="4272"/>
                  </a:cubicBezTo>
                  <a:cubicBezTo>
                    <a:pt x="5537" y="3677"/>
                    <a:pt x="6454" y="2296"/>
                    <a:pt x="6037" y="1200"/>
                  </a:cubicBezTo>
                  <a:cubicBezTo>
                    <a:pt x="5741" y="436"/>
                    <a:pt x="4889" y="0"/>
                    <a:pt x="3880"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1"/>
            <p:cNvSpPr/>
            <p:nvPr/>
          </p:nvSpPr>
          <p:spPr>
            <a:xfrm>
              <a:off x="2549347" y="4706646"/>
              <a:ext cx="983392" cy="438592"/>
            </a:xfrm>
            <a:custGeom>
              <a:avLst/>
              <a:gdLst/>
              <a:ahLst/>
              <a:cxnLst/>
              <a:rect l="l" t="t" r="r" b="b"/>
              <a:pathLst>
                <a:path w="30731" h="13706" extrusionOk="0">
                  <a:moveTo>
                    <a:pt x="14584" y="1"/>
                  </a:moveTo>
                  <a:cubicBezTo>
                    <a:pt x="14360" y="1"/>
                    <a:pt x="14134" y="9"/>
                    <a:pt x="13907" y="25"/>
                  </a:cubicBezTo>
                  <a:cubicBezTo>
                    <a:pt x="9133" y="382"/>
                    <a:pt x="4073" y="6823"/>
                    <a:pt x="1" y="13705"/>
                  </a:cubicBezTo>
                  <a:lnTo>
                    <a:pt x="30731" y="13705"/>
                  </a:lnTo>
                  <a:cubicBezTo>
                    <a:pt x="28301" y="9309"/>
                    <a:pt x="22264" y="1"/>
                    <a:pt x="14584"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1"/>
            <p:cNvSpPr/>
            <p:nvPr/>
          </p:nvSpPr>
          <p:spPr>
            <a:xfrm>
              <a:off x="2800067" y="4789174"/>
              <a:ext cx="225184" cy="146080"/>
            </a:xfrm>
            <a:custGeom>
              <a:avLst/>
              <a:gdLst/>
              <a:ahLst/>
              <a:cxnLst/>
              <a:rect l="l" t="t" r="r" b="b"/>
              <a:pathLst>
                <a:path w="7037" h="4565" extrusionOk="0">
                  <a:moveTo>
                    <a:pt x="4046" y="0"/>
                  </a:moveTo>
                  <a:cubicBezTo>
                    <a:pt x="3731" y="0"/>
                    <a:pt x="3404" y="33"/>
                    <a:pt x="3072" y="101"/>
                  </a:cubicBezTo>
                  <a:cubicBezTo>
                    <a:pt x="1262" y="470"/>
                    <a:pt x="0" y="1756"/>
                    <a:pt x="250" y="2958"/>
                  </a:cubicBezTo>
                  <a:cubicBezTo>
                    <a:pt x="443" y="3934"/>
                    <a:pt x="1577" y="4565"/>
                    <a:pt x="2964" y="4565"/>
                  </a:cubicBezTo>
                  <a:cubicBezTo>
                    <a:pt x="3287" y="4565"/>
                    <a:pt x="3623" y="4530"/>
                    <a:pt x="3965" y="4459"/>
                  </a:cubicBezTo>
                  <a:cubicBezTo>
                    <a:pt x="5775" y="4089"/>
                    <a:pt x="7037" y="2815"/>
                    <a:pt x="6787" y="1613"/>
                  </a:cubicBezTo>
                  <a:cubicBezTo>
                    <a:pt x="6583" y="632"/>
                    <a:pt x="5437" y="0"/>
                    <a:pt x="4046"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1"/>
            <p:cNvSpPr/>
            <p:nvPr/>
          </p:nvSpPr>
          <p:spPr>
            <a:xfrm>
              <a:off x="2802723" y="4776182"/>
              <a:ext cx="225216" cy="145984"/>
            </a:xfrm>
            <a:custGeom>
              <a:avLst/>
              <a:gdLst/>
              <a:ahLst/>
              <a:cxnLst/>
              <a:rect l="l" t="t" r="r" b="b"/>
              <a:pathLst>
                <a:path w="7038" h="4562" extrusionOk="0">
                  <a:moveTo>
                    <a:pt x="4061" y="0"/>
                  </a:moveTo>
                  <a:cubicBezTo>
                    <a:pt x="3742" y="0"/>
                    <a:pt x="3410" y="33"/>
                    <a:pt x="3072" y="102"/>
                  </a:cubicBezTo>
                  <a:cubicBezTo>
                    <a:pt x="1263" y="471"/>
                    <a:pt x="0" y="1745"/>
                    <a:pt x="251" y="2948"/>
                  </a:cubicBezTo>
                  <a:cubicBezTo>
                    <a:pt x="454" y="3936"/>
                    <a:pt x="1595" y="4561"/>
                    <a:pt x="2982" y="4561"/>
                  </a:cubicBezTo>
                  <a:cubicBezTo>
                    <a:pt x="3300" y="4561"/>
                    <a:pt x="3630" y="4529"/>
                    <a:pt x="3965" y="4460"/>
                  </a:cubicBezTo>
                  <a:cubicBezTo>
                    <a:pt x="5775" y="4091"/>
                    <a:pt x="7037" y="2817"/>
                    <a:pt x="6787" y="1614"/>
                  </a:cubicBezTo>
                  <a:cubicBezTo>
                    <a:pt x="6593" y="626"/>
                    <a:pt x="5454" y="0"/>
                    <a:pt x="4061"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1"/>
            <p:cNvSpPr/>
            <p:nvPr/>
          </p:nvSpPr>
          <p:spPr>
            <a:xfrm>
              <a:off x="2771107" y="4974262"/>
              <a:ext cx="227488" cy="155840"/>
            </a:xfrm>
            <a:custGeom>
              <a:avLst/>
              <a:gdLst/>
              <a:ahLst/>
              <a:cxnLst/>
              <a:rect l="l" t="t" r="r" b="b"/>
              <a:pathLst>
                <a:path w="7109" h="4870" extrusionOk="0">
                  <a:moveTo>
                    <a:pt x="4477" y="1"/>
                  </a:moveTo>
                  <a:cubicBezTo>
                    <a:pt x="3911" y="1"/>
                    <a:pt x="3290" y="127"/>
                    <a:pt x="2679" y="389"/>
                  </a:cubicBezTo>
                  <a:cubicBezTo>
                    <a:pt x="977" y="1127"/>
                    <a:pt x="0" y="2627"/>
                    <a:pt x="488" y="3759"/>
                  </a:cubicBezTo>
                  <a:cubicBezTo>
                    <a:pt x="799" y="4478"/>
                    <a:pt x="1630" y="4870"/>
                    <a:pt x="2628" y="4870"/>
                  </a:cubicBezTo>
                  <a:cubicBezTo>
                    <a:pt x="3200" y="4870"/>
                    <a:pt x="3826" y="4742"/>
                    <a:pt x="4441" y="4473"/>
                  </a:cubicBezTo>
                  <a:cubicBezTo>
                    <a:pt x="6132" y="3747"/>
                    <a:pt x="7108" y="2235"/>
                    <a:pt x="6620" y="1115"/>
                  </a:cubicBezTo>
                  <a:cubicBezTo>
                    <a:pt x="6308" y="393"/>
                    <a:pt x="5477" y="1"/>
                    <a:pt x="4477"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1"/>
            <p:cNvSpPr/>
            <p:nvPr/>
          </p:nvSpPr>
          <p:spPr>
            <a:xfrm>
              <a:off x="2771491" y="4961302"/>
              <a:ext cx="227488" cy="155872"/>
            </a:xfrm>
            <a:custGeom>
              <a:avLst/>
              <a:gdLst/>
              <a:ahLst/>
              <a:cxnLst/>
              <a:rect l="l" t="t" r="r" b="b"/>
              <a:pathLst>
                <a:path w="7109" h="4871" extrusionOk="0">
                  <a:moveTo>
                    <a:pt x="4481" y="1"/>
                  </a:moveTo>
                  <a:cubicBezTo>
                    <a:pt x="3913" y="1"/>
                    <a:pt x="3292" y="126"/>
                    <a:pt x="2679" y="389"/>
                  </a:cubicBezTo>
                  <a:cubicBezTo>
                    <a:pt x="988" y="1116"/>
                    <a:pt x="0" y="2628"/>
                    <a:pt x="488" y="3759"/>
                  </a:cubicBezTo>
                  <a:cubicBezTo>
                    <a:pt x="799" y="4478"/>
                    <a:pt x="1630" y="4870"/>
                    <a:pt x="2628" y="4870"/>
                  </a:cubicBezTo>
                  <a:cubicBezTo>
                    <a:pt x="3200" y="4870"/>
                    <a:pt x="3826" y="4742"/>
                    <a:pt x="4441" y="4473"/>
                  </a:cubicBezTo>
                  <a:cubicBezTo>
                    <a:pt x="6132" y="3747"/>
                    <a:pt x="7108" y="2235"/>
                    <a:pt x="6620" y="1104"/>
                  </a:cubicBezTo>
                  <a:cubicBezTo>
                    <a:pt x="6309" y="390"/>
                    <a:pt x="5479" y="1"/>
                    <a:pt x="4481"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1"/>
            <p:cNvSpPr/>
            <p:nvPr/>
          </p:nvSpPr>
          <p:spPr>
            <a:xfrm>
              <a:off x="3053411" y="4760982"/>
              <a:ext cx="219104" cy="170624"/>
            </a:xfrm>
            <a:custGeom>
              <a:avLst/>
              <a:gdLst/>
              <a:ahLst/>
              <a:cxnLst/>
              <a:rect l="l" t="t" r="r" b="b"/>
              <a:pathLst>
                <a:path w="6847" h="5332" extrusionOk="0">
                  <a:moveTo>
                    <a:pt x="2311" y="0"/>
                  </a:moveTo>
                  <a:cubicBezTo>
                    <a:pt x="1638" y="0"/>
                    <a:pt x="1057" y="230"/>
                    <a:pt x="715" y="696"/>
                  </a:cubicBezTo>
                  <a:cubicBezTo>
                    <a:pt x="1" y="1696"/>
                    <a:pt x="620" y="3375"/>
                    <a:pt x="2108" y="4470"/>
                  </a:cubicBezTo>
                  <a:cubicBezTo>
                    <a:pt x="2893" y="5042"/>
                    <a:pt x="3763" y="5331"/>
                    <a:pt x="4517" y="5331"/>
                  </a:cubicBezTo>
                  <a:cubicBezTo>
                    <a:pt x="5194" y="5331"/>
                    <a:pt x="5777" y="5098"/>
                    <a:pt x="6121" y="4625"/>
                  </a:cubicBezTo>
                  <a:cubicBezTo>
                    <a:pt x="6847" y="3637"/>
                    <a:pt x="6216" y="1946"/>
                    <a:pt x="4728" y="863"/>
                  </a:cubicBezTo>
                  <a:cubicBezTo>
                    <a:pt x="3941" y="290"/>
                    <a:pt x="3067" y="0"/>
                    <a:pt x="2311"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1"/>
            <p:cNvSpPr/>
            <p:nvPr/>
          </p:nvSpPr>
          <p:spPr>
            <a:xfrm>
              <a:off x="3055715" y="4748118"/>
              <a:ext cx="219104" cy="170592"/>
            </a:xfrm>
            <a:custGeom>
              <a:avLst/>
              <a:gdLst/>
              <a:ahLst/>
              <a:cxnLst/>
              <a:rect l="l" t="t" r="r" b="b"/>
              <a:pathLst>
                <a:path w="6847" h="5331" extrusionOk="0">
                  <a:moveTo>
                    <a:pt x="2324" y="0"/>
                  </a:moveTo>
                  <a:cubicBezTo>
                    <a:pt x="1650" y="0"/>
                    <a:pt x="1069" y="234"/>
                    <a:pt x="727" y="705"/>
                  </a:cubicBezTo>
                  <a:cubicBezTo>
                    <a:pt x="0" y="1693"/>
                    <a:pt x="631" y="3384"/>
                    <a:pt x="2120" y="4468"/>
                  </a:cubicBezTo>
                  <a:cubicBezTo>
                    <a:pt x="2906" y="5040"/>
                    <a:pt x="3780" y="5330"/>
                    <a:pt x="4536" y="5330"/>
                  </a:cubicBezTo>
                  <a:cubicBezTo>
                    <a:pt x="5209" y="5330"/>
                    <a:pt x="5790" y="5100"/>
                    <a:pt x="6132" y="4634"/>
                  </a:cubicBezTo>
                  <a:cubicBezTo>
                    <a:pt x="6846" y="3634"/>
                    <a:pt x="6227" y="1955"/>
                    <a:pt x="4739" y="872"/>
                  </a:cubicBezTo>
                  <a:cubicBezTo>
                    <a:pt x="3953" y="293"/>
                    <a:pt x="3080" y="0"/>
                    <a:pt x="2324"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1"/>
            <p:cNvSpPr/>
            <p:nvPr/>
          </p:nvSpPr>
          <p:spPr>
            <a:xfrm>
              <a:off x="2798147" y="4733334"/>
              <a:ext cx="734592" cy="411904"/>
            </a:xfrm>
            <a:custGeom>
              <a:avLst/>
              <a:gdLst/>
              <a:ahLst/>
              <a:cxnLst/>
              <a:rect l="l" t="t" r="r" b="b"/>
              <a:pathLst>
                <a:path w="22956" h="12872" extrusionOk="0">
                  <a:moveTo>
                    <a:pt x="10800" y="0"/>
                  </a:moveTo>
                  <a:cubicBezTo>
                    <a:pt x="8764" y="5513"/>
                    <a:pt x="4858" y="9966"/>
                    <a:pt x="1" y="12871"/>
                  </a:cubicBezTo>
                  <a:lnTo>
                    <a:pt x="22956" y="12871"/>
                  </a:lnTo>
                  <a:cubicBezTo>
                    <a:pt x="20968" y="9263"/>
                    <a:pt x="16562" y="2370"/>
                    <a:pt x="10800"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1"/>
            <p:cNvSpPr/>
            <p:nvPr/>
          </p:nvSpPr>
          <p:spPr>
            <a:xfrm>
              <a:off x="8648771" y="2550966"/>
              <a:ext cx="307520" cy="471712"/>
            </a:xfrm>
            <a:custGeom>
              <a:avLst/>
              <a:gdLst/>
              <a:ahLst/>
              <a:cxnLst/>
              <a:rect l="l" t="t" r="r" b="b"/>
              <a:pathLst>
                <a:path w="9610" h="14741" extrusionOk="0">
                  <a:moveTo>
                    <a:pt x="1409" y="0"/>
                  </a:moveTo>
                  <a:cubicBezTo>
                    <a:pt x="1064" y="0"/>
                    <a:pt x="726" y="148"/>
                    <a:pt x="489" y="429"/>
                  </a:cubicBezTo>
                  <a:cubicBezTo>
                    <a:pt x="1" y="1001"/>
                    <a:pt x="144" y="1870"/>
                    <a:pt x="787" y="2263"/>
                  </a:cubicBezTo>
                  <a:lnTo>
                    <a:pt x="3966" y="4168"/>
                  </a:lnTo>
                  <a:cubicBezTo>
                    <a:pt x="6311" y="6013"/>
                    <a:pt x="7216" y="9156"/>
                    <a:pt x="6204" y="11966"/>
                  </a:cubicBezTo>
                  <a:lnTo>
                    <a:pt x="5216" y="14740"/>
                  </a:lnTo>
                  <a:lnTo>
                    <a:pt x="7609" y="12883"/>
                  </a:lnTo>
                  <a:lnTo>
                    <a:pt x="7835" y="12502"/>
                  </a:lnTo>
                  <a:cubicBezTo>
                    <a:pt x="9609" y="8430"/>
                    <a:pt x="8050" y="3680"/>
                    <a:pt x="4216" y="1453"/>
                  </a:cubicBezTo>
                  <a:lnTo>
                    <a:pt x="2025" y="167"/>
                  </a:lnTo>
                  <a:cubicBezTo>
                    <a:pt x="1831" y="55"/>
                    <a:pt x="1619" y="0"/>
                    <a:pt x="1409" y="0"/>
                  </a:cubicBezTo>
                  <a:close/>
                </a:path>
              </a:pathLst>
            </a:custGeom>
            <a:solidFill>
              <a:srgbClr val="EA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1"/>
            <p:cNvSpPr/>
            <p:nvPr/>
          </p:nvSpPr>
          <p:spPr>
            <a:xfrm>
              <a:off x="8523811" y="2607158"/>
              <a:ext cx="269024" cy="418944"/>
            </a:xfrm>
            <a:custGeom>
              <a:avLst/>
              <a:gdLst/>
              <a:ahLst/>
              <a:cxnLst/>
              <a:rect l="l" t="t" r="r" b="b"/>
              <a:pathLst>
                <a:path w="8407" h="13092" extrusionOk="0">
                  <a:moveTo>
                    <a:pt x="6532" y="1"/>
                  </a:moveTo>
                  <a:cubicBezTo>
                    <a:pt x="6096" y="1"/>
                    <a:pt x="5670" y="219"/>
                    <a:pt x="5430" y="614"/>
                  </a:cubicBezTo>
                  <a:cubicBezTo>
                    <a:pt x="3215" y="4257"/>
                    <a:pt x="1429" y="8103"/>
                    <a:pt x="1" y="12044"/>
                  </a:cubicBezTo>
                  <a:lnTo>
                    <a:pt x="2870" y="13092"/>
                  </a:lnTo>
                  <a:cubicBezTo>
                    <a:pt x="4239" y="9317"/>
                    <a:pt x="5942" y="5662"/>
                    <a:pt x="8037" y="2209"/>
                  </a:cubicBezTo>
                  <a:cubicBezTo>
                    <a:pt x="8407" y="1614"/>
                    <a:pt x="8228" y="840"/>
                    <a:pt x="7633" y="471"/>
                  </a:cubicBezTo>
                  <a:lnTo>
                    <a:pt x="7216" y="197"/>
                  </a:lnTo>
                  <a:cubicBezTo>
                    <a:pt x="7003" y="64"/>
                    <a:pt x="6766" y="1"/>
                    <a:pt x="6532" y="1"/>
                  </a:cubicBezTo>
                  <a:close/>
                </a:path>
              </a:pathLst>
            </a:custGeom>
            <a:solidFill>
              <a:srgbClr val="A7B1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1"/>
            <p:cNvSpPr/>
            <p:nvPr/>
          </p:nvSpPr>
          <p:spPr>
            <a:xfrm>
              <a:off x="8550883" y="2609270"/>
              <a:ext cx="241952" cy="416832"/>
            </a:xfrm>
            <a:custGeom>
              <a:avLst/>
              <a:gdLst/>
              <a:ahLst/>
              <a:cxnLst/>
              <a:rect l="l" t="t" r="r" b="b"/>
              <a:pathLst>
                <a:path w="7561" h="13026" extrusionOk="0">
                  <a:moveTo>
                    <a:pt x="6096" y="0"/>
                  </a:moveTo>
                  <a:cubicBezTo>
                    <a:pt x="4941" y="1869"/>
                    <a:pt x="2119" y="6680"/>
                    <a:pt x="0" y="12287"/>
                  </a:cubicBezTo>
                  <a:lnTo>
                    <a:pt x="2024" y="13026"/>
                  </a:lnTo>
                  <a:cubicBezTo>
                    <a:pt x="3393" y="9251"/>
                    <a:pt x="5096" y="5596"/>
                    <a:pt x="7191" y="2143"/>
                  </a:cubicBezTo>
                  <a:cubicBezTo>
                    <a:pt x="7561" y="1548"/>
                    <a:pt x="7370" y="774"/>
                    <a:pt x="6787" y="405"/>
                  </a:cubicBezTo>
                  <a:lnTo>
                    <a:pt x="6370" y="131"/>
                  </a:lnTo>
                  <a:cubicBezTo>
                    <a:pt x="6287" y="84"/>
                    <a:pt x="6191" y="36"/>
                    <a:pt x="6096"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1"/>
            <p:cNvSpPr/>
            <p:nvPr/>
          </p:nvSpPr>
          <p:spPr>
            <a:xfrm>
              <a:off x="8372195" y="2896470"/>
              <a:ext cx="546368" cy="234432"/>
            </a:xfrm>
            <a:custGeom>
              <a:avLst/>
              <a:gdLst/>
              <a:ahLst/>
              <a:cxnLst/>
              <a:rect l="l" t="t" r="r" b="b"/>
              <a:pathLst>
                <a:path w="17074" h="7326" extrusionOk="0">
                  <a:moveTo>
                    <a:pt x="3935" y="1"/>
                  </a:moveTo>
                  <a:cubicBezTo>
                    <a:pt x="2468" y="1"/>
                    <a:pt x="1065" y="863"/>
                    <a:pt x="464" y="2312"/>
                  </a:cubicBezTo>
                  <a:cubicBezTo>
                    <a:pt x="0" y="3420"/>
                    <a:pt x="393" y="4705"/>
                    <a:pt x="1393" y="5348"/>
                  </a:cubicBezTo>
                  <a:lnTo>
                    <a:pt x="3941" y="7015"/>
                  </a:lnTo>
                  <a:lnTo>
                    <a:pt x="8537" y="7313"/>
                  </a:lnTo>
                  <a:cubicBezTo>
                    <a:pt x="8663" y="7321"/>
                    <a:pt x="8790" y="7325"/>
                    <a:pt x="8916" y="7325"/>
                  </a:cubicBezTo>
                  <a:cubicBezTo>
                    <a:pt x="11898" y="7325"/>
                    <a:pt x="14985" y="5080"/>
                    <a:pt x="16264" y="2396"/>
                  </a:cubicBezTo>
                  <a:lnTo>
                    <a:pt x="17074" y="336"/>
                  </a:lnTo>
                  <a:lnTo>
                    <a:pt x="14966" y="2181"/>
                  </a:lnTo>
                  <a:cubicBezTo>
                    <a:pt x="14187" y="2866"/>
                    <a:pt x="13203" y="3220"/>
                    <a:pt x="12210" y="3220"/>
                  </a:cubicBezTo>
                  <a:cubicBezTo>
                    <a:pt x="11563" y="3220"/>
                    <a:pt x="10912" y="3070"/>
                    <a:pt x="10311" y="2765"/>
                  </a:cubicBezTo>
                  <a:lnTo>
                    <a:pt x="5632" y="407"/>
                  </a:lnTo>
                  <a:cubicBezTo>
                    <a:pt x="5085" y="131"/>
                    <a:pt x="4506" y="1"/>
                    <a:pt x="3935"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1"/>
            <p:cNvSpPr/>
            <p:nvPr/>
          </p:nvSpPr>
          <p:spPr>
            <a:xfrm>
              <a:off x="8316547" y="2981494"/>
              <a:ext cx="329984" cy="2159168"/>
            </a:xfrm>
            <a:custGeom>
              <a:avLst/>
              <a:gdLst/>
              <a:ahLst/>
              <a:cxnLst/>
              <a:rect l="l" t="t" r="r" b="b"/>
              <a:pathLst>
                <a:path w="10312" h="67474" extrusionOk="0">
                  <a:moveTo>
                    <a:pt x="5513" y="1"/>
                  </a:moveTo>
                  <a:cubicBezTo>
                    <a:pt x="2715" y="7704"/>
                    <a:pt x="1263" y="15764"/>
                    <a:pt x="632" y="23515"/>
                  </a:cubicBezTo>
                  <a:cubicBezTo>
                    <a:pt x="1" y="31266"/>
                    <a:pt x="191" y="38720"/>
                    <a:pt x="727" y="45209"/>
                  </a:cubicBezTo>
                  <a:cubicBezTo>
                    <a:pt x="1810" y="58186"/>
                    <a:pt x="4239" y="67366"/>
                    <a:pt x="4263" y="67473"/>
                  </a:cubicBezTo>
                  <a:lnTo>
                    <a:pt x="9192" y="66152"/>
                  </a:lnTo>
                  <a:lnTo>
                    <a:pt x="9180" y="66116"/>
                  </a:lnTo>
                  <a:cubicBezTo>
                    <a:pt x="9180" y="66080"/>
                    <a:pt x="9169" y="66021"/>
                    <a:pt x="9145" y="65949"/>
                  </a:cubicBezTo>
                  <a:cubicBezTo>
                    <a:pt x="9109" y="65806"/>
                    <a:pt x="9049" y="65592"/>
                    <a:pt x="8978" y="65294"/>
                  </a:cubicBezTo>
                  <a:cubicBezTo>
                    <a:pt x="8847" y="64723"/>
                    <a:pt x="8645" y="63854"/>
                    <a:pt x="8407" y="62746"/>
                  </a:cubicBezTo>
                  <a:cubicBezTo>
                    <a:pt x="7942" y="60532"/>
                    <a:pt x="7335" y="57329"/>
                    <a:pt x="6787" y="53436"/>
                  </a:cubicBezTo>
                  <a:cubicBezTo>
                    <a:pt x="5680" y="45637"/>
                    <a:pt x="4811" y="35029"/>
                    <a:pt x="5716" y="23932"/>
                  </a:cubicBezTo>
                  <a:cubicBezTo>
                    <a:pt x="6311" y="16526"/>
                    <a:pt x="7704" y="8906"/>
                    <a:pt x="10312" y="1739"/>
                  </a:cubicBezTo>
                  <a:lnTo>
                    <a:pt x="5513" y="1"/>
                  </a:lnTo>
                  <a:close/>
                </a:path>
              </a:pathLst>
            </a:custGeom>
            <a:solidFill>
              <a:srgbClr val="A7B1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1"/>
            <p:cNvSpPr/>
            <p:nvPr/>
          </p:nvSpPr>
          <p:spPr>
            <a:xfrm>
              <a:off x="8361891" y="2998646"/>
              <a:ext cx="267872" cy="2122560"/>
            </a:xfrm>
            <a:custGeom>
              <a:avLst/>
              <a:gdLst/>
              <a:ahLst/>
              <a:cxnLst/>
              <a:rect l="l" t="t" r="r" b="b"/>
              <a:pathLst>
                <a:path w="8371" h="66330" extrusionOk="0">
                  <a:moveTo>
                    <a:pt x="5501" y="0"/>
                  </a:moveTo>
                  <a:cubicBezTo>
                    <a:pt x="2715" y="7704"/>
                    <a:pt x="1263" y="15740"/>
                    <a:pt x="632" y="23479"/>
                  </a:cubicBezTo>
                  <a:cubicBezTo>
                    <a:pt x="1" y="31230"/>
                    <a:pt x="191" y="38684"/>
                    <a:pt x="727" y="45173"/>
                  </a:cubicBezTo>
                  <a:cubicBezTo>
                    <a:pt x="1596" y="55579"/>
                    <a:pt x="3322" y="63520"/>
                    <a:pt x="4001" y="66330"/>
                  </a:cubicBezTo>
                  <a:lnTo>
                    <a:pt x="7263" y="65461"/>
                  </a:lnTo>
                  <a:lnTo>
                    <a:pt x="7263" y="65449"/>
                  </a:lnTo>
                  <a:lnTo>
                    <a:pt x="7251" y="65413"/>
                  </a:lnTo>
                  <a:cubicBezTo>
                    <a:pt x="7240" y="65377"/>
                    <a:pt x="7228" y="65330"/>
                    <a:pt x="7216" y="65258"/>
                  </a:cubicBezTo>
                  <a:cubicBezTo>
                    <a:pt x="7168" y="65116"/>
                    <a:pt x="7121" y="64889"/>
                    <a:pt x="7049" y="64604"/>
                  </a:cubicBezTo>
                  <a:cubicBezTo>
                    <a:pt x="6906" y="64020"/>
                    <a:pt x="6716" y="63163"/>
                    <a:pt x="6478" y="62056"/>
                  </a:cubicBezTo>
                  <a:cubicBezTo>
                    <a:pt x="6013" y="59841"/>
                    <a:pt x="5394" y="56638"/>
                    <a:pt x="4846" y="52733"/>
                  </a:cubicBezTo>
                  <a:cubicBezTo>
                    <a:pt x="3739" y="44934"/>
                    <a:pt x="2870" y="34338"/>
                    <a:pt x="3775" y="23241"/>
                  </a:cubicBezTo>
                  <a:cubicBezTo>
                    <a:pt x="4382" y="15836"/>
                    <a:pt x="5775" y="8216"/>
                    <a:pt x="8371" y="1048"/>
                  </a:cubicBezTo>
                  <a:lnTo>
                    <a:pt x="5501" y="0"/>
                  </a:lnTo>
                  <a:close/>
                </a:path>
              </a:pathLst>
            </a:custGeom>
            <a:solidFill>
              <a:srgbClr val="231F20">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1"/>
            <p:cNvSpPr/>
            <p:nvPr/>
          </p:nvSpPr>
          <p:spPr>
            <a:xfrm>
              <a:off x="8484579" y="2997878"/>
              <a:ext cx="127648" cy="243872"/>
            </a:xfrm>
            <a:custGeom>
              <a:avLst/>
              <a:gdLst/>
              <a:ahLst/>
              <a:cxnLst/>
              <a:rect l="l" t="t" r="r" b="b"/>
              <a:pathLst>
                <a:path w="3989" h="7621" extrusionOk="0">
                  <a:moveTo>
                    <a:pt x="1679" y="1"/>
                  </a:moveTo>
                  <a:cubicBezTo>
                    <a:pt x="1048" y="1727"/>
                    <a:pt x="500" y="3477"/>
                    <a:pt x="0" y="5239"/>
                  </a:cubicBezTo>
                  <a:cubicBezTo>
                    <a:pt x="620" y="6037"/>
                    <a:pt x="1262" y="6835"/>
                    <a:pt x="1905" y="7621"/>
                  </a:cubicBezTo>
                  <a:cubicBezTo>
                    <a:pt x="2489" y="5323"/>
                    <a:pt x="3179" y="3060"/>
                    <a:pt x="3989" y="834"/>
                  </a:cubicBezTo>
                  <a:lnTo>
                    <a:pt x="1679" y="1"/>
                  </a:lnTo>
                  <a:close/>
                </a:path>
              </a:pathLst>
            </a:custGeom>
            <a:solidFill>
              <a:srgbClr val="513153">
                <a:alpha val="5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1"/>
            <p:cNvSpPr/>
            <p:nvPr/>
          </p:nvSpPr>
          <p:spPr>
            <a:xfrm>
              <a:off x="8432387" y="3306486"/>
              <a:ext cx="80800" cy="151296"/>
            </a:xfrm>
            <a:custGeom>
              <a:avLst/>
              <a:gdLst/>
              <a:ahLst/>
              <a:cxnLst/>
              <a:rect l="l" t="t" r="r" b="b"/>
              <a:pathLst>
                <a:path w="2525" h="4728" extrusionOk="0">
                  <a:moveTo>
                    <a:pt x="512" y="1"/>
                  </a:moveTo>
                  <a:cubicBezTo>
                    <a:pt x="322" y="798"/>
                    <a:pt x="167" y="1596"/>
                    <a:pt x="0" y="2394"/>
                  </a:cubicBezTo>
                  <a:cubicBezTo>
                    <a:pt x="655" y="3203"/>
                    <a:pt x="1369" y="3977"/>
                    <a:pt x="2096" y="4727"/>
                  </a:cubicBezTo>
                  <a:cubicBezTo>
                    <a:pt x="2227" y="3965"/>
                    <a:pt x="2370" y="3191"/>
                    <a:pt x="2524" y="2429"/>
                  </a:cubicBezTo>
                  <a:cubicBezTo>
                    <a:pt x="1846" y="1632"/>
                    <a:pt x="1167" y="810"/>
                    <a:pt x="512" y="1"/>
                  </a:cubicBezTo>
                  <a:close/>
                </a:path>
              </a:pathLst>
            </a:custGeom>
            <a:solidFill>
              <a:srgbClr val="513153">
                <a:alpha val="5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1"/>
            <p:cNvSpPr/>
            <p:nvPr/>
          </p:nvSpPr>
          <p:spPr>
            <a:xfrm>
              <a:off x="8389699" y="3534326"/>
              <a:ext cx="88416" cy="209952"/>
            </a:xfrm>
            <a:custGeom>
              <a:avLst/>
              <a:gdLst/>
              <a:ahLst/>
              <a:cxnLst/>
              <a:rect l="l" t="t" r="r" b="b"/>
              <a:pathLst>
                <a:path w="2763" h="6561" extrusionOk="0">
                  <a:moveTo>
                    <a:pt x="525" y="1"/>
                  </a:moveTo>
                  <a:cubicBezTo>
                    <a:pt x="322" y="1394"/>
                    <a:pt x="156" y="2798"/>
                    <a:pt x="1" y="4180"/>
                  </a:cubicBezTo>
                  <a:cubicBezTo>
                    <a:pt x="763" y="4989"/>
                    <a:pt x="1537" y="5787"/>
                    <a:pt x="2334" y="6561"/>
                  </a:cubicBezTo>
                  <a:cubicBezTo>
                    <a:pt x="2334" y="6466"/>
                    <a:pt x="2346" y="6358"/>
                    <a:pt x="2358" y="6263"/>
                  </a:cubicBezTo>
                  <a:cubicBezTo>
                    <a:pt x="2465" y="4918"/>
                    <a:pt x="2596" y="3560"/>
                    <a:pt x="2763" y="2203"/>
                  </a:cubicBezTo>
                  <a:cubicBezTo>
                    <a:pt x="1989" y="1489"/>
                    <a:pt x="1239" y="763"/>
                    <a:pt x="525" y="1"/>
                  </a:cubicBezTo>
                  <a:close/>
                </a:path>
              </a:pathLst>
            </a:custGeom>
            <a:solidFill>
              <a:srgbClr val="513153">
                <a:alpha val="5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1"/>
            <p:cNvSpPr/>
            <p:nvPr/>
          </p:nvSpPr>
          <p:spPr>
            <a:xfrm>
              <a:off x="8369507" y="3823126"/>
              <a:ext cx="86144" cy="293408"/>
            </a:xfrm>
            <a:custGeom>
              <a:avLst/>
              <a:gdLst/>
              <a:ahLst/>
              <a:cxnLst/>
              <a:rect l="l" t="t" r="r" b="b"/>
              <a:pathLst>
                <a:path w="2692" h="9169" extrusionOk="0">
                  <a:moveTo>
                    <a:pt x="227" y="0"/>
                  </a:moveTo>
                  <a:cubicBezTo>
                    <a:pt x="96" y="2239"/>
                    <a:pt x="25" y="4453"/>
                    <a:pt x="1" y="6608"/>
                  </a:cubicBezTo>
                  <a:cubicBezTo>
                    <a:pt x="763" y="7370"/>
                    <a:pt x="1572" y="8097"/>
                    <a:pt x="2299" y="8835"/>
                  </a:cubicBezTo>
                  <a:cubicBezTo>
                    <a:pt x="2406" y="8954"/>
                    <a:pt x="2525" y="9061"/>
                    <a:pt x="2632" y="9168"/>
                  </a:cubicBezTo>
                  <a:cubicBezTo>
                    <a:pt x="2596" y="6989"/>
                    <a:pt x="2608" y="4739"/>
                    <a:pt x="2692" y="2465"/>
                  </a:cubicBezTo>
                  <a:cubicBezTo>
                    <a:pt x="1834" y="1679"/>
                    <a:pt x="1001" y="870"/>
                    <a:pt x="227" y="0"/>
                  </a:cubicBez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1"/>
            <p:cNvSpPr/>
            <p:nvPr/>
          </p:nvSpPr>
          <p:spPr>
            <a:xfrm>
              <a:off x="8369507" y="4084502"/>
              <a:ext cx="88064" cy="146336"/>
            </a:xfrm>
            <a:custGeom>
              <a:avLst/>
              <a:gdLst/>
              <a:ahLst/>
              <a:cxnLst/>
              <a:rect l="l" t="t" r="r" b="b"/>
              <a:pathLst>
                <a:path w="2752" h="4573" extrusionOk="0">
                  <a:moveTo>
                    <a:pt x="1" y="0"/>
                  </a:moveTo>
                  <a:cubicBezTo>
                    <a:pt x="1" y="750"/>
                    <a:pt x="13" y="1476"/>
                    <a:pt x="25" y="2203"/>
                  </a:cubicBezTo>
                  <a:cubicBezTo>
                    <a:pt x="906" y="3048"/>
                    <a:pt x="1858" y="3822"/>
                    <a:pt x="2751" y="4572"/>
                  </a:cubicBezTo>
                  <a:cubicBezTo>
                    <a:pt x="2715" y="3953"/>
                    <a:pt x="2692" y="3322"/>
                    <a:pt x="2680" y="2679"/>
                  </a:cubicBezTo>
                  <a:cubicBezTo>
                    <a:pt x="2060" y="2060"/>
                    <a:pt x="1441" y="1441"/>
                    <a:pt x="834" y="834"/>
                  </a:cubicBezTo>
                  <a:cubicBezTo>
                    <a:pt x="560" y="548"/>
                    <a:pt x="275" y="274"/>
                    <a:pt x="1" y="0"/>
                  </a:cubicBez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1"/>
            <p:cNvSpPr/>
            <p:nvPr/>
          </p:nvSpPr>
          <p:spPr>
            <a:xfrm>
              <a:off x="8371811" y="4206038"/>
              <a:ext cx="204608" cy="903744"/>
            </a:xfrm>
            <a:custGeom>
              <a:avLst/>
              <a:gdLst/>
              <a:ahLst/>
              <a:cxnLst/>
              <a:rect l="l" t="t" r="r" b="b"/>
              <a:pathLst>
                <a:path w="6394" h="28242" extrusionOk="0">
                  <a:moveTo>
                    <a:pt x="0" y="0"/>
                  </a:moveTo>
                  <a:lnTo>
                    <a:pt x="0" y="0"/>
                  </a:lnTo>
                  <a:cubicBezTo>
                    <a:pt x="83" y="2584"/>
                    <a:pt x="226" y="5072"/>
                    <a:pt x="417" y="7442"/>
                  </a:cubicBezTo>
                  <a:cubicBezTo>
                    <a:pt x="1250" y="17431"/>
                    <a:pt x="2881" y="25158"/>
                    <a:pt x="3596" y="28242"/>
                  </a:cubicBezTo>
                  <a:lnTo>
                    <a:pt x="6394" y="27492"/>
                  </a:lnTo>
                  <a:lnTo>
                    <a:pt x="6382" y="27456"/>
                  </a:lnTo>
                  <a:cubicBezTo>
                    <a:pt x="6382" y="27420"/>
                    <a:pt x="6358" y="27361"/>
                    <a:pt x="6346" y="27289"/>
                  </a:cubicBezTo>
                  <a:cubicBezTo>
                    <a:pt x="6310" y="27146"/>
                    <a:pt x="6251" y="26920"/>
                    <a:pt x="6179" y="26634"/>
                  </a:cubicBezTo>
                  <a:cubicBezTo>
                    <a:pt x="6049" y="26051"/>
                    <a:pt x="5846" y="25194"/>
                    <a:pt x="5608" y="24086"/>
                  </a:cubicBezTo>
                  <a:cubicBezTo>
                    <a:pt x="5144" y="21872"/>
                    <a:pt x="4536" y="18669"/>
                    <a:pt x="3977" y="14776"/>
                  </a:cubicBezTo>
                  <a:cubicBezTo>
                    <a:pt x="3465" y="11156"/>
                    <a:pt x="3012" y="6942"/>
                    <a:pt x="2750" y="2358"/>
                  </a:cubicBezTo>
                  <a:cubicBezTo>
                    <a:pt x="2536" y="2167"/>
                    <a:pt x="2322" y="1989"/>
                    <a:pt x="2096" y="1798"/>
                  </a:cubicBezTo>
                  <a:cubicBezTo>
                    <a:pt x="1417" y="1215"/>
                    <a:pt x="691" y="619"/>
                    <a:pt x="0" y="0"/>
                  </a:cubicBez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1"/>
            <p:cNvSpPr/>
            <p:nvPr/>
          </p:nvSpPr>
          <p:spPr>
            <a:xfrm>
              <a:off x="8395811" y="2546134"/>
              <a:ext cx="538752" cy="458880"/>
            </a:xfrm>
            <a:custGeom>
              <a:avLst/>
              <a:gdLst/>
              <a:ahLst/>
              <a:cxnLst/>
              <a:rect l="l" t="t" r="r" b="b"/>
              <a:pathLst>
                <a:path w="16836" h="14340" extrusionOk="0">
                  <a:moveTo>
                    <a:pt x="9296" y="0"/>
                  </a:moveTo>
                  <a:cubicBezTo>
                    <a:pt x="9201" y="0"/>
                    <a:pt x="9106" y="11"/>
                    <a:pt x="9013" y="32"/>
                  </a:cubicBezTo>
                  <a:cubicBezTo>
                    <a:pt x="9013" y="32"/>
                    <a:pt x="8799" y="116"/>
                    <a:pt x="8644" y="259"/>
                  </a:cubicBezTo>
                  <a:cubicBezTo>
                    <a:pt x="8573" y="330"/>
                    <a:pt x="8501" y="413"/>
                    <a:pt x="8466" y="485"/>
                  </a:cubicBezTo>
                  <a:cubicBezTo>
                    <a:pt x="8418" y="544"/>
                    <a:pt x="8394" y="580"/>
                    <a:pt x="8394" y="580"/>
                  </a:cubicBezTo>
                  <a:cubicBezTo>
                    <a:pt x="8394" y="580"/>
                    <a:pt x="8430" y="556"/>
                    <a:pt x="8489" y="509"/>
                  </a:cubicBezTo>
                  <a:cubicBezTo>
                    <a:pt x="8549" y="461"/>
                    <a:pt x="8632" y="413"/>
                    <a:pt x="8716" y="366"/>
                  </a:cubicBezTo>
                  <a:cubicBezTo>
                    <a:pt x="8894" y="294"/>
                    <a:pt x="9073" y="283"/>
                    <a:pt x="9073" y="283"/>
                  </a:cubicBezTo>
                  <a:cubicBezTo>
                    <a:pt x="9151" y="264"/>
                    <a:pt x="9230" y="255"/>
                    <a:pt x="9309" y="255"/>
                  </a:cubicBezTo>
                  <a:cubicBezTo>
                    <a:pt x="9483" y="255"/>
                    <a:pt x="9655" y="300"/>
                    <a:pt x="9811" y="390"/>
                  </a:cubicBezTo>
                  <a:lnTo>
                    <a:pt x="12061" y="1711"/>
                  </a:lnTo>
                  <a:lnTo>
                    <a:pt x="12252" y="1830"/>
                  </a:lnTo>
                  <a:cubicBezTo>
                    <a:pt x="13573" y="2664"/>
                    <a:pt x="14609" y="3819"/>
                    <a:pt x="15300" y="5140"/>
                  </a:cubicBezTo>
                  <a:cubicBezTo>
                    <a:pt x="16252" y="6950"/>
                    <a:pt x="16574" y="9081"/>
                    <a:pt x="16097" y="11177"/>
                  </a:cubicBezTo>
                  <a:cubicBezTo>
                    <a:pt x="16086" y="11236"/>
                    <a:pt x="16062" y="11296"/>
                    <a:pt x="16014" y="11343"/>
                  </a:cubicBezTo>
                  <a:lnTo>
                    <a:pt x="14562" y="12796"/>
                  </a:lnTo>
                  <a:cubicBezTo>
                    <a:pt x="14240" y="13106"/>
                    <a:pt x="13883" y="13367"/>
                    <a:pt x="13502" y="13570"/>
                  </a:cubicBezTo>
                  <a:cubicBezTo>
                    <a:pt x="12871" y="13909"/>
                    <a:pt x="12165" y="14082"/>
                    <a:pt x="11454" y="14082"/>
                  </a:cubicBezTo>
                  <a:cubicBezTo>
                    <a:pt x="10743" y="14082"/>
                    <a:pt x="10025" y="13909"/>
                    <a:pt x="9370" y="13558"/>
                  </a:cubicBezTo>
                  <a:lnTo>
                    <a:pt x="5025" y="11236"/>
                  </a:lnTo>
                  <a:cubicBezTo>
                    <a:pt x="4450" y="10928"/>
                    <a:pt x="3825" y="10779"/>
                    <a:pt x="3206" y="10779"/>
                  </a:cubicBezTo>
                  <a:cubicBezTo>
                    <a:pt x="2581" y="10779"/>
                    <a:pt x="1962" y="10931"/>
                    <a:pt x="1405" y="11224"/>
                  </a:cubicBezTo>
                  <a:cubicBezTo>
                    <a:pt x="1203" y="11331"/>
                    <a:pt x="1000" y="11462"/>
                    <a:pt x="810" y="11617"/>
                  </a:cubicBezTo>
                  <a:cubicBezTo>
                    <a:pt x="810" y="11617"/>
                    <a:pt x="750" y="11665"/>
                    <a:pt x="667" y="11760"/>
                  </a:cubicBezTo>
                  <a:cubicBezTo>
                    <a:pt x="572" y="11855"/>
                    <a:pt x="465" y="11986"/>
                    <a:pt x="357" y="12129"/>
                  </a:cubicBezTo>
                  <a:cubicBezTo>
                    <a:pt x="262" y="12272"/>
                    <a:pt x="179" y="12415"/>
                    <a:pt x="107" y="12522"/>
                  </a:cubicBezTo>
                  <a:cubicBezTo>
                    <a:pt x="36" y="12629"/>
                    <a:pt x="0" y="12701"/>
                    <a:pt x="0" y="12701"/>
                  </a:cubicBezTo>
                  <a:cubicBezTo>
                    <a:pt x="0" y="12701"/>
                    <a:pt x="48" y="12641"/>
                    <a:pt x="143" y="12546"/>
                  </a:cubicBezTo>
                  <a:cubicBezTo>
                    <a:pt x="226" y="12451"/>
                    <a:pt x="334" y="12320"/>
                    <a:pt x="453" y="12213"/>
                  </a:cubicBezTo>
                  <a:cubicBezTo>
                    <a:pt x="584" y="12105"/>
                    <a:pt x="703" y="11998"/>
                    <a:pt x="810" y="11927"/>
                  </a:cubicBezTo>
                  <a:cubicBezTo>
                    <a:pt x="905" y="11855"/>
                    <a:pt x="977" y="11808"/>
                    <a:pt x="977" y="11808"/>
                  </a:cubicBezTo>
                  <a:cubicBezTo>
                    <a:pt x="1143" y="11677"/>
                    <a:pt x="1334" y="11558"/>
                    <a:pt x="1524" y="11451"/>
                  </a:cubicBezTo>
                  <a:cubicBezTo>
                    <a:pt x="2048" y="11180"/>
                    <a:pt x="2629" y="11037"/>
                    <a:pt x="3216" y="11037"/>
                  </a:cubicBezTo>
                  <a:cubicBezTo>
                    <a:pt x="3790" y="11037"/>
                    <a:pt x="4370" y="11174"/>
                    <a:pt x="4906" y="11462"/>
                  </a:cubicBezTo>
                  <a:lnTo>
                    <a:pt x="9251" y="13784"/>
                  </a:lnTo>
                  <a:cubicBezTo>
                    <a:pt x="9945" y="14158"/>
                    <a:pt x="10698" y="14339"/>
                    <a:pt x="11445" y="14339"/>
                  </a:cubicBezTo>
                  <a:cubicBezTo>
                    <a:pt x="12198" y="14339"/>
                    <a:pt x="12946" y="14155"/>
                    <a:pt x="13621" y="13796"/>
                  </a:cubicBezTo>
                  <a:cubicBezTo>
                    <a:pt x="14026" y="13582"/>
                    <a:pt x="14407" y="13308"/>
                    <a:pt x="14740" y="12975"/>
                  </a:cubicBezTo>
                  <a:lnTo>
                    <a:pt x="16193" y="11522"/>
                  </a:lnTo>
                  <a:cubicBezTo>
                    <a:pt x="16264" y="11451"/>
                    <a:pt x="16324" y="11355"/>
                    <a:pt x="16348" y="11248"/>
                  </a:cubicBezTo>
                  <a:lnTo>
                    <a:pt x="16348" y="11236"/>
                  </a:lnTo>
                  <a:cubicBezTo>
                    <a:pt x="16836" y="9081"/>
                    <a:pt x="16514" y="6879"/>
                    <a:pt x="15526" y="5021"/>
                  </a:cubicBezTo>
                  <a:cubicBezTo>
                    <a:pt x="14812" y="3664"/>
                    <a:pt x="13740" y="2473"/>
                    <a:pt x="12383" y="1616"/>
                  </a:cubicBezTo>
                  <a:lnTo>
                    <a:pt x="12192" y="1485"/>
                  </a:lnTo>
                  <a:lnTo>
                    <a:pt x="9942" y="175"/>
                  </a:lnTo>
                  <a:cubicBezTo>
                    <a:pt x="9742" y="59"/>
                    <a:pt x="9519" y="0"/>
                    <a:pt x="9296" y="0"/>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1"/>
            <p:cNvSpPr/>
            <p:nvPr/>
          </p:nvSpPr>
          <p:spPr>
            <a:xfrm>
              <a:off x="4498947" y="3596022"/>
              <a:ext cx="297184" cy="213824"/>
            </a:xfrm>
            <a:custGeom>
              <a:avLst/>
              <a:gdLst/>
              <a:ahLst/>
              <a:cxnLst/>
              <a:rect l="l" t="t" r="r" b="b"/>
              <a:pathLst>
                <a:path w="9287" h="6682" extrusionOk="0">
                  <a:moveTo>
                    <a:pt x="3586" y="0"/>
                  </a:moveTo>
                  <a:cubicBezTo>
                    <a:pt x="2285" y="0"/>
                    <a:pt x="1179" y="529"/>
                    <a:pt x="726" y="1502"/>
                  </a:cubicBezTo>
                  <a:cubicBezTo>
                    <a:pt x="0" y="3049"/>
                    <a:pt x="1167" y="5121"/>
                    <a:pt x="3334" y="6133"/>
                  </a:cubicBezTo>
                  <a:cubicBezTo>
                    <a:pt x="4129" y="6504"/>
                    <a:pt x="4946" y="6682"/>
                    <a:pt x="5698" y="6682"/>
                  </a:cubicBezTo>
                  <a:cubicBezTo>
                    <a:pt x="6997" y="6682"/>
                    <a:pt x="8101" y="6153"/>
                    <a:pt x="8561" y="5181"/>
                  </a:cubicBezTo>
                  <a:cubicBezTo>
                    <a:pt x="9287" y="3633"/>
                    <a:pt x="8120" y="1561"/>
                    <a:pt x="5953" y="549"/>
                  </a:cubicBezTo>
                  <a:cubicBezTo>
                    <a:pt x="5158" y="178"/>
                    <a:pt x="4340" y="0"/>
                    <a:pt x="3586" y="0"/>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1"/>
            <p:cNvSpPr/>
            <p:nvPr/>
          </p:nvSpPr>
          <p:spPr>
            <a:xfrm>
              <a:off x="4493219" y="3605942"/>
              <a:ext cx="296832" cy="214080"/>
            </a:xfrm>
            <a:custGeom>
              <a:avLst/>
              <a:gdLst/>
              <a:ahLst/>
              <a:cxnLst/>
              <a:rect l="l" t="t" r="r" b="b"/>
              <a:pathLst>
                <a:path w="9276" h="6690" extrusionOk="0">
                  <a:moveTo>
                    <a:pt x="3586" y="1"/>
                  </a:moveTo>
                  <a:cubicBezTo>
                    <a:pt x="2286" y="1"/>
                    <a:pt x="1175" y="532"/>
                    <a:pt x="715" y="1513"/>
                  </a:cubicBezTo>
                  <a:cubicBezTo>
                    <a:pt x="1" y="3049"/>
                    <a:pt x="1167" y="5121"/>
                    <a:pt x="3334" y="6133"/>
                  </a:cubicBezTo>
                  <a:cubicBezTo>
                    <a:pt x="4127" y="6509"/>
                    <a:pt x="4946" y="6690"/>
                    <a:pt x="5701" y="6690"/>
                  </a:cubicBezTo>
                  <a:cubicBezTo>
                    <a:pt x="6996" y="6690"/>
                    <a:pt x="8102" y="6158"/>
                    <a:pt x="8561" y="5180"/>
                  </a:cubicBezTo>
                  <a:cubicBezTo>
                    <a:pt x="9275" y="3644"/>
                    <a:pt x="8109" y="1573"/>
                    <a:pt x="5942" y="549"/>
                  </a:cubicBezTo>
                  <a:cubicBezTo>
                    <a:pt x="5153" y="178"/>
                    <a:pt x="4338" y="1"/>
                    <a:pt x="3586"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1"/>
            <p:cNvSpPr/>
            <p:nvPr/>
          </p:nvSpPr>
          <p:spPr>
            <a:xfrm>
              <a:off x="4064579" y="3903926"/>
              <a:ext cx="297600" cy="209280"/>
            </a:xfrm>
            <a:custGeom>
              <a:avLst/>
              <a:gdLst/>
              <a:ahLst/>
              <a:cxnLst/>
              <a:rect l="l" t="t" r="r" b="b"/>
              <a:pathLst>
                <a:path w="9300" h="6540" extrusionOk="0">
                  <a:moveTo>
                    <a:pt x="5596" y="1"/>
                  </a:moveTo>
                  <a:cubicBezTo>
                    <a:pt x="4943" y="1"/>
                    <a:pt x="4243" y="127"/>
                    <a:pt x="3549" y="392"/>
                  </a:cubicBezTo>
                  <a:cubicBezTo>
                    <a:pt x="1323" y="1238"/>
                    <a:pt x="1" y="3226"/>
                    <a:pt x="608" y="4810"/>
                  </a:cubicBezTo>
                  <a:cubicBezTo>
                    <a:pt x="1037" y="5914"/>
                    <a:pt x="2269" y="6539"/>
                    <a:pt x="3726" y="6539"/>
                  </a:cubicBezTo>
                  <a:cubicBezTo>
                    <a:pt x="4374" y="6539"/>
                    <a:pt x="5066" y="6415"/>
                    <a:pt x="5752" y="6155"/>
                  </a:cubicBezTo>
                  <a:cubicBezTo>
                    <a:pt x="7990" y="5298"/>
                    <a:pt x="9300" y="3309"/>
                    <a:pt x="8693" y="1726"/>
                  </a:cubicBezTo>
                  <a:cubicBezTo>
                    <a:pt x="8274" y="625"/>
                    <a:pt x="7050" y="1"/>
                    <a:pt x="5596"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1"/>
            <p:cNvSpPr/>
            <p:nvPr/>
          </p:nvSpPr>
          <p:spPr>
            <a:xfrm>
              <a:off x="4068035" y="3914966"/>
              <a:ext cx="297952" cy="209280"/>
            </a:xfrm>
            <a:custGeom>
              <a:avLst/>
              <a:gdLst/>
              <a:ahLst/>
              <a:cxnLst/>
              <a:rect l="l" t="t" r="r" b="b"/>
              <a:pathLst>
                <a:path w="9311" h="6540" extrusionOk="0">
                  <a:moveTo>
                    <a:pt x="5600" y="1"/>
                  </a:moveTo>
                  <a:cubicBezTo>
                    <a:pt x="4948" y="1"/>
                    <a:pt x="4250" y="127"/>
                    <a:pt x="3560" y="393"/>
                  </a:cubicBezTo>
                  <a:cubicBezTo>
                    <a:pt x="1322" y="1238"/>
                    <a:pt x="0" y="3226"/>
                    <a:pt x="619" y="4810"/>
                  </a:cubicBezTo>
                  <a:cubicBezTo>
                    <a:pt x="1040" y="5914"/>
                    <a:pt x="2270" y="6539"/>
                    <a:pt x="3729" y="6539"/>
                  </a:cubicBezTo>
                  <a:cubicBezTo>
                    <a:pt x="4379" y="6539"/>
                    <a:pt x="5074" y="6416"/>
                    <a:pt x="5763" y="6155"/>
                  </a:cubicBezTo>
                  <a:cubicBezTo>
                    <a:pt x="7989" y="5298"/>
                    <a:pt x="9311" y="3310"/>
                    <a:pt x="8704" y="1726"/>
                  </a:cubicBezTo>
                  <a:cubicBezTo>
                    <a:pt x="8276" y="625"/>
                    <a:pt x="7050" y="1"/>
                    <a:pt x="5600"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1"/>
            <p:cNvSpPr/>
            <p:nvPr/>
          </p:nvSpPr>
          <p:spPr>
            <a:xfrm>
              <a:off x="3763235" y="4419318"/>
              <a:ext cx="281952" cy="233952"/>
            </a:xfrm>
            <a:custGeom>
              <a:avLst/>
              <a:gdLst/>
              <a:ahLst/>
              <a:cxnLst/>
              <a:rect l="l" t="t" r="r" b="b"/>
              <a:pathLst>
                <a:path w="8811" h="7311" extrusionOk="0">
                  <a:moveTo>
                    <a:pt x="5647" y="0"/>
                  </a:moveTo>
                  <a:cubicBezTo>
                    <a:pt x="4609" y="0"/>
                    <a:pt x="3429" y="441"/>
                    <a:pt x="2417" y="1300"/>
                  </a:cubicBezTo>
                  <a:cubicBezTo>
                    <a:pt x="595" y="2848"/>
                    <a:pt x="0" y="5158"/>
                    <a:pt x="1107" y="6456"/>
                  </a:cubicBezTo>
                  <a:cubicBezTo>
                    <a:pt x="1592" y="7030"/>
                    <a:pt x="2329" y="7311"/>
                    <a:pt x="3158" y="7311"/>
                  </a:cubicBezTo>
                  <a:cubicBezTo>
                    <a:pt x="4201" y="7311"/>
                    <a:pt x="5390" y="6866"/>
                    <a:pt x="6406" y="6003"/>
                  </a:cubicBezTo>
                  <a:cubicBezTo>
                    <a:pt x="8227" y="4468"/>
                    <a:pt x="8811" y="2158"/>
                    <a:pt x="7703" y="860"/>
                  </a:cubicBezTo>
                  <a:cubicBezTo>
                    <a:pt x="7216" y="283"/>
                    <a:pt x="6477" y="0"/>
                    <a:pt x="5647" y="0"/>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1"/>
            <p:cNvSpPr/>
            <p:nvPr/>
          </p:nvSpPr>
          <p:spPr>
            <a:xfrm>
              <a:off x="3770083" y="4428214"/>
              <a:ext cx="281984" cy="233856"/>
            </a:xfrm>
            <a:custGeom>
              <a:avLst/>
              <a:gdLst/>
              <a:ahLst/>
              <a:cxnLst/>
              <a:rect l="l" t="t" r="r" b="b"/>
              <a:pathLst>
                <a:path w="8812" h="7308" extrusionOk="0">
                  <a:moveTo>
                    <a:pt x="5658" y="1"/>
                  </a:moveTo>
                  <a:cubicBezTo>
                    <a:pt x="4618" y="1"/>
                    <a:pt x="3433" y="446"/>
                    <a:pt x="2417" y="1308"/>
                  </a:cubicBezTo>
                  <a:cubicBezTo>
                    <a:pt x="596" y="2844"/>
                    <a:pt x="0" y="5154"/>
                    <a:pt x="1108" y="6452"/>
                  </a:cubicBezTo>
                  <a:cubicBezTo>
                    <a:pt x="1593" y="7027"/>
                    <a:pt x="2330" y="7308"/>
                    <a:pt x="3159" y="7308"/>
                  </a:cubicBezTo>
                  <a:cubicBezTo>
                    <a:pt x="4199" y="7308"/>
                    <a:pt x="5386" y="6866"/>
                    <a:pt x="6406" y="6011"/>
                  </a:cubicBezTo>
                  <a:cubicBezTo>
                    <a:pt x="8228" y="4463"/>
                    <a:pt x="8811" y="2154"/>
                    <a:pt x="7704" y="856"/>
                  </a:cubicBezTo>
                  <a:cubicBezTo>
                    <a:pt x="7219" y="281"/>
                    <a:pt x="6484" y="1"/>
                    <a:pt x="5658"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1"/>
            <p:cNvSpPr/>
            <p:nvPr/>
          </p:nvSpPr>
          <p:spPr>
            <a:xfrm>
              <a:off x="3628739" y="3662710"/>
              <a:ext cx="1851296" cy="1410112"/>
            </a:xfrm>
            <a:custGeom>
              <a:avLst/>
              <a:gdLst/>
              <a:ahLst/>
              <a:cxnLst/>
              <a:rect l="l" t="t" r="r" b="b"/>
              <a:pathLst>
                <a:path w="57853" h="44066" extrusionOk="0">
                  <a:moveTo>
                    <a:pt x="32965" y="0"/>
                  </a:moveTo>
                  <a:cubicBezTo>
                    <a:pt x="32635" y="0"/>
                    <a:pt x="32303" y="12"/>
                    <a:pt x="31969" y="37"/>
                  </a:cubicBezTo>
                  <a:cubicBezTo>
                    <a:pt x="16967" y="1132"/>
                    <a:pt x="0" y="44066"/>
                    <a:pt x="0" y="44066"/>
                  </a:cubicBezTo>
                  <a:lnTo>
                    <a:pt x="57853" y="22956"/>
                  </a:lnTo>
                  <a:cubicBezTo>
                    <a:pt x="57853" y="22956"/>
                    <a:pt x="47439" y="0"/>
                    <a:pt x="32965" y="0"/>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1"/>
            <p:cNvSpPr/>
            <p:nvPr/>
          </p:nvSpPr>
          <p:spPr>
            <a:xfrm>
              <a:off x="3628739" y="3706550"/>
              <a:ext cx="1851296" cy="1366272"/>
            </a:xfrm>
            <a:custGeom>
              <a:avLst/>
              <a:gdLst/>
              <a:ahLst/>
              <a:cxnLst/>
              <a:rect l="l" t="t" r="r" b="b"/>
              <a:pathLst>
                <a:path w="57853" h="42696" extrusionOk="0">
                  <a:moveTo>
                    <a:pt x="39124" y="0"/>
                  </a:moveTo>
                  <a:cubicBezTo>
                    <a:pt x="41565" y="2917"/>
                    <a:pt x="43601" y="6227"/>
                    <a:pt x="43744" y="9989"/>
                  </a:cubicBezTo>
                  <a:cubicBezTo>
                    <a:pt x="44101" y="20586"/>
                    <a:pt x="33969" y="27682"/>
                    <a:pt x="25206" y="31611"/>
                  </a:cubicBezTo>
                  <a:cubicBezTo>
                    <a:pt x="22405" y="32809"/>
                    <a:pt x="19570" y="33360"/>
                    <a:pt x="16787" y="33360"/>
                  </a:cubicBezTo>
                  <a:cubicBezTo>
                    <a:pt x="12850" y="33360"/>
                    <a:pt x="9017" y="32258"/>
                    <a:pt x="5537" y="30325"/>
                  </a:cubicBezTo>
                  <a:cubicBezTo>
                    <a:pt x="2131" y="37314"/>
                    <a:pt x="0" y="42696"/>
                    <a:pt x="0" y="42696"/>
                  </a:cubicBezTo>
                  <a:lnTo>
                    <a:pt x="57853" y="21586"/>
                  </a:lnTo>
                  <a:cubicBezTo>
                    <a:pt x="57853" y="21586"/>
                    <a:pt x="50304" y="4953"/>
                    <a:pt x="39124" y="0"/>
                  </a:cubicBezTo>
                  <a:close/>
                </a:path>
              </a:pathLst>
            </a:custGeom>
            <a:solidFill>
              <a:srgbClr val="513153">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1"/>
            <p:cNvSpPr/>
            <p:nvPr/>
          </p:nvSpPr>
          <p:spPr>
            <a:xfrm>
              <a:off x="4306915" y="3846998"/>
              <a:ext cx="324256" cy="210240"/>
            </a:xfrm>
            <a:custGeom>
              <a:avLst/>
              <a:gdLst/>
              <a:ahLst/>
              <a:cxnLst/>
              <a:rect l="l" t="t" r="r" b="b"/>
              <a:pathLst>
                <a:path w="10133" h="6570" extrusionOk="0">
                  <a:moveTo>
                    <a:pt x="5838" y="0"/>
                  </a:moveTo>
                  <a:cubicBezTo>
                    <a:pt x="5379" y="0"/>
                    <a:pt x="4902" y="48"/>
                    <a:pt x="4418" y="147"/>
                  </a:cubicBezTo>
                  <a:cubicBezTo>
                    <a:pt x="1822" y="683"/>
                    <a:pt x="0" y="2517"/>
                    <a:pt x="358" y="4255"/>
                  </a:cubicBezTo>
                  <a:cubicBezTo>
                    <a:pt x="648" y="5668"/>
                    <a:pt x="2284" y="6570"/>
                    <a:pt x="4287" y="6570"/>
                  </a:cubicBezTo>
                  <a:cubicBezTo>
                    <a:pt x="4747" y="6570"/>
                    <a:pt x="5228" y="6522"/>
                    <a:pt x="5715" y="6422"/>
                  </a:cubicBezTo>
                  <a:cubicBezTo>
                    <a:pt x="8311" y="5898"/>
                    <a:pt x="10133" y="4053"/>
                    <a:pt x="9775" y="2314"/>
                  </a:cubicBezTo>
                  <a:cubicBezTo>
                    <a:pt x="9485" y="909"/>
                    <a:pt x="7844" y="0"/>
                    <a:pt x="5838"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1"/>
            <p:cNvSpPr/>
            <p:nvPr/>
          </p:nvSpPr>
          <p:spPr>
            <a:xfrm>
              <a:off x="4311491" y="3828342"/>
              <a:ext cx="324256" cy="210432"/>
            </a:xfrm>
            <a:custGeom>
              <a:avLst/>
              <a:gdLst/>
              <a:ahLst/>
              <a:cxnLst/>
              <a:rect l="l" t="t" r="r" b="b"/>
              <a:pathLst>
                <a:path w="10133" h="6576" extrusionOk="0">
                  <a:moveTo>
                    <a:pt x="5832" y="0"/>
                  </a:moveTo>
                  <a:cubicBezTo>
                    <a:pt x="5375" y="0"/>
                    <a:pt x="4899" y="47"/>
                    <a:pt x="4417" y="147"/>
                  </a:cubicBezTo>
                  <a:cubicBezTo>
                    <a:pt x="1810" y="683"/>
                    <a:pt x="0" y="2516"/>
                    <a:pt x="346" y="4255"/>
                  </a:cubicBezTo>
                  <a:cubicBezTo>
                    <a:pt x="637" y="5673"/>
                    <a:pt x="2291" y="6576"/>
                    <a:pt x="4300" y="6576"/>
                  </a:cubicBezTo>
                  <a:cubicBezTo>
                    <a:pt x="4754" y="6576"/>
                    <a:pt x="5225" y="6530"/>
                    <a:pt x="5703" y="6433"/>
                  </a:cubicBezTo>
                  <a:cubicBezTo>
                    <a:pt x="8311" y="5898"/>
                    <a:pt x="10132" y="4052"/>
                    <a:pt x="9775" y="2326"/>
                  </a:cubicBezTo>
                  <a:cubicBezTo>
                    <a:pt x="9484" y="910"/>
                    <a:pt x="7836" y="0"/>
                    <a:pt x="583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1"/>
            <p:cNvSpPr/>
            <p:nvPr/>
          </p:nvSpPr>
          <p:spPr>
            <a:xfrm>
              <a:off x="3975427" y="4137846"/>
              <a:ext cx="268640" cy="278720"/>
            </a:xfrm>
            <a:custGeom>
              <a:avLst/>
              <a:gdLst/>
              <a:ahLst/>
              <a:cxnLst/>
              <a:rect l="l" t="t" r="r" b="b"/>
              <a:pathLst>
                <a:path w="8395" h="8710" extrusionOk="0">
                  <a:moveTo>
                    <a:pt x="5586" y="0"/>
                  </a:moveTo>
                  <a:cubicBezTo>
                    <a:pt x="4249" y="0"/>
                    <a:pt x="2671" y="937"/>
                    <a:pt x="1561" y="2524"/>
                  </a:cubicBezTo>
                  <a:cubicBezTo>
                    <a:pt x="49" y="4715"/>
                    <a:pt x="1" y="7298"/>
                    <a:pt x="1465" y="8311"/>
                  </a:cubicBezTo>
                  <a:cubicBezTo>
                    <a:pt x="1859" y="8581"/>
                    <a:pt x="2322" y="8710"/>
                    <a:pt x="2818" y="8710"/>
                  </a:cubicBezTo>
                  <a:cubicBezTo>
                    <a:pt x="4155" y="8710"/>
                    <a:pt x="5732" y="7777"/>
                    <a:pt x="6835" y="6179"/>
                  </a:cubicBezTo>
                  <a:cubicBezTo>
                    <a:pt x="8347" y="4000"/>
                    <a:pt x="8395" y="1417"/>
                    <a:pt x="6942" y="405"/>
                  </a:cubicBezTo>
                  <a:cubicBezTo>
                    <a:pt x="6548" y="130"/>
                    <a:pt x="6084" y="0"/>
                    <a:pt x="5586"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1"/>
            <p:cNvSpPr/>
            <p:nvPr/>
          </p:nvSpPr>
          <p:spPr>
            <a:xfrm>
              <a:off x="3966307" y="4121462"/>
              <a:ext cx="268256" cy="278880"/>
            </a:xfrm>
            <a:custGeom>
              <a:avLst/>
              <a:gdLst/>
              <a:ahLst/>
              <a:cxnLst/>
              <a:rect l="l" t="t" r="r" b="b"/>
              <a:pathLst>
                <a:path w="8383" h="8715" extrusionOk="0">
                  <a:moveTo>
                    <a:pt x="5575" y="0"/>
                  </a:moveTo>
                  <a:cubicBezTo>
                    <a:pt x="4238" y="0"/>
                    <a:pt x="2662" y="939"/>
                    <a:pt x="1560" y="2536"/>
                  </a:cubicBezTo>
                  <a:cubicBezTo>
                    <a:pt x="48" y="4715"/>
                    <a:pt x="0" y="7299"/>
                    <a:pt x="1453" y="8311"/>
                  </a:cubicBezTo>
                  <a:cubicBezTo>
                    <a:pt x="1847" y="8585"/>
                    <a:pt x="2311" y="8715"/>
                    <a:pt x="2808" y="8715"/>
                  </a:cubicBezTo>
                  <a:cubicBezTo>
                    <a:pt x="4144" y="8715"/>
                    <a:pt x="5720" y="7776"/>
                    <a:pt x="6822" y="6179"/>
                  </a:cubicBezTo>
                  <a:cubicBezTo>
                    <a:pt x="8335" y="4001"/>
                    <a:pt x="8382" y="1417"/>
                    <a:pt x="6930" y="405"/>
                  </a:cubicBezTo>
                  <a:cubicBezTo>
                    <a:pt x="6536" y="130"/>
                    <a:pt x="6072" y="0"/>
                    <a:pt x="5575"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1"/>
            <p:cNvSpPr/>
            <p:nvPr/>
          </p:nvSpPr>
          <p:spPr>
            <a:xfrm>
              <a:off x="4556099" y="4105430"/>
              <a:ext cx="327680" cy="224480"/>
            </a:xfrm>
            <a:custGeom>
              <a:avLst/>
              <a:gdLst/>
              <a:ahLst/>
              <a:cxnLst/>
              <a:rect l="l" t="t" r="r" b="b"/>
              <a:pathLst>
                <a:path w="10240" h="7015" extrusionOk="0">
                  <a:moveTo>
                    <a:pt x="6445" y="0"/>
                  </a:moveTo>
                  <a:cubicBezTo>
                    <a:pt x="5627" y="0"/>
                    <a:pt x="4729" y="181"/>
                    <a:pt x="3846" y="561"/>
                  </a:cubicBezTo>
                  <a:cubicBezTo>
                    <a:pt x="1405" y="1620"/>
                    <a:pt x="0" y="3787"/>
                    <a:pt x="703" y="5418"/>
                  </a:cubicBezTo>
                  <a:cubicBezTo>
                    <a:pt x="1151" y="6451"/>
                    <a:pt x="2350" y="7014"/>
                    <a:pt x="3794" y="7014"/>
                  </a:cubicBezTo>
                  <a:cubicBezTo>
                    <a:pt x="4613" y="7014"/>
                    <a:pt x="5510" y="6833"/>
                    <a:pt x="6394" y="6454"/>
                  </a:cubicBezTo>
                  <a:cubicBezTo>
                    <a:pt x="8834" y="5394"/>
                    <a:pt x="10239" y="3228"/>
                    <a:pt x="9537" y="1596"/>
                  </a:cubicBezTo>
                  <a:cubicBezTo>
                    <a:pt x="9089" y="563"/>
                    <a:pt x="7889" y="0"/>
                    <a:pt x="6445"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1"/>
            <p:cNvSpPr/>
            <p:nvPr/>
          </p:nvSpPr>
          <p:spPr>
            <a:xfrm>
              <a:off x="4556835" y="4086262"/>
              <a:ext cx="327328" cy="224480"/>
            </a:xfrm>
            <a:custGeom>
              <a:avLst/>
              <a:gdLst/>
              <a:ahLst/>
              <a:cxnLst/>
              <a:rect l="l" t="t" r="r" b="b"/>
              <a:pathLst>
                <a:path w="10229" h="7015" extrusionOk="0">
                  <a:moveTo>
                    <a:pt x="6447" y="1"/>
                  </a:moveTo>
                  <a:cubicBezTo>
                    <a:pt x="5627" y="1"/>
                    <a:pt x="4729" y="184"/>
                    <a:pt x="3847" y="564"/>
                  </a:cubicBezTo>
                  <a:cubicBezTo>
                    <a:pt x="1406" y="1624"/>
                    <a:pt x="1" y="3791"/>
                    <a:pt x="703" y="5410"/>
                  </a:cubicBezTo>
                  <a:cubicBezTo>
                    <a:pt x="1151" y="6449"/>
                    <a:pt x="2347" y="7015"/>
                    <a:pt x="3784" y="7015"/>
                  </a:cubicBezTo>
                  <a:cubicBezTo>
                    <a:pt x="4603" y="7015"/>
                    <a:pt x="5501" y="6831"/>
                    <a:pt x="6383" y="6446"/>
                  </a:cubicBezTo>
                  <a:cubicBezTo>
                    <a:pt x="8823" y="5398"/>
                    <a:pt x="10228" y="3219"/>
                    <a:pt x="9526" y="1600"/>
                  </a:cubicBezTo>
                  <a:cubicBezTo>
                    <a:pt x="9079" y="562"/>
                    <a:pt x="7883" y="1"/>
                    <a:pt x="6447"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1"/>
            <p:cNvSpPr/>
            <p:nvPr/>
          </p:nvSpPr>
          <p:spPr>
            <a:xfrm>
              <a:off x="5123395" y="4392534"/>
              <a:ext cx="324640" cy="211072"/>
            </a:xfrm>
            <a:custGeom>
              <a:avLst/>
              <a:gdLst/>
              <a:ahLst/>
              <a:cxnLst/>
              <a:rect l="l" t="t" r="r" b="b"/>
              <a:pathLst>
                <a:path w="10145" h="6596" extrusionOk="0">
                  <a:moveTo>
                    <a:pt x="5882" y="1"/>
                  </a:moveTo>
                  <a:cubicBezTo>
                    <a:pt x="5406" y="1"/>
                    <a:pt x="4910" y="52"/>
                    <a:pt x="4406" y="161"/>
                  </a:cubicBezTo>
                  <a:cubicBezTo>
                    <a:pt x="1810" y="721"/>
                    <a:pt x="0" y="2578"/>
                    <a:pt x="370" y="4304"/>
                  </a:cubicBezTo>
                  <a:cubicBezTo>
                    <a:pt x="677" y="5705"/>
                    <a:pt x="2298" y="6596"/>
                    <a:pt x="4275" y="6596"/>
                  </a:cubicBezTo>
                  <a:cubicBezTo>
                    <a:pt x="4751" y="6596"/>
                    <a:pt x="5247" y="6544"/>
                    <a:pt x="5751" y="6436"/>
                  </a:cubicBezTo>
                  <a:cubicBezTo>
                    <a:pt x="8347" y="5876"/>
                    <a:pt x="10145" y="4019"/>
                    <a:pt x="9775" y="2292"/>
                  </a:cubicBezTo>
                  <a:cubicBezTo>
                    <a:pt x="9478" y="891"/>
                    <a:pt x="7858" y="1"/>
                    <a:pt x="5882"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1"/>
            <p:cNvSpPr/>
            <p:nvPr/>
          </p:nvSpPr>
          <p:spPr>
            <a:xfrm>
              <a:off x="5127587" y="4374262"/>
              <a:ext cx="324640" cy="210912"/>
            </a:xfrm>
            <a:custGeom>
              <a:avLst/>
              <a:gdLst/>
              <a:ahLst/>
              <a:cxnLst/>
              <a:rect l="l" t="t" r="r" b="b"/>
              <a:pathLst>
                <a:path w="10145" h="6591" extrusionOk="0">
                  <a:moveTo>
                    <a:pt x="5882" y="0"/>
                  </a:moveTo>
                  <a:cubicBezTo>
                    <a:pt x="5406" y="0"/>
                    <a:pt x="4909" y="52"/>
                    <a:pt x="4406" y="161"/>
                  </a:cubicBezTo>
                  <a:cubicBezTo>
                    <a:pt x="1810" y="720"/>
                    <a:pt x="0" y="2577"/>
                    <a:pt x="370" y="4304"/>
                  </a:cubicBezTo>
                  <a:cubicBezTo>
                    <a:pt x="677" y="5707"/>
                    <a:pt x="2304" y="6591"/>
                    <a:pt x="4286" y="6591"/>
                  </a:cubicBezTo>
                  <a:cubicBezTo>
                    <a:pt x="4758" y="6591"/>
                    <a:pt x="5251" y="6541"/>
                    <a:pt x="5751" y="6435"/>
                  </a:cubicBezTo>
                  <a:cubicBezTo>
                    <a:pt x="8347" y="5876"/>
                    <a:pt x="10145" y="4018"/>
                    <a:pt x="9775" y="2292"/>
                  </a:cubicBezTo>
                  <a:cubicBezTo>
                    <a:pt x="9478" y="891"/>
                    <a:pt x="7858" y="0"/>
                    <a:pt x="588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1"/>
            <p:cNvSpPr/>
            <p:nvPr/>
          </p:nvSpPr>
          <p:spPr>
            <a:xfrm>
              <a:off x="3756739" y="4784374"/>
              <a:ext cx="325792" cy="230144"/>
            </a:xfrm>
            <a:custGeom>
              <a:avLst/>
              <a:gdLst/>
              <a:ahLst/>
              <a:cxnLst/>
              <a:rect l="l" t="t" r="r" b="b"/>
              <a:pathLst>
                <a:path w="10181" h="7192" extrusionOk="0">
                  <a:moveTo>
                    <a:pt x="6537" y="1"/>
                  </a:moveTo>
                  <a:cubicBezTo>
                    <a:pt x="5627" y="1"/>
                    <a:pt x="4612" y="242"/>
                    <a:pt x="3632" y="739"/>
                  </a:cubicBezTo>
                  <a:cubicBezTo>
                    <a:pt x="1263" y="1942"/>
                    <a:pt x="1" y="4204"/>
                    <a:pt x="810" y="5775"/>
                  </a:cubicBezTo>
                  <a:cubicBezTo>
                    <a:pt x="1279" y="6705"/>
                    <a:pt x="2358" y="7191"/>
                    <a:pt x="3649" y="7191"/>
                  </a:cubicBezTo>
                  <a:cubicBezTo>
                    <a:pt x="4558" y="7191"/>
                    <a:pt x="5571" y="6951"/>
                    <a:pt x="6549" y="6454"/>
                  </a:cubicBezTo>
                  <a:cubicBezTo>
                    <a:pt x="8907" y="5240"/>
                    <a:pt x="10181" y="2989"/>
                    <a:pt x="9371" y="1406"/>
                  </a:cubicBezTo>
                  <a:cubicBezTo>
                    <a:pt x="8903" y="484"/>
                    <a:pt x="7826" y="1"/>
                    <a:pt x="6537"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1"/>
            <p:cNvSpPr/>
            <p:nvPr/>
          </p:nvSpPr>
          <p:spPr>
            <a:xfrm>
              <a:off x="3755971" y="4765430"/>
              <a:ext cx="325792" cy="230208"/>
            </a:xfrm>
            <a:custGeom>
              <a:avLst/>
              <a:gdLst/>
              <a:ahLst/>
              <a:cxnLst/>
              <a:rect l="l" t="t" r="r" b="b"/>
              <a:pathLst>
                <a:path w="10181" h="7194" extrusionOk="0">
                  <a:moveTo>
                    <a:pt x="6542" y="1"/>
                  </a:moveTo>
                  <a:cubicBezTo>
                    <a:pt x="5631" y="1"/>
                    <a:pt x="4614" y="244"/>
                    <a:pt x="3632" y="748"/>
                  </a:cubicBezTo>
                  <a:cubicBezTo>
                    <a:pt x="1275" y="1950"/>
                    <a:pt x="1" y="4212"/>
                    <a:pt x="811" y="5784"/>
                  </a:cubicBezTo>
                  <a:cubicBezTo>
                    <a:pt x="1279" y="6706"/>
                    <a:pt x="2358" y="7194"/>
                    <a:pt x="3649" y="7194"/>
                  </a:cubicBezTo>
                  <a:cubicBezTo>
                    <a:pt x="4557" y="7194"/>
                    <a:pt x="5571" y="6952"/>
                    <a:pt x="6549" y="6451"/>
                  </a:cubicBezTo>
                  <a:cubicBezTo>
                    <a:pt x="8919" y="5248"/>
                    <a:pt x="10181" y="2986"/>
                    <a:pt x="9371" y="1414"/>
                  </a:cubicBezTo>
                  <a:cubicBezTo>
                    <a:pt x="8904" y="487"/>
                    <a:pt x="7829" y="1"/>
                    <a:pt x="6542"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1"/>
            <p:cNvSpPr/>
            <p:nvPr/>
          </p:nvSpPr>
          <p:spPr>
            <a:xfrm>
              <a:off x="4736675" y="3740662"/>
              <a:ext cx="315488" cy="245728"/>
            </a:xfrm>
            <a:custGeom>
              <a:avLst/>
              <a:gdLst/>
              <a:ahLst/>
              <a:cxnLst/>
              <a:rect l="l" t="t" r="r" b="b"/>
              <a:pathLst>
                <a:path w="9859" h="7679" extrusionOk="0">
                  <a:moveTo>
                    <a:pt x="3335" y="0"/>
                  </a:moveTo>
                  <a:cubicBezTo>
                    <a:pt x="2368" y="0"/>
                    <a:pt x="1536" y="333"/>
                    <a:pt x="1048" y="1006"/>
                  </a:cubicBezTo>
                  <a:cubicBezTo>
                    <a:pt x="1" y="2446"/>
                    <a:pt x="894" y="4863"/>
                    <a:pt x="3049" y="6435"/>
                  </a:cubicBezTo>
                  <a:cubicBezTo>
                    <a:pt x="4182" y="7260"/>
                    <a:pt x="5439" y="7679"/>
                    <a:pt x="6526" y="7679"/>
                  </a:cubicBezTo>
                  <a:cubicBezTo>
                    <a:pt x="7495" y="7679"/>
                    <a:pt x="8329" y="7346"/>
                    <a:pt x="8823" y="6673"/>
                  </a:cubicBezTo>
                  <a:cubicBezTo>
                    <a:pt x="9859" y="5233"/>
                    <a:pt x="8966" y="2816"/>
                    <a:pt x="6811" y="1244"/>
                  </a:cubicBezTo>
                  <a:cubicBezTo>
                    <a:pt x="5678" y="419"/>
                    <a:pt x="4421" y="0"/>
                    <a:pt x="3335"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1"/>
            <p:cNvSpPr/>
            <p:nvPr/>
          </p:nvSpPr>
          <p:spPr>
            <a:xfrm>
              <a:off x="4740099" y="3722102"/>
              <a:ext cx="315520" cy="245632"/>
            </a:xfrm>
            <a:custGeom>
              <a:avLst/>
              <a:gdLst/>
              <a:ahLst/>
              <a:cxnLst/>
              <a:rect l="l" t="t" r="r" b="b"/>
              <a:pathLst>
                <a:path w="9860" h="7676" extrusionOk="0">
                  <a:moveTo>
                    <a:pt x="3342" y="0"/>
                  </a:moveTo>
                  <a:cubicBezTo>
                    <a:pt x="2372" y="0"/>
                    <a:pt x="1537" y="335"/>
                    <a:pt x="1049" y="1014"/>
                  </a:cubicBezTo>
                  <a:cubicBezTo>
                    <a:pt x="1" y="2443"/>
                    <a:pt x="906" y="4872"/>
                    <a:pt x="3049" y="6432"/>
                  </a:cubicBezTo>
                  <a:cubicBezTo>
                    <a:pt x="4182" y="7257"/>
                    <a:pt x="5439" y="7675"/>
                    <a:pt x="6526" y="7675"/>
                  </a:cubicBezTo>
                  <a:cubicBezTo>
                    <a:pt x="7495" y="7675"/>
                    <a:pt x="8330" y="7343"/>
                    <a:pt x="8823" y="6670"/>
                  </a:cubicBezTo>
                  <a:cubicBezTo>
                    <a:pt x="9859" y="5241"/>
                    <a:pt x="8966" y="2812"/>
                    <a:pt x="6823" y="1252"/>
                  </a:cubicBezTo>
                  <a:cubicBezTo>
                    <a:pt x="5690" y="422"/>
                    <a:pt x="4431" y="0"/>
                    <a:pt x="334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1"/>
            <p:cNvSpPr/>
            <p:nvPr/>
          </p:nvSpPr>
          <p:spPr>
            <a:xfrm>
              <a:off x="5082243" y="4024790"/>
              <a:ext cx="260256" cy="289344"/>
            </a:xfrm>
            <a:custGeom>
              <a:avLst/>
              <a:gdLst/>
              <a:ahLst/>
              <a:cxnLst/>
              <a:rect l="l" t="t" r="r" b="b"/>
              <a:pathLst>
                <a:path w="8133" h="9042" extrusionOk="0">
                  <a:moveTo>
                    <a:pt x="2903" y="1"/>
                  </a:moveTo>
                  <a:cubicBezTo>
                    <a:pt x="2536" y="1"/>
                    <a:pt x="2182" y="80"/>
                    <a:pt x="1858" y="247"/>
                  </a:cubicBezTo>
                  <a:cubicBezTo>
                    <a:pt x="286" y="1068"/>
                    <a:pt x="1" y="3640"/>
                    <a:pt x="1215" y="5998"/>
                  </a:cubicBezTo>
                  <a:cubicBezTo>
                    <a:pt x="2179" y="7868"/>
                    <a:pt x="3803" y="9042"/>
                    <a:pt x="5223" y="9042"/>
                  </a:cubicBezTo>
                  <a:cubicBezTo>
                    <a:pt x="5593" y="9042"/>
                    <a:pt x="5948" y="8963"/>
                    <a:pt x="6275" y="8796"/>
                  </a:cubicBezTo>
                  <a:cubicBezTo>
                    <a:pt x="7847" y="7986"/>
                    <a:pt x="8133" y="5414"/>
                    <a:pt x="6906" y="3057"/>
                  </a:cubicBezTo>
                  <a:cubicBezTo>
                    <a:pt x="5942" y="1176"/>
                    <a:pt x="4318" y="1"/>
                    <a:pt x="2903"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1"/>
            <p:cNvSpPr/>
            <p:nvPr/>
          </p:nvSpPr>
          <p:spPr>
            <a:xfrm>
              <a:off x="5093667" y="4009942"/>
              <a:ext cx="260256" cy="289344"/>
            </a:xfrm>
            <a:custGeom>
              <a:avLst/>
              <a:gdLst/>
              <a:ahLst/>
              <a:cxnLst/>
              <a:rect l="l" t="t" r="r" b="b"/>
              <a:pathLst>
                <a:path w="8133" h="9042" extrusionOk="0">
                  <a:moveTo>
                    <a:pt x="2904" y="0"/>
                  </a:moveTo>
                  <a:cubicBezTo>
                    <a:pt x="2536" y="0"/>
                    <a:pt x="2182" y="80"/>
                    <a:pt x="1858" y="247"/>
                  </a:cubicBezTo>
                  <a:cubicBezTo>
                    <a:pt x="287" y="1068"/>
                    <a:pt x="1" y="3640"/>
                    <a:pt x="1215" y="5997"/>
                  </a:cubicBezTo>
                  <a:cubicBezTo>
                    <a:pt x="2188" y="7868"/>
                    <a:pt x="3814" y="9042"/>
                    <a:pt x="5229" y="9042"/>
                  </a:cubicBezTo>
                  <a:cubicBezTo>
                    <a:pt x="5597" y="9042"/>
                    <a:pt x="5951" y="8962"/>
                    <a:pt x="6275" y="8795"/>
                  </a:cubicBezTo>
                  <a:cubicBezTo>
                    <a:pt x="7847" y="7986"/>
                    <a:pt x="8133" y="5414"/>
                    <a:pt x="6918" y="3056"/>
                  </a:cubicBezTo>
                  <a:cubicBezTo>
                    <a:pt x="5945" y="1176"/>
                    <a:pt x="4319" y="0"/>
                    <a:pt x="2904"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1"/>
            <p:cNvSpPr/>
            <p:nvPr/>
          </p:nvSpPr>
          <p:spPr>
            <a:xfrm>
              <a:off x="4205187" y="4352502"/>
              <a:ext cx="266720" cy="279520"/>
            </a:xfrm>
            <a:custGeom>
              <a:avLst/>
              <a:gdLst/>
              <a:ahLst/>
              <a:cxnLst/>
              <a:rect l="l" t="t" r="r" b="b"/>
              <a:pathLst>
                <a:path w="8335" h="8735" extrusionOk="0">
                  <a:moveTo>
                    <a:pt x="5539" y="1"/>
                  </a:moveTo>
                  <a:cubicBezTo>
                    <a:pt x="4196" y="1"/>
                    <a:pt x="2614" y="950"/>
                    <a:pt x="1512" y="2567"/>
                  </a:cubicBezTo>
                  <a:cubicBezTo>
                    <a:pt x="24" y="4758"/>
                    <a:pt x="0" y="7353"/>
                    <a:pt x="1465" y="8341"/>
                  </a:cubicBezTo>
                  <a:cubicBezTo>
                    <a:pt x="1855" y="8608"/>
                    <a:pt x="2313" y="8734"/>
                    <a:pt x="2802" y="8734"/>
                  </a:cubicBezTo>
                  <a:cubicBezTo>
                    <a:pt x="4147" y="8734"/>
                    <a:pt x="5731" y="7781"/>
                    <a:pt x="6823" y="6175"/>
                  </a:cubicBezTo>
                  <a:cubicBezTo>
                    <a:pt x="8311" y="3972"/>
                    <a:pt x="8335" y="1388"/>
                    <a:pt x="6870" y="388"/>
                  </a:cubicBezTo>
                  <a:cubicBezTo>
                    <a:pt x="6481" y="125"/>
                    <a:pt x="6026" y="1"/>
                    <a:pt x="5539" y="1"/>
                  </a:cubicBez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1"/>
            <p:cNvSpPr/>
            <p:nvPr/>
          </p:nvSpPr>
          <p:spPr>
            <a:xfrm>
              <a:off x="4195267" y="4336182"/>
              <a:ext cx="266752" cy="279456"/>
            </a:xfrm>
            <a:custGeom>
              <a:avLst/>
              <a:gdLst/>
              <a:ahLst/>
              <a:cxnLst/>
              <a:rect l="l" t="t" r="r" b="b"/>
              <a:pathLst>
                <a:path w="8336" h="8733" extrusionOk="0">
                  <a:moveTo>
                    <a:pt x="5545" y="0"/>
                  </a:moveTo>
                  <a:cubicBezTo>
                    <a:pt x="4202" y="0"/>
                    <a:pt x="2619" y="955"/>
                    <a:pt x="1525" y="2565"/>
                  </a:cubicBezTo>
                  <a:cubicBezTo>
                    <a:pt x="25" y="4768"/>
                    <a:pt x="1" y="7351"/>
                    <a:pt x="1465" y="8339"/>
                  </a:cubicBezTo>
                  <a:cubicBezTo>
                    <a:pt x="1856" y="8606"/>
                    <a:pt x="2313" y="8732"/>
                    <a:pt x="2803" y="8732"/>
                  </a:cubicBezTo>
                  <a:cubicBezTo>
                    <a:pt x="4148" y="8732"/>
                    <a:pt x="5732" y="7779"/>
                    <a:pt x="6823" y="6173"/>
                  </a:cubicBezTo>
                  <a:cubicBezTo>
                    <a:pt x="8311" y="3970"/>
                    <a:pt x="8335" y="1386"/>
                    <a:pt x="6871" y="386"/>
                  </a:cubicBezTo>
                  <a:cubicBezTo>
                    <a:pt x="6483" y="124"/>
                    <a:pt x="6030" y="0"/>
                    <a:pt x="5545"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1"/>
            <p:cNvSpPr/>
            <p:nvPr/>
          </p:nvSpPr>
          <p:spPr>
            <a:xfrm>
              <a:off x="3628739" y="3700438"/>
              <a:ext cx="1851296" cy="1372384"/>
            </a:xfrm>
            <a:custGeom>
              <a:avLst/>
              <a:gdLst/>
              <a:ahLst/>
              <a:cxnLst/>
              <a:rect l="l" t="t" r="r" b="b"/>
              <a:pathLst>
                <a:path w="57853" h="42887" extrusionOk="0">
                  <a:moveTo>
                    <a:pt x="38696" y="1"/>
                  </a:moveTo>
                  <a:cubicBezTo>
                    <a:pt x="33969" y="12776"/>
                    <a:pt x="22301" y="21622"/>
                    <a:pt x="9109" y="23551"/>
                  </a:cubicBezTo>
                  <a:cubicBezTo>
                    <a:pt x="3679" y="33600"/>
                    <a:pt x="0" y="42887"/>
                    <a:pt x="0" y="42887"/>
                  </a:cubicBezTo>
                  <a:lnTo>
                    <a:pt x="57853" y="21777"/>
                  </a:lnTo>
                  <a:cubicBezTo>
                    <a:pt x="57853" y="21777"/>
                    <a:pt x="50114" y="4704"/>
                    <a:pt x="38696"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1"/>
            <p:cNvSpPr/>
            <p:nvPr/>
          </p:nvSpPr>
          <p:spPr>
            <a:xfrm>
              <a:off x="8219779" y="3729942"/>
              <a:ext cx="297600" cy="212192"/>
            </a:xfrm>
            <a:custGeom>
              <a:avLst/>
              <a:gdLst/>
              <a:ahLst/>
              <a:cxnLst/>
              <a:rect l="l" t="t" r="r" b="b"/>
              <a:pathLst>
                <a:path w="9300" h="6631" extrusionOk="0">
                  <a:moveTo>
                    <a:pt x="5677" y="1"/>
                  </a:moveTo>
                  <a:cubicBezTo>
                    <a:pt x="4957" y="1"/>
                    <a:pt x="4178" y="161"/>
                    <a:pt x="3418" y="495"/>
                  </a:cubicBezTo>
                  <a:cubicBezTo>
                    <a:pt x="1227" y="1448"/>
                    <a:pt x="1" y="3484"/>
                    <a:pt x="691" y="5044"/>
                  </a:cubicBezTo>
                  <a:cubicBezTo>
                    <a:pt x="1135" y="6064"/>
                    <a:pt x="2282" y="6631"/>
                    <a:pt x="3636" y="6631"/>
                  </a:cubicBezTo>
                  <a:cubicBezTo>
                    <a:pt x="4351" y="6631"/>
                    <a:pt x="5125" y="6473"/>
                    <a:pt x="5882" y="6139"/>
                  </a:cubicBezTo>
                  <a:cubicBezTo>
                    <a:pt x="8073" y="5187"/>
                    <a:pt x="9299" y="3151"/>
                    <a:pt x="8621" y="1591"/>
                  </a:cubicBezTo>
                  <a:cubicBezTo>
                    <a:pt x="8178" y="565"/>
                    <a:pt x="7030" y="1"/>
                    <a:pt x="5677"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1"/>
            <p:cNvSpPr/>
            <p:nvPr/>
          </p:nvSpPr>
          <p:spPr>
            <a:xfrm>
              <a:off x="2913987" y="4254422"/>
              <a:ext cx="6230496" cy="890816"/>
            </a:xfrm>
            <a:custGeom>
              <a:avLst/>
              <a:gdLst/>
              <a:ahLst/>
              <a:cxnLst/>
              <a:rect l="l" t="t" r="r" b="b"/>
              <a:pathLst>
                <a:path w="194703" h="27838" extrusionOk="0">
                  <a:moveTo>
                    <a:pt x="90138" y="0"/>
                  </a:moveTo>
                  <a:cubicBezTo>
                    <a:pt x="52442" y="0"/>
                    <a:pt x="20960" y="14508"/>
                    <a:pt x="0" y="27837"/>
                  </a:cubicBezTo>
                  <a:lnTo>
                    <a:pt x="194703" y="27837"/>
                  </a:lnTo>
                  <a:lnTo>
                    <a:pt x="194703" y="26825"/>
                  </a:lnTo>
                  <a:cubicBezTo>
                    <a:pt x="172986" y="16490"/>
                    <a:pt x="144459" y="6203"/>
                    <a:pt x="110645" y="1441"/>
                  </a:cubicBezTo>
                  <a:cubicBezTo>
                    <a:pt x="103632" y="452"/>
                    <a:pt x="96788" y="0"/>
                    <a:pt x="90138" y="0"/>
                  </a:cubicBezTo>
                  <a:close/>
                </a:path>
              </a:pathLst>
            </a:custGeom>
            <a:solidFill>
              <a:srgbClr val="C6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1"/>
            <p:cNvSpPr/>
            <p:nvPr/>
          </p:nvSpPr>
          <p:spPr>
            <a:xfrm>
              <a:off x="2913987" y="4254582"/>
              <a:ext cx="3486176" cy="890656"/>
            </a:xfrm>
            <a:custGeom>
              <a:avLst/>
              <a:gdLst/>
              <a:ahLst/>
              <a:cxnLst/>
              <a:rect l="l" t="t" r="r" b="b"/>
              <a:pathLst>
                <a:path w="108943" h="27833" extrusionOk="0">
                  <a:moveTo>
                    <a:pt x="90150" y="1"/>
                  </a:moveTo>
                  <a:cubicBezTo>
                    <a:pt x="52449" y="1"/>
                    <a:pt x="20964" y="14512"/>
                    <a:pt x="0" y="27832"/>
                  </a:cubicBezTo>
                  <a:lnTo>
                    <a:pt x="50602" y="27832"/>
                  </a:lnTo>
                  <a:lnTo>
                    <a:pt x="108942" y="1210"/>
                  </a:lnTo>
                  <a:cubicBezTo>
                    <a:pt x="102527" y="382"/>
                    <a:pt x="96257" y="1"/>
                    <a:pt x="90150"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1"/>
            <p:cNvSpPr/>
            <p:nvPr/>
          </p:nvSpPr>
          <p:spPr>
            <a:xfrm>
              <a:off x="6200483" y="4468918"/>
              <a:ext cx="2944000" cy="676320"/>
            </a:xfrm>
            <a:custGeom>
              <a:avLst/>
              <a:gdLst/>
              <a:ahLst/>
              <a:cxnLst/>
              <a:rect l="l" t="t" r="r" b="b"/>
              <a:pathLst>
                <a:path w="92000" h="21135" extrusionOk="0">
                  <a:moveTo>
                    <a:pt x="35398" y="0"/>
                  </a:moveTo>
                  <a:lnTo>
                    <a:pt x="0" y="21134"/>
                  </a:lnTo>
                  <a:lnTo>
                    <a:pt x="92000" y="21134"/>
                  </a:lnTo>
                  <a:lnTo>
                    <a:pt x="92000" y="20122"/>
                  </a:lnTo>
                  <a:cubicBezTo>
                    <a:pt x="76439" y="12716"/>
                    <a:pt x="57389" y="5346"/>
                    <a:pt x="35398"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1"/>
            <p:cNvSpPr/>
            <p:nvPr/>
          </p:nvSpPr>
          <p:spPr>
            <a:xfrm>
              <a:off x="4875363" y="4359414"/>
              <a:ext cx="328064" cy="221920"/>
            </a:xfrm>
            <a:custGeom>
              <a:avLst/>
              <a:gdLst/>
              <a:ahLst/>
              <a:cxnLst/>
              <a:rect l="l" t="t" r="r" b="b"/>
              <a:pathLst>
                <a:path w="10252" h="6935" extrusionOk="0">
                  <a:moveTo>
                    <a:pt x="6390" y="1"/>
                  </a:moveTo>
                  <a:cubicBezTo>
                    <a:pt x="5616" y="1"/>
                    <a:pt x="4775" y="159"/>
                    <a:pt x="3941" y="494"/>
                  </a:cubicBezTo>
                  <a:cubicBezTo>
                    <a:pt x="1477" y="1470"/>
                    <a:pt x="0" y="3601"/>
                    <a:pt x="655" y="5244"/>
                  </a:cubicBezTo>
                  <a:cubicBezTo>
                    <a:pt x="1089" y="6332"/>
                    <a:pt x="2346" y="6934"/>
                    <a:pt x="3862" y="6934"/>
                  </a:cubicBezTo>
                  <a:cubicBezTo>
                    <a:pt x="4636" y="6934"/>
                    <a:pt x="5477" y="6777"/>
                    <a:pt x="6311" y="6447"/>
                  </a:cubicBezTo>
                  <a:cubicBezTo>
                    <a:pt x="8775" y="5470"/>
                    <a:pt x="10252" y="3339"/>
                    <a:pt x="9597" y="1696"/>
                  </a:cubicBezTo>
                  <a:cubicBezTo>
                    <a:pt x="9163" y="609"/>
                    <a:pt x="7906" y="1"/>
                    <a:pt x="6390"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1"/>
            <p:cNvSpPr/>
            <p:nvPr/>
          </p:nvSpPr>
          <p:spPr>
            <a:xfrm>
              <a:off x="4876899" y="4340534"/>
              <a:ext cx="327680" cy="222016"/>
            </a:xfrm>
            <a:custGeom>
              <a:avLst/>
              <a:gdLst/>
              <a:ahLst/>
              <a:cxnLst/>
              <a:rect l="l" t="t" r="r" b="b"/>
              <a:pathLst>
                <a:path w="10240" h="6938" extrusionOk="0">
                  <a:moveTo>
                    <a:pt x="6384" y="1"/>
                  </a:moveTo>
                  <a:cubicBezTo>
                    <a:pt x="5609" y="1"/>
                    <a:pt x="4767" y="158"/>
                    <a:pt x="3929" y="488"/>
                  </a:cubicBezTo>
                  <a:cubicBezTo>
                    <a:pt x="1465" y="1476"/>
                    <a:pt x="0" y="3596"/>
                    <a:pt x="655" y="5251"/>
                  </a:cubicBezTo>
                  <a:cubicBezTo>
                    <a:pt x="1087" y="6335"/>
                    <a:pt x="2334" y="6937"/>
                    <a:pt x="3840" y="6937"/>
                  </a:cubicBezTo>
                  <a:cubicBezTo>
                    <a:pt x="4616" y="6937"/>
                    <a:pt x="5460" y="6777"/>
                    <a:pt x="6299" y="6441"/>
                  </a:cubicBezTo>
                  <a:cubicBezTo>
                    <a:pt x="8775" y="5465"/>
                    <a:pt x="10239" y="3334"/>
                    <a:pt x="9585" y="1691"/>
                  </a:cubicBezTo>
                  <a:cubicBezTo>
                    <a:pt x="9151" y="603"/>
                    <a:pt x="7899" y="1"/>
                    <a:pt x="6384"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1"/>
            <p:cNvSpPr/>
            <p:nvPr/>
          </p:nvSpPr>
          <p:spPr>
            <a:xfrm>
              <a:off x="5416003" y="4407222"/>
              <a:ext cx="327680" cy="221984"/>
            </a:xfrm>
            <a:custGeom>
              <a:avLst/>
              <a:gdLst/>
              <a:ahLst/>
              <a:cxnLst/>
              <a:rect l="l" t="t" r="r" b="b"/>
              <a:pathLst>
                <a:path w="10240" h="6937" extrusionOk="0">
                  <a:moveTo>
                    <a:pt x="6387" y="0"/>
                  </a:moveTo>
                  <a:cubicBezTo>
                    <a:pt x="5615" y="0"/>
                    <a:pt x="4775" y="158"/>
                    <a:pt x="3941" y="488"/>
                  </a:cubicBezTo>
                  <a:cubicBezTo>
                    <a:pt x="1465" y="1464"/>
                    <a:pt x="0" y="3595"/>
                    <a:pt x="655" y="5238"/>
                  </a:cubicBezTo>
                  <a:cubicBezTo>
                    <a:pt x="1088" y="6331"/>
                    <a:pt x="2336" y="6936"/>
                    <a:pt x="3843" y="6936"/>
                  </a:cubicBezTo>
                  <a:cubicBezTo>
                    <a:pt x="4618" y="6936"/>
                    <a:pt x="5462" y="6776"/>
                    <a:pt x="6299" y="6441"/>
                  </a:cubicBezTo>
                  <a:cubicBezTo>
                    <a:pt x="8775" y="5465"/>
                    <a:pt x="10240" y="3333"/>
                    <a:pt x="9585" y="1690"/>
                  </a:cubicBezTo>
                  <a:cubicBezTo>
                    <a:pt x="9152" y="603"/>
                    <a:pt x="7899" y="0"/>
                    <a:pt x="6387"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1"/>
            <p:cNvSpPr/>
            <p:nvPr/>
          </p:nvSpPr>
          <p:spPr>
            <a:xfrm>
              <a:off x="5416387" y="4388566"/>
              <a:ext cx="328064" cy="221888"/>
            </a:xfrm>
            <a:custGeom>
              <a:avLst/>
              <a:gdLst/>
              <a:ahLst/>
              <a:cxnLst/>
              <a:rect l="l" t="t" r="r" b="b"/>
              <a:pathLst>
                <a:path w="10252" h="6934" extrusionOk="0">
                  <a:moveTo>
                    <a:pt x="6390" y="0"/>
                  </a:moveTo>
                  <a:cubicBezTo>
                    <a:pt x="5616" y="0"/>
                    <a:pt x="4775" y="157"/>
                    <a:pt x="3941" y="487"/>
                  </a:cubicBezTo>
                  <a:cubicBezTo>
                    <a:pt x="1477" y="1464"/>
                    <a:pt x="0" y="3595"/>
                    <a:pt x="655" y="5238"/>
                  </a:cubicBezTo>
                  <a:cubicBezTo>
                    <a:pt x="1089" y="6326"/>
                    <a:pt x="2346" y="6933"/>
                    <a:pt x="3862" y="6933"/>
                  </a:cubicBezTo>
                  <a:cubicBezTo>
                    <a:pt x="4636" y="6933"/>
                    <a:pt x="5477" y="6775"/>
                    <a:pt x="6311" y="6441"/>
                  </a:cubicBezTo>
                  <a:cubicBezTo>
                    <a:pt x="8775" y="5464"/>
                    <a:pt x="10252" y="3333"/>
                    <a:pt x="9597" y="1690"/>
                  </a:cubicBezTo>
                  <a:cubicBezTo>
                    <a:pt x="9163" y="602"/>
                    <a:pt x="7906" y="0"/>
                    <a:pt x="6390"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1"/>
            <p:cNvSpPr/>
            <p:nvPr/>
          </p:nvSpPr>
          <p:spPr>
            <a:xfrm>
              <a:off x="3973155" y="4776406"/>
              <a:ext cx="327680" cy="222112"/>
            </a:xfrm>
            <a:custGeom>
              <a:avLst/>
              <a:gdLst/>
              <a:ahLst/>
              <a:cxnLst/>
              <a:rect l="l" t="t" r="r" b="b"/>
              <a:pathLst>
                <a:path w="10240" h="6941" extrusionOk="0">
                  <a:moveTo>
                    <a:pt x="6384" y="1"/>
                  </a:moveTo>
                  <a:cubicBezTo>
                    <a:pt x="5610" y="1"/>
                    <a:pt x="4767" y="158"/>
                    <a:pt x="3930" y="488"/>
                  </a:cubicBezTo>
                  <a:cubicBezTo>
                    <a:pt x="1465" y="1476"/>
                    <a:pt x="0" y="3595"/>
                    <a:pt x="655" y="5250"/>
                  </a:cubicBezTo>
                  <a:cubicBezTo>
                    <a:pt x="1089" y="6338"/>
                    <a:pt x="2341" y="6940"/>
                    <a:pt x="3853" y="6940"/>
                  </a:cubicBezTo>
                  <a:cubicBezTo>
                    <a:pt x="4625" y="6940"/>
                    <a:pt x="5466" y="6783"/>
                    <a:pt x="6299" y="6453"/>
                  </a:cubicBezTo>
                  <a:cubicBezTo>
                    <a:pt x="8775" y="5465"/>
                    <a:pt x="10240" y="3334"/>
                    <a:pt x="9585" y="1690"/>
                  </a:cubicBezTo>
                  <a:cubicBezTo>
                    <a:pt x="9152" y="603"/>
                    <a:pt x="7899" y="1"/>
                    <a:pt x="6384"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1"/>
            <p:cNvSpPr/>
            <p:nvPr/>
          </p:nvSpPr>
          <p:spPr>
            <a:xfrm>
              <a:off x="3973923" y="4757750"/>
              <a:ext cx="327680" cy="221984"/>
            </a:xfrm>
            <a:custGeom>
              <a:avLst/>
              <a:gdLst/>
              <a:ahLst/>
              <a:cxnLst/>
              <a:rect l="l" t="t" r="r" b="b"/>
              <a:pathLst>
                <a:path w="10240" h="6937" extrusionOk="0">
                  <a:moveTo>
                    <a:pt x="6384" y="0"/>
                  </a:moveTo>
                  <a:cubicBezTo>
                    <a:pt x="5610" y="0"/>
                    <a:pt x="4767" y="157"/>
                    <a:pt x="3929" y="488"/>
                  </a:cubicBezTo>
                  <a:cubicBezTo>
                    <a:pt x="1465" y="1476"/>
                    <a:pt x="0" y="3595"/>
                    <a:pt x="655" y="5238"/>
                  </a:cubicBezTo>
                  <a:cubicBezTo>
                    <a:pt x="1088" y="6331"/>
                    <a:pt x="2336" y="6936"/>
                    <a:pt x="3843" y="6936"/>
                  </a:cubicBezTo>
                  <a:cubicBezTo>
                    <a:pt x="4618" y="6936"/>
                    <a:pt x="5462" y="6776"/>
                    <a:pt x="6299" y="6441"/>
                  </a:cubicBezTo>
                  <a:cubicBezTo>
                    <a:pt x="8775" y="5464"/>
                    <a:pt x="10240" y="3333"/>
                    <a:pt x="9585" y="1690"/>
                  </a:cubicBezTo>
                  <a:cubicBezTo>
                    <a:pt x="9151" y="603"/>
                    <a:pt x="7899" y="0"/>
                    <a:pt x="6384"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1"/>
            <p:cNvSpPr/>
            <p:nvPr/>
          </p:nvSpPr>
          <p:spPr>
            <a:xfrm>
              <a:off x="5843875" y="4315830"/>
              <a:ext cx="323488" cy="209792"/>
            </a:xfrm>
            <a:custGeom>
              <a:avLst/>
              <a:gdLst/>
              <a:ahLst/>
              <a:cxnLst/>
              <a:rect l="l" t="t" r="r" b="b"/>
              <a:pathLst>
                <a:path w="10109" h="6556" extrusionOk="0">
                  <a:moveTo>
                    <a:pt x="4322" y="0"/>
                  </a:moveTo>
                  <a:cubicBezTo>
                    <a:pt x="2280" y="0"/>
                    <a:pt x="609" y="932"/>
                    <a:pt x="334" y="2368"/>
                  </a:cubicBezTo>
                  <a:cubicBezTo>
                    <a:pt x="0" y="4106"/>
                    <a:pt x="1846" y="5927"/>
                    <a:pt x="4453" y="6428"/>
                  </a:cubicBezTo>
                  <a:cubicBezTo>
                    <a:pt x="4905" y="6514"/>
                    <a:pt x="5349" y="6555"/>
                    <a:pt x="5778" y="6555"/>
                  </a:cubicBezTo>
                  <a:cubicBezTo>
                    <a:pt x="7824" y="6555"/>
                    <a:pt x="9500" y="5615"/>
                    <a:pt x="9775" y="4177"/>
                  </a:cubicBezTo>
                  <a:cubicBezTo>
                    <a:pt x="10109" y="2439"/>
                    <a:pt x="8263" y="629"/>
                    <a:pt x="5656" y="129"/>
                  </a:cubicBezTo>
                  <a:cubicBezTo>
                    <a:pt x="5201" y="42"/>
                    <a:pt x="4753" y="0"/>
                    <a:pt x="4322"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1"/>
            <p:cNvSpPr/>
            <p:nvPr/>
          </p:nvSpPr>
          <p:spPr>
            <a:xfrm>
              <a:off x="5854915" y="4300598"/>
              <a:ext cx="323488" cy="209792"/>
            </a:xfrm>
            <a:custGeom>
              <a:avLst/>
              <a:gdLst/>
              <a:ahLst/>
              <a:cxnLst/>
              <a:rect l="l" t="t" r="r" b="b"/>
              <a:pathLst>
                <a:path w="10109" h="6556" extrusionOk="0">
                  <a:moveTo>
                    <a:pt x="4322" y="0"/>
                  </a:moveTo>
                  <a:cubicBezTo>
                    <a:pt x="2280" y="0"/>
                    <a:pt x="609" y="932"/>
                    <a:pt x="334" y="2367"/>
                  </a:cubicBezTo>
                  <a:cubicBezTo>
                    <a:pt x="0" y="4106"/>
                    <a:pt x="1846" y="5927"/>
                    <a:pt x="4453" y="6427"/>
                  </a:cubicBezTo>
                  <a:cubicBezTo>
                    <a:pt x="4905" y="6514"/>
                    <a:pt x="5350" y="6555"/>
                    <a:pt x="5778" y="6555"/>
                  </a:cubicBezTo>
                  <a:cubicBezTo>
                    <a:pt x="7824" y="6555"/>
                    <a:pt x="9500" y="5614"/>
                    <a:pt x="9775" y="4177"/>
                  </a:cubicBezTo>
                  <a:cubicBezTo>
                    <a:pt x="10109" y="2439"/>
                    <a:pt x="8263" y="629"/>
                    <a:pt x="5656" y="129"/>
                  </a:cubicBezTo>
                  <a:cubicBezTo>
                    <a:pt x="5201" y="42"/>
                    <a:pt x="4753" y="0"/>
                    <a:pt x="432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1"/>
            <p:cNvSpPr/>
            <p:nvPr/>
          </p:nvSpPr>
          <p:spPr>
            <a:xfrm>
              <a:off x="6898467" y="4782326"/>
              <a:ext cx="324640" cy="232704"/>
            </a:xfrm>
            <a:custGeom>
              <a:avLst/>
              <a:gdLst/>
              <a:ahLst/>
              <a:cxnLst/>
              <a:rect l="l" t="t" r="r" b="b"/>
              <a:pathLst>
                <a:path w="10145" h="7272" extrusionOk="0">
                  <a:moveTo>
                    <a:pt x="3593" y="0"/>
                  </a:moveTo>
                  <a:cubicBezTo>
                    <a:pt x="2361" y="0"/>
                    <a:pt x="1325" y="456"/>
                    <a:pt x="846" y="1339"/>
                  </a:cubicBezTo>
                  <a:cubicBezTo>
                    <a:pt x="1" y="2887"/>
                    <a:pt x="1203" y="5185"/>
                    <a:pt x="3537" y="6447"/>
                  </a:cubicBezTo>
                  <a:cubicBezTo>
                    <a:pt x="4552" y="7001"/>
                    <a:pt x="5613" y="7271"/>
                    <a:pt x="6557" y="7271"/>
                  </a:cubicBezTo>
                  <a:cubicBezTo>
                    <a:pt x="7784" y="7271"/>
                    <a:pt x="8815" y="6816"/>
                    <a:pt x="9299" y="5935"/>
                  </a:cubicBezTo>
                  <a:cubicBezTo>
                    <a:pt x="10145" y="4375"/>
                    <a:pt x="8942" y="2089"/>
                    <a:pt x="6609" y="815"/>
                  </a:cubicBezTo>
                  <a:cubicBezTo>
                    <a:pt x="5596" y="267"/>
                    <a:pt x="4537" y="0"/>
                    <a:pt x="3593"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1"/>
            <p:cNvSpPr/>
            <p:nvPr/>
          </p:nvSpPr>
          <p:spPr>
            <a:xfrm>
              <a:off x="6899619" y="4763318"/>
              <a:ext cx="324640" cy="232736"/>
            </a:xfrm>
            <a:custGeom>
              <a:avLst/>
              <a:gdLst/>
              <a:ahLst/>
              <a:cxnLst/>
              <a:rect l="l" t="t" r="r" b="b"/>
              <a:pathLst>
                <a:path w="10145" h="7273" extrusionOk="0">
                  <a:moveTo>
                    <a:pt x="3584" y="1"/>
                  </a:moveTo>
                  <a:cubicBezTo>
                    <a:pt x="2355" y="1"/>
                    <a:pt x="1323" y="456"/>
                    <a:pt x="846" y="1337"/>
                  </a:cubicBezTo>
                  <a:cubicBezTo>
                    <a:pt x="0" y="2897"/>
                    <a:pt x="1203" y="5183"/>
                    <a:pt x="3537" y="6457"/>
                  </a:cubicBezTo>
                  <a:cubicBezTo>
                    <a:pt x="4549" y="7005"/>
                    <a:pt x="5606" y="7272"/>
                    <a:pt x="6548" y="7272"/>
                  </a:cubicBezTo>
                  <a:cubicBezTo>
                    <a:pt x="7779" y="7272"/>
                    <a:pt x="8814" y="6816"/>
                    <a:pt x="9299" y="5933"/>
                  </a:cubicBezTo>
                  <a:cubicBezTo>
                    <a:pt x="10145" y="4385"/>
                    <a:pt x="8942" y="2088"/>
                    <a:pt x="6608" y="826"/>
                  </a:cubicBezTo>
                  <a:cubicBezTo>
                    <a:pt x="5593" y="271"/>
                    <a:pt x="4530" y="1"/>
                    <a:pt x="3584"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1"/>
            <p:cNvSpPr/>
            <p:nvPr/>
          </p:nvSpPr>
          <p:spPr>
            <a:xfrm>
              <a:off x="8225123" y="3740118"/>
              <a:ext cx="297568" cy="212320"/>
            </a:xfrm>
            <a:custGeom>
              <a:avLst/>
              <a:gdLst/>
              <a:ahLst/>
              <a:cxnLst/>
              <a:rect l="l" t="t" r="r" b="b"/>
              <a:pathLst>
                <a:path w="9299" h="6635" extrusionOk="0">
                  <a:moveTo>
                    <a:pt x="5664" y="0"/>
                  </a:moveTo>
                  <a:cubicBezTo>
                    <a:pt x="4949" y="0"/>
                    <a:pt x="4175" y="158"/>
                    <a:pt x="3417" y="487"/>
                  </a:cubicBezTo>
                  <a:cubicBezTo>
                    <a:pt x="1227" y="1451"/>
                    <a:pt x="0" y="3487"/>
                    <a:pt x="679" y="5047"/>
                  </a:cubicBezTo>
                  <a:cubicBezTo>
                    <a:pt x="1123" y="6067"/>
                    <a:pt x="2275" y="6634"/>
                    <a:pt x="3632" y="6634"/>
                  </a:cubicBezTo>
                  <a:cubicBezTo>
                    <a:pt x="4350" y="6634"/>
                    <a:pt x="5124" y="6476"/>
                    <a:pt x="5882" y="6142"/>
                  </a:cubicBezTo>
                  <a:cubicBezTo>
                    <a:pt x="8073" y="5190"/>
                    <a:pt x="9299" y="3154"/>
                    <a:pt x="8608" y="1582"/>
                  </a:cubicBezTo>
                  <a:cubicBezTo>
                    <a:pt x="8165" y="562"/>
                    <a:pt x="7018" y="0"/>
                    <a:pt x="5664"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1"/>
            <p:cNvSpPr/>
            <p:nvPr/>
          </p:nvSpPr>
          <p:spPr>
            <a:xfrm>
              <a:off x="7517219" y="3794646"/>
              <a:ext cx="1627264" cy="1350592"/>
            </a:xfrm>
            <a:custGeom>
              <a:avLst/>
              <a:gdLst/>
              <a:ahLst/>
              <a:cxnLst/>
              <a:rect l="l" t="t" r="r" b="b"/>
              <a:pathLst>
                <a:path w="50852" h="42206" extrusionOk="0">
                  <a:moveTo>
                    <a:pt x="25137" y="1"/>
                  </a:moveTo>
                  <a:cubicBezTo>
                    <a:pt x="10841" y="1"/>
                    <a:pt x="0" y="22286"/>
                    <a:pt x="0" y="22286"/>
                  </a:cubicBezTo>
                  <a:lnTo>
                    <a:pt x="50352" y="42205"/>
                  </a:lnTo>
                  <a:lnTo>
                    <a:pt x="50852" y="42205"/>
                  </a:lnTo>
                  <a:lnTo>
                    <a:pt x="50852" y="29799"/>
                  </a:lnTo>
                  <a:cubicBezTo>
                    <a:pt x="44863" y="17119"/>
                    <a:pt x="35529" y="974"/>
                    <a:pt x="26504" y="69"/>
                  </a:cubicBezTo>
                  <a:cubicBezTo>
                    <a:pt x="26045" y="23"/>
                    <a:pt x="25589" y="1"/>
                    <a:pt x="25137" y="1"/>
                  </a:cubicBezTo>
                  <a:close/>
                </a:path>
              </a:pathLst>
            </a:custGeom>
            <a:solidFill>
              <a:srgbClr val="EE9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1"/>
            <p:cNvSpPr/>
            <p:nvPr/>
          </p:nvSpPr>
          <p:spPr>
            <a:xfrm>
              <a:off x="7517219" y="3833398"/>
              <a:ext cx="1627264" cy="1311840"/>
            </a:xfrm>
            <a:custGeom>
              <a:avLst/>
              <a:gdLst/>
              <a:ahLst/>
              <a:cxnLst/>
              <a:rect l="l" t="t" r="r" b="b"/>
              <a:pathLst>
                <a:path w="50852" h="40995" extrusionOk="0">
                  <a:moveTo>
                    <a:pt x="19312" y="1"/>
                  </a:moveTo>
                  <a:cubicBezTo>
                    <a:pt x="8001" y="4644"/>
                    <a:pt x="0" y="21075"/>
                    <a:pt x="0" y="21075"/>
                  </a:cubicBezTo>
                  <a:lnTo>
                    <a:pt x="50352" y="40994"/>
                  </a:lnTo>
                  <a:lnTo>
                    <a:pt x="50852" y="40994"/>
                  </a:lnTo>
                  <a:lnTo>
                    <a:pt x="50852" y="31814"/>
                  </a:lnTo>
                  <a:cubicBezTo>
                    <a:pt x="47830" y="33187"/>
                    <a:pt x="44597" y="33953"/>
                    <a:pt x="41302" y="33953"/>
                  </a:cubicBezTo>
                  <a:cubicBezTo>
                    <a:pt x="38340" y="33953"/>
                    <a:pt x="35327" y="33334"/>
                    <a:pt x="32374" y="31981"/>
                  </a:cubicBezTo>
                  <a:cubicBezTo>
                    <a:pt x="23718" y="27814"/>
                    <a:pt x="13788" y="20444"/>
                    <a:pt x="14431" y="9859"/>
                  </a:cubicBezTo>
                  <a:cubicBezTo>
                    <a:pt x="14657" y="6097"/>
                    <a:pt x="16800" y="2858"/>
                    <a:pt x="19312"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1"/>
            <p:cNvSpPr/>
            <p:nvPr/>
          </p:nvSpPr>
          <p:spPr>
            <a:xfrm>
              <a:off x="8461731" y="3984086"/>
              <a:ext cx="326912" cy="227136"/>
            </a:xfrm>
            <a:custGeom>
              <a:avLst/>
              <a:gdLst/>
              <a:ahLst/>
              <a:cxnLst/>
              <a:rect l="l" t="t" r="r" b="b"/>
              <a:pathLst>
                <a:path w="10216" h="7098" extrusionOk="0">
                  <a:moveTo>
                    <a:pt x="3722" y="1"/>
                  </a:moveTo>
                  <a:cubicBezTo>
                    <a:pt x="2348" y="1"/>
                    <a:pt x="1204" y="530"/>
                    <a:pt x="750" y="1519"/>
                  </a:cubicBezTo>
                  <a:cubicBezTo>
                    <a:pt x="0" y="3126"/>
                    <a:pt x="1345" y="5341"/>
                    <a:pt x="3750" y="6460"/>
                  </a:cubicBezTo>
                  <a:cubicBezTo>
                    <a:pt x="4680" y="6890"/>
                    <a:pt x="5629" y="7097"/>
                    <a:pt x="6488" y="7097"/>
                  </a:cubicBezTo>
                  <a:cubicBezTo>
                    <a:pt x="7862" y="7097"/>
                    <a:pt x="9004" y="6568"/>
                    <a:pt x="9465" y="5579"/>
                  </a:cubicBezTo>
                  <a:cubicBezTo>
                    <a:pt x="10216" y="3972"/>
                    <a:pt x="8870" y="1757"/>
                    <a:pt x="6453" y="638"/>
                  </a:cubicBezTo>
                  <a:cubicBezTo>
                    <a:pt x="5528" y="207"/>
                    <a:pt x="4580" y="1"/>
                    <a:pt x="3722"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1"/>
            <p:cNvSpPr/>
            <p:nvPr/>
          </p:nvSpPr>
          <p:spPr>
            <a:xfrm>
              <a:off x="8461731" y="3965430"/>
              <a:ext cx="326912" cy="226720"/>
            </a:xfrm>
            <a:custGeom>
              <a:avLst/>
              <a:gdLst/>
              <a:ahLst/>
              <a:cxnLst/>
              <a:rect l="l" t="t" r="r" b="b"/>
              <a:pathLst>
                <a:path w="10216" h="7085" extrusionOk="0">
                  <a:moveTo>
                    <a:pt x="3722" y="0"/>
                  </a:moveTo>
                  <a:cubicBezTo>
                    <a:pt x="2348" y="0"/>
                    <a:pt x="1204" y="529"/>
                    <a:pt x="750" y="1518"/>
                  </a:cubicBezTo>
                  <a:cubicBezTo>
                    <a:pt x="0" y="3126"/>
                    <a:pt x="1345" y="5328"/>
                    <a:pt x="3750" y="6448"/>
                  </a:cubicBezTo>
                  <a:cubicBezTo>
                    <a:pt x="4680" y="6878"/>
                    <a:pt x="5629" y="7085"/>
                    <a:pt x="6488" y="7085"/>
                  </a:cubicBezTo>
                  <a:cubicBezTo>
                    <a:pt x="7862" y="7085"/>
                    <a:pt x="9004" y="6556"/>
                    <a:pt x="9465" y="5567"/>
                  </a:cubicBezTo>
                  <a:cubicBezTo>
                    <a:pt x="10216" y="3959"/>
                    <a:pt x="8870" y="1757"/>
                    <a:pt x="6453" y="637"/>
                  </a:cubicBezTo>
                  <a:cubicBezTo>
                    <a:pt x="5528" y="207"/>
                    <a:pt x="4580" y="0"/>
                    <a:pt x="372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1"/>
            <p:cNvSpPr/>
            <p:nvPr/>
          </p:nvSpPr>
          <p:spPr>
            <a:xfrm>
              <a:off x="8752803" y="4298518"/>
              <a:ext cx="264832" cy="281024"/>
            </a:xfrm>
            <a:custGeom>
              <a:avLst/>
              <a:gdLst/>
              <a:ahLst/>
              <a:cxnLst/>
              <a:rect l="l" t="t" r="r" b="b"/>
              <a:pathLst>
                <a:path w="8276" h="8782" extrusionOk="0">
                  <a:moveTo>
                    <a:pt x="2802" y="1"/>
                  </a:moveTo>
                  <a:cubicBezTo>
                    <a:pt x="2330" y="1"/>
                    <a:pt x="1885" y="120"/>
                    <a:pt x="1501" y="373"/>
                  </a:cubicBezTo>
                  <a:cubicBezTo>
                    <a:pt x="24" y="1337"/>
                    <a:pt x="0" y="3921"/>
                    <a:pt x="1453" y="6147"/>
                  </a:cubicBezTo>
                  <a:cubicBezTo>
                    <a:pt x="2530" y="7798"/>
                    <a:pt x="4118" y="8781"/>
                    <a:pt x="5473" y="8781"/>
                  </a:cubicBezTo>
                  <a:cubicBezTo>
                    <a:pt x="5946" y="8781"/>
                    <a:pt x="6390" y="8662"/>
                    <a:pt x="6775" y="8409"/>
                  </a:cubicBezTo>
                  <a:cubicBezTo>
                    <a:pt x="8251" y="7445"/>
                    <a:pt x="8275" y="4861"/>
                    <a:pt x="6823" y="2635"/>
                  </a:cubicBezTo>
                  <a:cubicBezTo>
                    <a:pt x="5746" y="984"/>
                    <a:pt x="4158" y="1"/>
                    <a:pt x="2802"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1"/>
            <p:cNvSpPr/>
            <p:nvPr/>
          </p:nvSpPr>
          <p:spPr>
            <a:xfrm>
              <a:off x="8763075" y="4281974"/>
              <a:ext cx="264832" cy="280960"/>
            </a:xfrm>
            <a:custGeom>
              <a:avLst/>
              <a:gdLst/>
              <a:ahLst/>
              <a:cxnLst/>
              <a:rect l="l" t="t" r="r" b="b"/>
              <a:pathLst>
                <a:path w="8276" h="8780" extrusionOk="0">
                  <a:moveTo>
                    <a:pt x="2798" y="1"/>
                  </a:moveTo>
                  <a:cubicBezTo>
                    <a:pt x="2330" y="1"/>
                    <a:pt x="1892" y="118"/>
                    <a:pt x="1513" y="366"/>
                  </a:cubicBezTo>
                  <a:cubicBezTo>
                    <a:pt x="25" y="1342"/>
                    <a:pt x="1" y="3926"/>
                    <a:pt x="1453" y="6152"/>
                  </a:cubicBezTo>
                  <a:cubicBezTo>
                    <a:pt x="2542" y="7798"/>
                    <a:pt x="4130" y="8779"/>
                    <a:pt x="5484" y="8779"/>
                  </a:cubicBezTo>
                  <a:cubicBezTo>
                    <a:pt x="5953" y="8779"/>
                    <a:pt x="6393" y="8662"/>
                    <a:pt x="6776" y="8414"/>
                  </a:cubicBezTo>
                  <a:cubicBezTo>
                    <a:pt x="8252" y="7450"/>
                    <a:pt x="8276" y="4854"/>
                    <a:pt x="6823" y="2640"/>
                  </a:cubicBezTo>
                  <a:cubicBezTo>
                    <a:pt x="5743" y="985"/>
                    <a:pt x="4151" y="1"/>
                    <a:pt x="2798"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1"/>
            <p:cNvSpPr/>
            <p:nvPr/>
          </p:nvSpPr>
          <p:spPr>
            <a:xfrm>
              <a:off x="8107779" y="4420310"/>
              <a:ext cx="326912" cy="226752"/>
            </a:xfrm>
            <a:custGeom>
              <a:avLst/>
              <a:gdLst/>
              <a:ahLst/>
              <a:cxnLst/>
              <a:rect l="l" t="t" r="r" b="b"/>
              <a:pathLst>
                <a:path w="10216" h="7086" extrusionOk="0">
                  <a:moveTo>
                    <a:pt x="3718" y="0"/>
                  </a:moveTo>
                  <a:cubicBezTo>
                    <a:pt x="2346" y="0"/>
                    <a:pt x="1204" y="527"/>
                    <a:pt x="750" y="1508"/>
                  </a:cubicBezTo>
                  <a:cubicBezTo>
                    <a:pt x="0" y="3115"/>
                    <a:pt x="1346" y="5329"/>
                    <a:pt x="3762" y="6449"/>
                  </a:cubicBezTo>
                  <a:cubicBezTo>
                    <a:pt x="4688" y="6879"/>
                    <a:pt x="5636" y="7086"/>
                    <a:pt x="6494" y="7086"/>
                  </a:cubicBezTo>
                  <a:cubicBezTo>
                    <a:pt x="7867" y="7086"/>
                    <a:pt x="9011" y="6557"/>
                    <a:pt x="9466" y="5568"/>
                  </a:cubicBezTo>
                  <a:cubicBezTo>
                    <a:pt x="10216" y="3960"/>
                    <a:pt x="8870" y="1746"/>
                    <a:pt x="6453" y="638"/>
                  </a:cubicBezTo>
                  <a:cubicBezTo>
                    <a:pt x="5527" y="207"/>
                    <a:pt x="4577" y="0"/>
                    <a:pt x="3718"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1"/>
            <p:cNvSpPr/>
            <p:nvPr/>
          </p:nvSpPr>
          <p:spPr>
            <a:xfrm>
              <a:off x="8107779" y="4401270"/>
              <a:ext cx="326912" cy="226752"/>
            </a:xfrm>
            <a:custGeom>
              <a:avLst/>
              <a:gdLst/>
              <a:ahLst/>
              <a:cxnLst/>
              <a:rect l="l" t="t" r="r" b="b"/>
              <a:pathLst>
                <a:path w="10216" h="7086" extrusionOk="0">
                  <a:moveTo>
                    <a:pt x="3722" y="1"/>
                  </a:moveTo>
                  <a:cubicBezTo>
                    <a:pt x="2349" y="1"/>
                    <a:pt x="1204" y="530"/>
                    <a:pt x="750" y="1519"/>
                  </a:cubicBezTo>
                  <a:cubicBezTo>
                    <a:pt x="0" y="3127"/>
                    <a:pt x="1346" y="5329"/>
                    <a:pt x="3762" y="6448"/>
                  </a:cubicBezTo>
                  <a:cubicBezTo>
                    <a:pt x="4688" y="6879"/>
                    <a:pt x="5636" y="7086"/>
                    <a:pt x="6494" y="7086"/>
                  </a:cubicBezTo>
                  <a:cubicBezTo>
                    <a:pt x="7867" y="7086"/>
                    <a:pt x="9011" y="6556"/>
                    <a:pt x="9466" y="5567"/>
                  </a:cubicBezTo>
                  <a:cubicBezTo>
                    <a:pt x="10216" y="3972"/>
                    <a:pt x="8870" y="1757"/>
                    <a:pt x="6453" y="638"/>
                  </a:cubicBezTo>
                  <a:cubicBezTo>
                    <a:pt x="5528" y="208"/>
                    <a:pt x="4580" y="1"/>
                    <a:pt x="3722"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1"/>
            <p:cNvSpPr/>
            <p:nvPr/>
          </p:nvSpPr>
          <p:spPr>
            <a:xfrm>
              <a:off x="7958019" y="3868310"/>
              <a:ext cx="317792" cy="242976"/>
            </a:xfrm>
            <a:custGeom>
              <a:avLst/>
              <a:gdLst/>
              <a:ahLst/>
              <a:cxnLst/>
              <a:rect l="l" t="t" r="r" b="b"/>
              <a:pathLst>
                <a:path w="9931" h="7593" extrusionOk="0">
                  <a:moveTo>
                    <a:pt x="6546" y="0"/>
                  </a:moveTo>
                  <a:cubicBezTo>
                    <a:pt x="5488" y="0"/>
                    <a:pt x="4271" y="385"/>
                    <a:pt x="3156" y="1148"/>
                  </a:cubicBezTo>
                  <a:cubicBezTo>
                    <a:pt x="965" y="2660"/>
                    <a:pt x="1" y="5065"/>
                    <a:pt x="1013" y="6518"/>
                  </a:cubicBezTo>
                  <a:cubicBezTo>
                    <a:pt x="1503" y="7236"/>
                    <a:pt x="2373" y="7593"/>
                    <a:pt x="3391" y="7593"/>
                  </a:cubicBezTo>
                  <a:cubicBezTo>
                    <a:pt x="4451" y="7593"/>
                    <a:pt x="5670" y="7206"/>
                    <a:pt x="6788" y="6435"/>
                  </a:cubicBezTo>
                  <a:cubicBezTo>
                    <a:pt x="8978" y="4934"/>
                    <a:pt x="9931" y="2529"/>
                    <a:pt x="8931" y="1077"/>
                  </a:cubicBezTo>
                  <a:cubicBezTo>
                    <a:pt x="8440" y="358"/>
                    <a:pt x="7567" y="0"/>
                    <a:pt x="6546"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1"/>
            <p:cNvSpPr/>
            <p:nvPr/>
          </p:nvSpPr>
          <p:spPr>
            <a:xfrm>
              <a:off x="7954979" y="3849686"/>
              <a:ext cx="317792" cy="242944"/>
            </a:xfrm>
            <a:custGeom>
              <a:avLst/>
              <a:gdLst/>
              <a:ahLst/>
              <a:cxnLst/>
              <a:rect l="l" t="t" r="r" b="b"/>
              <a:pathLst>
                <a:path w="9931" h="7592" extrusionOk="0">
                  <a:moveTo>
                    <a:pt x="6552" y="0"/>
                  </a:moveTo>
                  <a:cubicBezTo>
                    <a:pt x="5493" y="0"/>
                    <a:pt x="4273" y="388"/>
                    <a:pt x="3156" y="1159"/>
                  </a:cubicBezTo>
                  <a:cubicBezTo>
                    <a:pt x="965" y="2659"/>
                    <a:pt x="1" y="5064"/>
                    <a:pt x="1013" y="6517"/>
                  </a:cubicBezTo>
                  <a:cubicBezTo>
                    <a:pt x="1503" y="7234"/>
                    <a:pt x="2373" y="7592"/>
                    <a:pt x="3391" y="7592"/>
                  </a:cubicBezTo>
                  <a:cubicBezTo>
                    <a:pt x="4451" y="7592"/>
                    <a:pt x="5670" y="7204"/>
                    <a:pt x="6787" y="6433"/>
                  </a:cubicBezTo>
                  <a:cubicBezTo>
                    <a:pt x="8978" y="4933"/>
                    <a:pt x="9931" y="2528"/>
                    <a:pt x="8930" y="1075"/>
                  </a:cubicBezTo>
                  <a:cubicBezTo>
                    <a:pt x="8440" y="358"/>
                    <a:pt x="7570" y="0"/>
                    <a:pt x="6552"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1"/>
            <p:cNvSpPr/>
            <p:nvPr/>
          </p:nvSpPr>
          <p:spPr>
            <a:xfrm>
              <a:off x="7660483" y="4143798"/>
              <a:ext cx="261760" cy="287136"/>
            </a:xfrm>
            <a:custGeom>
              <a:avLst/>
              <a:gdLst/>
              <a:ahLst/>
              <a:cxnLst/>
              <a:rect l="l" t="t" r="r" b="b"/>
              <a:pathLst>
                <a:path w="8180" h="8973" extrusionOk="0">
                  <a:moveTo>
                    <a:pt x="5293" y="0"/>
                  </a:moveTo>
                  <a:cubicBezTo>
                    <a:pt x="3895" y="0"/>
                    <a:pt x="2277" y="1123"/>
                    <a:pt x="1274" y="2933"/>
                  </a:cubicBezTo>
                  <a:cubicBezTo>
                    <a:pt x="0" y="5267"/>
                    <a:pt x="214" y="7839"/>
                    <a:pt x="1762" y="8696"/>
                  </a:cubicBezTo>
                  <a:cubicBezTo>
                    <a:pt x="2104" y="8884"/>
                    <a:pt x="2480" y="8973"/>
                    <a:pt x="2874" y="8973"/>
                  </a:cubicBezTo>
                  <a:cubicBezTo>
                    <a:pt x="4276" y="8973"/>
                    <a:pt x="5890" y="7842"/>
                    <a:pt x="6894" y="6029"/>
                  </a:cubicBezTo>
                  <a:cubicBezTo>
                    <a:pt x="8180" y="3707"/>
                    <a:pt x="7954" y="1124"/>
                    <a:pt x="6406" y="278"/>
                  </a:cubicBezTo>
                  <a:cubicBezTo>
                    <a:pt x="6065" y="90"/>
                    <a:pt x="5688" y="0"/>
                    <a:pt x="5293"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1"/>
            <p:cNvSpPr/>
            <p:nvPr/>
          </p:nvSpPr>
          <p:spPr>
            <a:xfrm>
              <a:off x="7649411" y="4128758"/>
              <a:ext cx="261792" cy="287328"/>
            </a:xfrm>
            <a:custGeom>
              <a:avLst/>
              <a:gdLst/>
              <a:ahLst/>
              <a:cxnLst/>
              <a:rect l="l" t="t" r="r" b="b"/>
              <a:pathLst>
                <a:path w="8181" h="8979" extrusionOk="0">
                  <a:moveTo>
                    <a:pt x="5305" y="0"/>
                  </a:moveTo>
                  <a:cubicBezTo>
                    <a:pt x="3905" y="0"/>
                    <a:pt x="2283" y="1124"/>
                    <a:pt x="1287" y="2939"/>
                  </a:cubicBezTo>
                  <a:cubicBezTo>
                    <a:pt x="1" y="5273"/>
                    <a:pt x="215" y="7844"/>
                    <a:pt x="1775" y="8702"/>
                  </a:cubicBezTo>
                  <a:cubicBezTo>
                    <a:pt x="2114" y="8889"/>
                    <a:pt x="2489" y="8978"/>
                    <a:pt x="2881" y="8978"/>
                  </a:cubicBezTo>
                  <a:cubicBezTo>
                    <a:pt x="4280" y="8978"/>
                    <a:pt x="5900" y="7848"/>
                    <a:pt x="6895" y="6035"/>
                  </a:cubicBezTo>
                  <a:cubicBezTo>
                    <a:pt x="8180" y="3713"/>
                    <a:pt x="7966" y="1129"/>
                    <a:pt x="6406" y="272"/>
                  </a:cubicBezTo>
                  <a:cubicBezTo>
                    <a:pt x="6069" y="88"/>
                    <a:pt x="5695" y="0"/>
                    <a:pt x="5305"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1"/>
            <p:cNvSpPr/>
            <p:nvPr/>
          </p:nvSpPr>
          <p:spPr>
            <a:xfrm>
              <a:off x="8853763" y="4717814"/>
              <a:ext cx="264448" cy="281760"/>
            </a:xfrm>
            <a:custGeom>
              <a:avLst/>
              <a:gdLst/>
              <a:ahLst/>
              <a:cxnLst/>
              <a:rect l="l" t="t" r="r" b="b"/>
              <a:pathLst>
                <a:path w="8264" h="8805" extrusionOk="0">
                  <a:moveTo>
                    <a:pt x="2802" y="0"/>
                  </a:moveTo>
                  <a:cubicBezTo>
                    <a:pt x="2343" y="0"/>
                    <a:pt x="1912" y="114"/>
                    <a:pt x="1536" y="354"/>
                  </a:cubicBezTo>
                  <a:cubicBezTo>
                    <a:pt x="48" y="1307"/>
                    <a:pt x="1" y="3891"/>
                    <a:pt x="1429" y="6129"/>
                  </a:cubicBezTo>
                  <a:cubicBezTo>
                    <a:pt x="2498" y="7803"/>
                    <a:pt x="4093" y="8805"/>
                    <a:pt x="5456" y="8805"/>
                  </a:cubicBezTo>
                  <a:cubicBezTo>
                    <a:pt x="5916" y="8805"/>
                    <a:pt x="6349" y="8691"/>
                    <a:pt x="6728" y="8451"/>
                  </a:cubicBezTo>
                  <a:cubicBezTo>
                    <a:pt x="8216" y="7486"/>
                    <a:pt x="8263" y="4903"/>
                    <a:pt x="6823" y="2664"/>
                  </a:cubicBezTo>
                  <a:cubicBezTo>
                    <a:pt x="5755" y="999"/>
                    <a:pt x="4160" y="0"/>
                    <a:pt x="2802" y="0"/>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1"/>
            <p:cNvSpPr/>
            <p:nvPr/>
          </p:nvSpPr>
          <p:spPr>
            <a:xfrm>
              <a:off x="8863683" y="4701814"/>
              <a:ext cx="264448" cy="281760"/>
            </a:xfrm>
            <a:custGeom>
              <a:avLst/>
              <a:gdLst/>
              <a:ahLst/>
              <a:cxnLst/>
              <a:rect l="l" t="t" r="r" b="b"/>
              <a:pathLst>
                <a:path w="8264" h="8805" extrusionOk="0">
                  <a:moveTo>
                    <a:pt x="2807" y="1"/>
                  </a:moveTo>
                  <a:cubicBezTo>
                    <a:pt x="2348" y="1"/>
                    <a:pt x="1914" y="114"/>
                    <a:pt x="1536" y="354"/>
                  </a:cubicBezTo>
                  <a:cubicBezTo>
                    <a:pt x="48" y="1307"/>
                    <a:pt x="0" y="3902"/>
                    <a:pt x="1441" y="6129"/>
                  </a:cubicBezTo>
                  <a:cubicBezTo>
                    <a:pt x="2509" y="7803"/>
                    <a:pt x="4104" y="8804"/>
                    <a:pt x="5463" y="8804"/>
                  </a:cubicBezTo>
                  <a:cubicBezTo>
                    <a:pt x="5921" y="8804"/>
                    <a:pt x="6352" y="8691"/>
                    <a:pt x="6727" y="8451"/>
                  </a:cubicBezTo>
                  <a:cubicBezTo>
                    <a:pt x="8215" y="7498"/>
                    <a:pt x="8263" y="4914"/>
                    <a:pt x="6834" y="2676"/>
                  </a:cubicBezTo>
                  <a:cubicBezTo>
                    <a:pt x="5766" y="1002"/>
                    <a:pt x="4171" y="1"/>
                    <a:pt x="2807"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1"/>
            <p:cNvSpPr/>
            <p:nvPr/>
          </p:nvSpPr>
          <p:spPr>
            <a:xfrm>
              <a:off x="5353507" y="3740438"/>
              <a:ext cx="32" cy="32"/>
            </a:xfrm>
            <a:custGeom>
              <a:avLst/>
              <a:gdLst/>
              <a:ahLst/>
              <a:cxnLst/>
              <a:rect l="l" t="t" r="r" b="b"/>
              <a:pathLst>
                <a:path w="1" h="1" extrusionOk="0">
                  <a:moveTo>
                    <a:pt x="1" y="1"/>
                  </a:moveTo>
                  <a:close/>
                </a:path>
              </a:pathLst>
            </a:custGeom>
            <a:solidFill>
              <a:srgbClr val="A7B1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1"/>
            <p:cNvSpPr/>
            <p:nvPr/>
          </p:nvSpPr>
          <p:spPr>
            <a:xfrm>
              <a:off x="7546179" y="4507542"/>
              <a:ext cx="325792" cy="212352"/>
            </a:xfrm>
            <a:custGeom>
              <a:avLst/>
              <a:gdLst/>
              <a:ahLst/>
              <a:cxnLst/>
              <a:rect l="l" t="t" r="r" b="b"/>
              <a:pathLst>
                <a:path w="10181" h="6636" extrusionOk="0">
                  <a:moveTo>
                    <a:pt x="4208" y="1"/>
                  </a:moveTo>
                  <a:cubicBezTo>
                    <a:pt x="2305" y="1"/>
                    <a:pt x="743" y="834"/>
                    <a:pt x="417" y="2187"/>
                  </a:cubicBezTo>
                  <a:cubicBezTo>
                    <a:pt x="0" y="3901"/>
                    <a:pt x="1751" y="5806"/>
                    <a:pt x="4322" y="6437"/>
                  </a:cubicBezTo>
                  <a:cubicBezTo>
                    <a:pt x="4882" y="6571"/>
                    <a:pt x="5434" y="6635"/>
                    <a:pt x="5960" y="6635"/>
                  </a:cubicBezTo>
                  <a:cubicBezTo>
                    <a:pt x="7864" y="6635"/>
                    <a:pt x="9425" y="5801"/>
                    <a:pt x="9752" y="4449"/>
                  </a:cubicBezTo>
                  <a:cubicBezTo>
                    <a:pt x="10180" y="2734"/>
                    <a:pt x="8418" y="829"/>
                    <a:pt x="5846" y="198"/>
                  </a:cubicBezTo>
                  <a:cubicBezTo>
                    <a:pt x="5287" y="64"/>
                    <a:pt x="4734" y="1"/>
                    <a:pt x="4208" y="1"/>
                  </a:cubicBezTo>
                  <a:close/>
                </a:path>
              </a:pathLst>
            </a:custGeom>
            <a:solidFill>
              <a:srgbClr val="513153">
                <a:alpha val="6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1"/>
            <p:cNvSpPr/>
            <p:nvPr/>
          </p:nvSpPr>
          <p:spPr>
            <a:xfrm>
              <a:off x="7542371" y="4489110"/>
              <a:ext cx="325792" cy="212256"/>
            </a:xfrm>
            <a:custGeom>
              <a:avLst/>
              <a:gdLst/>
              <a:ahLst/>
              <a:cxnLst/>
              <a:rect l="l" t="t" r="r" b="b"/>
              <a:pathLst>
                <a:path w="10181" h="6633" extrusionOk="0">
                  <a:moveTo>
                    <a:pt x="4198" y="0"/>
                  </a:moveTo>
                  <a:cubicBezTo>
                    <a:pt x="2299" y="0"/>
                    <a:pt x="743" y="839"/>
                    <a:pt x="417" y="2179"/>
                  </a:cubicBezTo>
                  <a:cubicBezTo>
                    <a:pt x="0" y="3906"/>
                    <a:pt x="1750" y="5811"/>
                    <a:pt x="4334" y="6430"/>
                  </a:cubicBezTo>
                  <a:cubicBezTo>
                    <a:pt x="4897" y="6567"/>
                    <a:pt x="5453" y="6633"/>
                    <a:pt x="5982" y="6633"/>
                  </a:cubicBezTo>
                  <a:cubicBezTo>
                    <a:pt x="7881" y="6633"/>
                    <a:pt x="9437" y="5794"/>
                    <a:pt x="9763" y="4453"/>
                  </a:cubicBezTo>
                  <a:cubicBezTo>
                    <a:pt x="10180" y="2739"/>
                    <a:pt x="8430" y="834"/>
                    <a:pt x="5846" y="203"/>
                  </a:cubicBezTo>
                  <a:cubicBezTo>
                    <a:pt x="5283" y="65"/>
                    <a:pt x="4727" y="0"/>
                    <a:pt x="4198"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1"/>
            <p:cNvSpPr/>
            <p:nvPr/>
          </p:nvSpPr>
          <p:spPr>
            <a:xfrm>
              <a:off x="7144300" y="3249853"/>
              <a:ext cx="534543" cy="455348"/>
            </a:xfrm>
            <a:custGeom>
              <a:avLst/>
              <a:gdLst/>
              <a:ahLst/>
              <a:cxnLst/>
              <a:rect l="l" t="t" r="r" b="b"/>
              <a:pathLst>
                <a:path w="10111" h="8613" extrusionOk="0">
                  <a:moveTo>
                    <a:pt x="9527" y="2967"/>
                  </a:moveTo>
                  <a:cubicBezTo>
                    <a:pt x="9109" y="2269"/>
                    <a:pt x="8418" y="1707"/>
                    <a:pt x="7719" y="1297"/>
                  </a:cubicBezTo>
                  <a:cubicBezTo>
                    <a:pt x="6942" y="843"/>
                    <a:pt x="5998" y="145"/>
                    <a:pt x="5070" y="80"/>
                  </a:cubicBezTo>
                  <a:cubicBezTo>
                    <a:pt x="3788" y="1"/>
                    <a:pt x="1232" y="310"/>
                    <a:pt x="706" y="1765"/>
                  </a:cubicBezTo>
                  <a:cubicBezTo>
                    <a:pt x="0" y="3716"/>
                    <a:pt x="2981" y="4033"/>
                    <a:pt x="4213" y="4177"/>
                  </a:cubicBezTo>
                  <a:cubicBezTo>
                    <a:pt x="4191" y="4393"/>
                    <a:pt x="3910" y="4595"/>
                    <a:pt x="3809" y="4796"/>
                  </a:cubicBezTo>
                  <a:cubicBezTo>
                    <a:pt x="3593" y="5228"/>
                    <a:pt x="3421" y="5696"/>
                    <a:pt x="3205" y="6136"/>
                  </a:cubicBezTo>
                  <a:cubicBezTo>
                    <a:pt x="2909" y="6755"/>
                    <a:pt x="2535" y="7216"/>
                    <a:pt x="2117" y="7756"/>
                  </a:cubicBezTo>
                  <a:cubicBezTo>
                    <a:pt x="2801" y="7842"/>
                    <a:pt x="3478" y="8008"/>
                    <a:pt x="4169" y="8008"/>
                  </a:cubicBezTo>
                  <a:cubicBezTo>
                    <a:pt x="4465" y="7309"/>
                    <a:pt x="4443" y="6503"/>
                    <a:pt x="4832" y="5840"/>
                  </a:cubicBezTo>
                  <a:cubicBezTo>
                    <a:pt x="5034" y="6488"/>
                    <a:pt x="4227" y="7338"/>
                    <a:pt x="4479" y="7965"/>
                  </a:cubicBezTo>
                  <a:cubicBezTo>
                    <a:pt x="5271" y="8073"/>
                    <a:pt x="6070" y="8173"/>
                    <a:pt x="6863" y="8281"/>
                  </a:cubicBezTo>
                  <a:cubicBezTo>
                    <a:pt x="6690" y="7525"/>
                    <a:pt x="6502" y="6776"/>
                    <a:pt x="6301" y="6035"/>
                  </a:cubicBezTo>
                  <a:cubicBezTo>
                    <a:pt x="6596" y="5948"/>
                    <a:pt x="6920" y="7929"/>
                    <a:pt x="7064" y="8260"/>
                  </a:cubicBezTo>
                  <a:cubicBezTo>
                    <a:pt x="7230" y="8613"/>
                    <a:pt x="8569" y="8577"/>
                    <a:pt x="8879" y="8548"/>
                  </a:cubicBezTo>
                  <a:cubicBezTo>
                    <a:pt x="8238" y="7187"/>
                    <a:pt x="7568" y="5848"/>
                    <a:pt x="6827" y="4537"/>
                  </a:cubicBezTo>
                  <a:cubicBezTo>
                    <a:pt x="7539" y="4710"/>
                    <a:pt x="8238" y="5012"/>
                    <a:pt x="8987" y="4904"/>
                  </a:cubicBezTo>
                  <a:cubicBezTo>
                    <a:pt x="10110" y="4753"/>
                    <a:pt x="9980" y="3716"/>
                    <a:pt x="9527" y="2967"/>
                  </a:cubicBezTo>
                  <a:close/>
                  <a:moveTo>
                    <a:pt x="4522" y="2470"/>
                  </a:moveTo>
                  <a:cubicBezTo>
                    <a:pt x="4054" y="3536"/>
                    <a:pt x="2254" y="3082"/>
                    <a:pt x="2628" y="1981"/>
                  </a:cubicBezTo>
                  <a:cubicBezTo>
                    <a:pt x="2592" y="2082"/>
                    <a:pt x="2556" y="2168"/>
                    <a:pt x="2628" y="1966"/>
                  </a:cubicBezTo>
                  <a:cubicBezTo>
                    <a:pt x="2700" y="1757"/>
                    <a:pt x="2664" y="1858"/>
                    <a:pt x="2628" y="1959"/>
                  </a:cubicBezTo>
                  <a:cubicBezTo>
                    <a:pt x="3017" y="879"/>
                    <a:pt x="5048" y="1282"/>
                    <a:pt x="4522" y="2470"/>
                  </a:cubicBezTo>
                  <a:close/>
                  <a:moveTo>
                    <a:pt x="6092" y="5307"/>
                  </a:moveTo>
                  <a:cubicBezTo>
                    <a:pt x="5847" y="5048"/>
                    <a:pt x="5610" y="4782"/>
                    <a:pt x="5365" y="4523"/>
                  </a:cubicBezTo>
                  <a:cubicBezTo>
                    <a:pt x="5199" y="4645"/>
                    <a:pt x="4954" y="4940"/>
                    <a:pt x="4717" y="4818"/>
                  </a:cubicBezTo>
                  <a:cubicBezTo>
                    <a:pt x="4904" y="4407"/>
                    <a:pt x="5026" y="3983"/>
                    <a:pt x="5343" y="3622"/>
                  </a:cubicBezTo>
                  <a:cubicBezTo>
                    <a:pt x="5782" y="3925"/>
                    <a:pt x="6250" y="4760"/>
                    <a:pt x="6092" y="5307"/>
                  </a:cubicBezTo>
                  <a:close/>
                  <a:moveTo>
                    <a:pt x="6956" y="3817"/>
                  </a:moveTo>
                  <a:cubicBezTo>
                    <a:pt x="6848" y="3767"/>
                    <a:pt x="6812" y="3745"/>
                    <a:pt x="6812" y="3745"/>
                  </a:cubicBezTo>
                  <a:cubicBezTo>
                    <a:pt x="6394" y="3514"/>
                    <a:pt x="6013" y="3126"/>
                    <a:pt x="6078" y="2607"/>
                  </a:cubicBezTo>
                  <a:cubicBezTo>
                    <a:pt x="6128" y="2161"/>
                    <a:pt x="7007" y="1556"/>
                    <a:pt x="7439" y="1779"/>
                  </a:cubicBezTo>
                  <a:cubicBezTo>
                    <a:pt x="7705" y="1909"/>
                    <a:pt x="8216" y="2881"/>
                    <a:pt x="8187" y="3198"/>
                  </a:cubicBezTo>
                  <a:cubicBezTo>
                    <a:pt x="8130" y="3903"/>
                    <a:pt x="7496" y="3889"/>
                    <a:pt x="6956" y="3817"/>
                  </a:cubicBezTo>
                  <a:close/>
                </a:path>
              </a:pathLst>
            </a:custGeom>
            <a:solidFill>
              <a:srgbClr val="513153">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1"/>
            <p:cNvSpPr/>
            <p:nvPr/>
          </p:nvSpPr>
          <p:spPr>
            <a:xfrm>
              <a:off x="7235285" y="3684211"/>
              <a:ext cx="351780" cy="329735"/>
            </a:xfrm>
            <a:custGeom>
              <a:avLst/>
              <a:gdLst/>
              <a:ahLst/>
              <a:cxnLst/>
              <a:rect l="l" t="t" r="r" b="b"/>
              <a:pathLst>
                <a:path w="6654" h="6237" extrusionOk="0">
                  <a:moveTo>
                    <a:pt x="6157" y="1664"/>
                  </a:moveTo>
                  <a:cubicBezTo>
                    <a:pt x="6106" y="1606"/>
                    <a:pt x="6006" y="1592"/>
                    <a:pt x="5905" y="1556"/>
                  </a:cubicBezTo>
                  <a:cubicBezTo>
                    <a:pt x="5926" y="1527"/>
                    <a:pt x="5934" y="1484"/>
                    <a:pt x="5962" y="1470"/>
                  </a:cubicBezTo>
                  <a:cubicBezTo>
                    <a:pt x="6070" y="1419"/>
                    <a:pt x="6099" y="1318"/>
                    <a:pt x="6099" y="1225"/>
                  </a:cubicBezTo>
                  <a:cubicBezTo>
                    <a:pt x="6114" y="951"/>
                    <a:pt x="6056" y="706"/>
                    <a:pt x="5862" y="505"/>
                  </a:cubicBezTo>
                  <a:cubicBezTo>
                    <a:pt x="5739" y="382"/>
                    <a:pt x="5602" y="382"/>
                    <a:pt x="5509" y="526"/>
                  </a:cubicBezTo>
                  <a:cubicBezTo>
                    <a:pt x="5444" y="634"/>
                    <a:pt x="5394" y="757"/>
                    <a:pt x="5372" y="872"/>
                  </a:cubicBezTo>
                  <a:cubicBezTo>
                    <a:pt x="5336" y="1102"/>
                    <a:pt x="5329" y="1340"/>
                    <a:pt x="5307" y="1578"/>
                  </a:cubicBezTo>
                  <a:cubicBezTo>
                    <a:pt x="4940" y="1678"/>
                    <a:pt x="4645" y="1894"/>
                    <a:pt x="4357" y="2103"/>
                  </a:cubicBezTo>
                  <a:cubicBezTo>
                    <a:pt x="4018" y="2355"/>
                    <a:pt x="3644" y="2564"/>
                    <a:pt x="3377" y="2903"/>
                  </a:cubicBezTo>
                  <a:cubicBezTo>
                    <a:pt x="3370" y="2910"/>
                    <a:pt x="3363" y="2917"/>
                    <a:pt x="3356" y="2924"/>
                  </a:cubicBezTo>
                  <a:cubicBezTo>
                    <a:pt x="3349" y="2917"/>
                    <a:pt x="3341" y="2910"/>
                    <a:pt x="3341" y="2895"/>
                  </a:cubicBezTo>
                  <a:cubicBezTo>
                    <a:pt x="3132" y="2521"/>
                    <a:pt x="2801" y="2240"/>
                    <a:pt x="2513" y="1938"/>
                  </a:cubicBezTo>
                  <a:cubicBezTo>
                    <a:pt x="2268" y="1678"/>
                    <a:pt x="2024" y="1419"/>
                    <a:pt x="1678" y="1254"/>
                  </a:cubicBezTo>
                  <a:cubicBezTo>
                    <a:pt x="1700" y="1009"/>
                    <a:pt x="1736" y="778"/>
                    <a:pt x="1736" y="548"/>
                  </a:cubicBezTo>
                  <a:cubicBezTo>
                    <a:pt x="1743" y="425"/>
                    <a:pt x="1714" y="296"/>
                    <a:pt x="1664" y="181"/>
                  </a:cubicBezTo>
                  <a:cubicBezTo>
                    <a:pt x="1599" y="22"/>
                    <a:pt x="1462" y="1"/>
                    <a:pt x="1325" y="94"/>
                  </a:cubicBezTo>
                  <a:cubicBezTo>
                    <a:pt x="1095" y="260"/>
                    <a:pt x="994" y="497"/>
                    <a:pt x="958" y="764"/>
                  </a:cubicBezTo>
                  <a:cubicBezTo>
                    <a:pt x="943" y="857"/>
                    <a:pt x="958" y="958"/>
                    <a:pt x="1051" y="1030"/>
                  </a:cubicBezTo>
                  <a:cubicBezTo>
                    <a:pt x="1073" y="1052"/>
                    <a:pt x="1080" y="1095"/>
                    <a:pt x="1087" y="1124"/>
                  </a:cubicBezTo>
                  <a:cubicBezTo>
                    <a:pt x="987" y="1146"/>
                    <a:pt x="879" y="1138"/>
                    <a:pt x="821" y="1182"/>
                  </a:cubicBezTo>
                  <a:cubicBezTo>
                    <a:pt x="655" y="1318"/>
                    <a:pt x="490" y="1470"/>
                    <a:pt x="353" y="1635"/>
                  </a:cubicBezTo>
                  <a:cubicBezTo>
                    <a:pt x="216" y="1794"/>
                    <a:pt x="216" y="1952"/>
                    <a:pt x="317" y="2082"/>
                  </a:cubicBezTo>
                  <a:cubicBezTo>
                    <a:pt x="418" y="2204"/>
                    <a:pt x="583" y="2247"/>
                    <a:pt x="763" y="2168"/>
                  </a:cubicBezTo>
                  <a:cubicBezTo>
                    <a:pt x="915" y="2096"/>
                    <a:pt x="1044" y="1981"/>
                    <a:pt x="1181" y="1887"/>
                  </a:cubicBezTo>
                  <a:cubicBezTo>
                    <a:pt x="1217" y="1866"/>
                    <a:pt x="1253" y="1830"/>
                    <a:pt x="1275" y="1808"/>
                  </a:cubicBezTo>
                  <a:cubicBezTo>
                    <a:pt x="1469" y="1981"/>
                    <a:pt x="1656" y="2132"/>
                    <a:pt x="1822" y="2305"/>
                  </a:cubicBezTo>
                  <a:cubicBezTo>
                    <a:pt x="2139" y="2622"/>
                    <a:pt x="2484" y="2903"/>
                    <a:pt x="2801" y="3219"/>
                  </a:cubicBezTo>
                  <a:cubicBezTo>
                    <a:pt x="2772" y="3241"/>
                    <a:pt x="2744" y="3263"/>
                    <a:pt x="2715" y="3284"/>
                  </a:cubicBezTo>
                  <a:cubicBezTo>
                    <a:pt x="2628" y="3342"/>
                    <a:pt x="2542" y="3399"/>
                    <a:pt x="2456" y="3464"/>
                  </a:cubicBezTo>
                  <a:cubicBezTo>
                    <a:pt x="2168" y="3666"/>
                    <a:pt x="1880" y="3875"/>
                    <a:pt x="1592" y="4076"/>
                  </a:cubicBezTo>
                  <a:cubicBezTo>
                    <a:pt x="1419" y="4199"/>
                    <a:pt x="1239" y="4321"/>
                    <a:pt x="1044" y="4458"/>
                  </a:cubicBezTo>
                  <a:cubicBezTo>
                    <a:pt x="843" y="4271"/>
                    <a:pt x="605" y="4227"/>
                    <a:pt x="360" y="4220"/>
                  </a:cubicBezTo>
                  <a:cubicBezTo>
                    <a:pt x="288" y="4220"/>
                    <a:pt x="209" y="4235"/>
                    <a:pt x="137" y="4263"/>
                  </a:cubicBezTo>
                  <a:cubicBezTo>
                    <a:pt x="22" y="4314"/>
                    <a:pt x="0" y="4386"/>
                    <a:pt x="29" y="4508"/>
                  </a:cubicBezTo>
                  <a:cubicBezTo>
                    <a:pt x="94" y="4811"/>
                    <a:pt x="346" y="5020"/>
                    <a:pt x="655" y="5048"/>
                  </a:cubicBezTo>
                  <a:cubicBezTo>
                    <a:pt x="799" y="5063"/>
                    <a:pt x="922" y="5034"/>
                    <a:pt x="994" y="4890"/>
                  </a:cubicBezTo>
                  <a:cubicBezTo>
                    <a:pt x="1001" y="4861"/>
                    <a:pt x="1037" y="4847"/>
                    <a:pt x="1080" y="4804"/>
                  </a:cubicBezTo>
                  <a:cubicBezTo>
                    <a:pt x="1095" y="4861"/>
                    <a:pt x="1109" y="4904"/>
                    <a:pt x="1102" y="4940"/>
                  </a:cubicBezTo>
                  <a:cubicBezTo>
                    <a:pt x="1073" y="5099"/>
                    <a:pt x="1037" y="5257"/>
                    <a:pt x="1001" y="5416"/>
                  </a:cubicBezTo>
                  <a:cubicBezTo>
                    <a:pt x="958" y="5624"/>
                    <a:pt x="1195" y="5898"/>
                    <a:pt x="1404" y="5876"/>
                  </a:cubicBezTo>
                  <a:cubicBezTo>
                    <a:pt x="1440" y="5876"/>
                    <a:pt x="1476" y="5862"/>
                    <a:pt x="1505" y="5840"/>
                  </a:cubicBezTo>
                  <a:cubicBezTo>
                    <a:pt x="1678" y="5732"/>
                    <a:pt x="1779" y="5466"/>
                    <a:pt x="1728" y="5272"/>
                  </a:cubicBezTo>
                  <a:cubicBezTo>
                    <a:pt x="1692" y="5120"/>
                    <a:pt x="1656" y="4969"/>
                    <a:pt x="1520" y="4861"/>
                  </a:cubicBezTo>
                  <a:cubicBezTo>
                    <a:pt x="1541" y="4825"/>
                    <a:pt x="1563" y="4789"/>
                    <a:pt x="1584" y="4775"/>
                  </a:cubicBezTo>
                  <a:cubicBezTo>
                    <a:pt x="1916" y="4559"/>
                    <a:pt x="2240" y="4335"/>
                    <a:pt x="2578" y="4127"/>
                  </a:cubicBezTo>
                  <a:cubicBezTo>
                    <a:pt x="2808" y="3983"/>
                    <a:pt x="3053" y="3860"/>
                    <a:pt x="3284" y="3716"/>
                  </a:cubicBezTo>
                  <a:cubicBezTo>
                    <a:pt x="3485" y="3896"/>
                    <a:pt x="3709" y="4062"/>
                    <a:pt x="3910" y="4249"/>
                  </a:cubicBezTo>
                  <a:cubicBezTo>
                    <a:pt x="4205" y="4515"/>
                    <a:pt x="4486" y="4789"/>
                    <a:pt x="4767" y="5063"/>
                  </a:cubicBezTo>
                  <a:cubicBezTo>
                    <a:pt x="4789" y="5084"/>
                    <a:pt x="4803" y="5120"/>
                    <a:pt x="4825" y="5156"/>
                  </a:cubicBezTo>
                  <a:cubicBezTo>
                    <a:pt x="4666" y="5236"/>
                    <a:pt x="4601" y="5380"/>
                    <a:pt x="4537" y="5524"/>
                  </a:cubicBezTo>
                  <a:cubicBezTo>
                    <a:pt x="4457" y="5711"/>
                    <a:pt x="4508" y="5984"/>
                    <a:pt x="4659" y="6128"/>
                  </a:cubicBezTo>
                  <a:cubicBezTo>
                    <a:pt x="4688" y="6150"/>
                    <a:pt x="4717" y="6164"/>
                    <a:pt x="4753" y="6179"/>
                  </a:cubicBezTo>
                  <a:cubicBezTo>
                    <a:pt x="4954" y="6236"/>
                    <a:pt x="5235" y="6006"/>
                    <a:pt x="5228" y="5790"/>
                  </a:cubicBezTo>
                  <a:cubicBezTo>
                    <a:pt x="5221" y="5632"/>
                    <a:pt x="5214" y="5466"/>
                    <a:pt x="5214" y="5308"/>
                  </a:cubicBezTo>
                  <a:cubicBezTo>
                    <a:pt x="5214" y="5272"/>
                    <a:pt x="5242" y="5236"/>
                    <a:pt x="5264" y="5178"/>
                  </a:cubicBezTo>
                  <a:cubicBezTo>
                    <a:pt x="5300" y="5228"/>
                    <a:pt x="5329" y="5250"/>
                    <a:pt x="5336" y="5279"/>
                  </a:cubicBezTo>
                  <a:cubicBezTo>
                    <a:pt x="5372" y="5437"/>
                    <a:pt x="5494" y="5480"/>
                    <a:pt x="5638" y="5495"/>
                  </a:cubicBezTo>
                  <a:cubicBezTo>
                    <a:pt x="5948" y="5524"/>
                    <a:pt x="6229" y="5358"/>
                    <a:pt x="6351" y="5077"/>
                  </a:cubicBezTo>
                  <a:cubicBezTo>
                    <a:pt x="6402" y="4955"/>
                    <a:pt x="6387" y="4890"/>
                    <a:pt x="6286" y="4818"/>
                  </a:cubicBezTo>
                  <a:cubicBezTo>
                    <a:pt x="6222" y="4775"/>
                    <a:pt x="6150" y="4746"/>
                    <a:pt x="6070" y="4732"/>
                  </a:cubicBezTo>
                  <a:cubicBezTo>
                    <a:pt x="5833" y="4696"/>
                    <a:pt x="5595" y="4696"/>
                    <a:pt x="5358" y="4847"/>
                  </a:cubicBezTo>
                  <a:cubicBezTo>
                    <a:pt x="5192" y="4681"/>
                    <a:pt x="5041" y="4523"/>
                    <a:pt x="4882" y="4371"/>
                  </a:cubicBezTo>
                  <a:cubicBezTo>
                    <a:pt x="4637" y="4119"/>
                    <a:pt x="4393" y="3867"/>
                    <a:pt x="4148" y="3615"/>
                  </a:cubicBezTo>
                  <a:cubicBezTo>
                    <a:pt x="4076" y="3536"/>
                    <a:pt x="3997" y="3464"/>
                    <a:pt x="3925" y="3392"/>
                  </a:cubicBezTo>
                  <a:cubicBezTo>
                    <a:pt x="3896" y="3363"/>
                    <a:pt x="3874" y="3335"/>
                    <a:pt x="3845" y="3313"/>
                  </a:cubicBezTo>
                  <a:cubicBezTo>
                    <a:pt x="4220" y="3061"/>
                    <a:pt x="4609" y="2845"/>
                    <a:pt x="4976" y="2586"/>
                  </a:cubicBezTo>
                  <a:cubicBezTo>
                    <a:pt x="5170" y="2449"/>
                    <a:pt x="5379" y="2334"/>
                    <a:pt x="5602" y="2197"/>
                  </a:cubicBezTo>
                  <a:cubicBezTo>
                    <a:pt x="5624" y="2218"/>
                    <a:pt x="5653" y="2262"/>
                    <a:pt x="5682" y="2290"/>
                  </a:cubicBezTo>
                  <a:cubicBezTo>
                    <a:pt x="5804" y="2413"/>
                    <a:pt x="5912" y="2542"/>
                    <a:pt x="6042" y="2636"/>
                  </a:cubicBezTo>
                  <a:cubicBezTo>
                    <a:pt x="6207" y="2758"/>
                    <a:pt x="6380" y="2737"/>
                    <a:pt x="6495" y="2636"/>
                  </a:cubicBezTo>
                  <a:cubicBezTo>
                    <a:pt x="6618" y="2521"/>
                    <a:pt x="6654" y="2377"/>
                    <a:pt x="6546" y="2190"/>
                  </a:cubicBezTo>
                  <a:cubicBezTo>
                    <a:pt x="6438" y="2002"/>
                    <a:pt x="6301" y="1822"/>
                    <a:pt x="6157" y="1664"/>
                  </a:cubicBezTo>
                  <a:close/>
                </a:path>
              </a:pathLst>
            </a:custGeom>
            <a:solidFill>
              <a:srgbClr val="513153">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 name="Google Shape;946;p31"/>
          <p:cNvSpPr txBox="1">
            <a:spLocks noGrp="1"/>
          </p:cNvSpPr>
          <p:nvPr>
            <p:ph type="ctrTitle"/>
          </p:nvPr>
        </p:nvSpPr>
        <p:spPr>
          <a:xfrm>
            <a:off x="543013" y="160346"/>
            <a:ext cx="5876857" cy="2052600"/>
          </a:xfrm>
          <a:prstGeom prst="rect">
            <a:avLst/>
          </a:prstGeom>
        </p:spPr>
        <p:txBody>
          <a:bodyPr spcFirstLastPara="1" wrap="square" lIns="0" tIns="0" rIns="0" bIns="0" anchor="b" anchorCtr="0">
            <a:noAutofit/>
            <a:scene3d>
              <a:camera prst="orthographicFront"/>
              <a:lightRig rig="threePt" dir="t"/>
            </a:scene3d>
            <a:sp3d extrusionH="57150">
              <a:bevelT w="69850" h="69850" prst="divot"/>
            </a:sp3d>
          </a:bodyPr>
          <a:lstStyle/>
          <a:p>
            <a:pPr marL="0" lvl="0" indent="0" algn="l" rtl="0">
              <a:spcBef>
                <a:spcPts val="0"/>
              </a:spcBef>
              <a:spcAft>
                <a:spcPts val="0"/>
              </a:spcAft>
              <a:buNone/>
            </a:pPr>
            <a:r>
              <a:rPr lang="en-US" sz="6300" b="1" smtClean="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SĂN KHO BÁU</a:t>
            </a:r>
            <a:endParaRPr b="1">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endParaRPr>
          </a:p>
        </p:txBody>
      </p:sp>
      <p:grpSp>
        <p:nvGrpSpPr>
          <p:cNvPr id="947" name="Google Shape;947;p31"/>
          <p:cNvGrpSpPr/>
          <p:nvPr/>
        </p:nvGrpSpPr>
        <p:grpSpPr>
          <a:xfrm>
            <a:off x="349475" y="3931702"/>
            <a:ext cx="462176" cy="437792"/>
            <a:chOff x="349475" y="3931702"/>
            <a:chExt cx="462176" cy="437792"/>
          </a:xfrm>
        </p:grpSpPr>
        <p:sp>
          <p:nvSpPr>
            <p:cNvPr id="948" name="Google Shape;948;p31"/>
            <p:cNvSpPr/>
            <p:nvPr/>
          </p:nvSpPr>
          <p:spPr>
            <a:xfrm>
              <a:off x="349475" y="4001046"/>
              <a:ext cx="462176" cy="292640"/>
            </a:xfrm>
            <a:custGeom>
              <a:avLst/>
              <a:gdLst/>
              <a:ahLst/>
              <a:cxnLst/>
              <a:rect l="l" t="t" r="r" b="b"/>
              <a:pathLst>
                <a:path w="14443" h="9145" extrusionOk="0">
                  <a:moveTo>
                    <a:pt x="11954" y="1"/>
                  </a:moveTo>
                  <a:cubicBezTo>
                    <a:pt x="11371" y="739"/>
                    <a:pt x="0" y="7775"/>
                    <a:pt x="0" y="7775"/>
                  </a:cubicBezTo>
                  <a:lnTo>
                    <a:pt x="1429" y="9145"/>
                  </a:lnTo>
                  <a:lnTo>
                    <a:pt x="14442" y="2465"/>
                  </a:lnTo>
                  <a:lnTo>
                    <a:pt x="11954"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1"/>
            <p:cNvSpPr/>
            <p:nvPr/>
          </p:nvSpPr>
          <p:spPr>
            <a:xfrm>
              <a:off x="419171" y="3931702"/>
              <a:ext cx="331904" cy="437792"/>
            </a:xfrm>
            <a:custGeom>
              <a:avLst/>
              <a:gdLst/>
              <a:ahLst/>
              <a:cxnLst/>
              <a:rect l="l" t="t" r="r" b="b"/>
              <a:pathLst>
                <a:path w="10372" h="13681" extrusionOk="0">
                  <a:moveTo>
                    <a:pt x="1192" y="1"/>
                  </a:moveTo>
                  <a:lnTo>
                    <a:pt x="1" y="1584"/>
                  </a:lnTo>
                  <a:lnTo>
                    <a:pt x="8228" y="13681"/>
                  </a:lnTo>
                  <a:lnTo>
                    <a:pt x="10371" y="10919"/>
                  </a:lnTo>
                  <a:cubicBezTo>
                    <a:pt x="9574" y="10419"/>
                    <a:pt x="1192" y="1"/>
                    <a:pt x="1192"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 name="Google Shape;950;p31">
            <a:hlinkClick r:id="" action="ppaction://hlinkshowjump?jump=nextslide"/>
          </p:cNvPr>
          <p:cNvSpPr/>
          <p:nvPr/>
        </p:nvSpPr>
        <p:spPr>
          <a:xfrm>
            <a:off x="1948618" y="3101874"/>
            <a:ext cx="1425115" cy="627214"/>
          </a:xfrm>
          <a:custGeom>
            <a:avLst/>
            <a:gdLst/>
            <a:ahLst/>
            <a:cxnLst/>
            <a:rect l="l" t="t" r="r" b="b"/>
            <a:pathLst>
              <a:path w="120339" h="52963" extrusionOk="0">
                <a:moveTo>
                  <a:pt x="3678" y="0"/>
                </a:moveTo>
                <a:cubicBezTo>
                  <a:pt x="1662" y="0"/>
                  <a:pt x="1" y="1661"/>
                  <a:pt x="1" y="3677"/>
                </a:cubicBezTo>
                <a:lnTo>
                  <a:pt x="1" y="49227"/>
                </a:lnTo>
                <a:cubicBezTo>
                  <a:pt x="1" y="51302"/>
                  <a:pt x="1662" y="52963"/>
                  <a:pt x="3678" y="52963"/>
                </a:cubicBezTo>
                <a:lnTo>
                  <a:pt x="95429" y="52963"/>
                </a:lnTo>
                <a:cubicBezTo>
                  <a:pt x="96200" y="52963"/>
                  <a:pt x="96912" y="52489"/>
                  <a:pt x="97267" y="51777"/>
                </a:cubicBezTo>
                <a:lnTo>
                  <a:pt x="99462" y="47329"/>
                </a:lnTo>
                <a:lnTo>
                  <a:pt x="101716" y="51777"/>
                </a:lnTo>
                <a:cubicBezTo>
                  <a:pt x="102071" y="52489"/>
                  <a:pt x="102783" y="52963"/>
                  <a:pt x="103554" y="52963"/>
                </a:cubicBezTo>
                <a:lnTo>
                  <a:pt x="116602" y="52963"/>
                </a:lnTo>
                <a:cubicBezTo>
                  <a:pt x="118678" y="52963"/>
                  <a:pt x="120339" y="51302"/>
                  <a:pt x="120339" y="49227"/>
                </a:cubicBezTo>
                <a:lnTo>
                  <a:pt x="120339" y="3677"/>
                </a:lnTo>
                <a:cubicBezTo>
                  <a:pt x="120279" y="1661"/>
                  <a:pt x="118678" y="0"/>
                  <a:pt x="116602" y="0"/>
                </a:cubicBezTo>
                <a:lnTo>
                  <a:pt x="24851" y="0"/>
                </a:lnTo>
                <a:cubicBezTo>
                  <a:pt x="24080" y="0"/>
                  <a:pt x="23428" y="415"/>
                  <a:pt x="23013" y="1127"/>
                </a:cubicBezTo>
                <a:lnTo>
                  <a:pt x="20818" y="5575"/>
                </a:lnTo>
                <a:lnTo>
                  <a:pt x="18565" y="1127"/>
                </a:lnTo>
                <a:cubicBezTo>
                  <a:pt x="18209" y="415"/>
                  <a:pt x="17556" y="0"/>
                  <a:pt x="16785" y="0"/>
                </a:cubicBezTo>
                <a:close/>
              </a:path>
            </a:pathLst>
          </a:custGeom>
          <a:solidFill>
            <a:schemeClr val="accent1"/>
          </a:solidFill>
          <a:ln>
            <a:noFill/>
          </a:ln>
          <a:effectLst>
            <a:outerShdw dist="47625" dir="3000000" algn="bl" rotWithShape="0">
              <a:schemeClr val="accent2">
                <a:alpha val="3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000" smtClean="0">
                <a:solidFill>
                  <a:schemeClr val="hlink"/>
                </a:solidFill>
                <a:uFill>
                  <a:noFill/>
                </a:uFill>
                <a:latin typeface="Pirata One"/>
                <a:ea typeface="Pirata One"/>
                <a:cs typeface="Pirata One"/>
                <a:sym typeface="Pirata One"/>
              </a:rPr>
              <a:t>BẮT ĐẦU</a:t>
            </a:r>
            <a:endParaRPr>
              <a:solidFill>
                <a:schemeClr val="dk1"/>
              </a:solidFill>
            </a:endParaRPr>
          </a:p>
        </p:txBody>
      </p:sp>
      <p:grpSp>
        <p:nvGrpSpPr>
          <p:cNvPr id="951" name="Google Shape;951;p31"/>
          <p:cNvGrpSpPr/>
          <p:nvPr/>
        </p:nvGrpSpPr>
        <p:grpSpPr>
          <a:xfrm>
            <a:off x="7985091" y="426902"/>
            <a:ext cx="691552" cy="759744"/>
            <a:chOff x="6943641" y="462327"/>
            <a:chExt cx="691552" cy="759744"/>
          </a:xfrm>
        </p:grpSpPr>
        <p:sp>
          <p:nvSpPr>
            <p:cNvPr id="952" name="Google Shape;952;p31"/>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1"/>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 name="Google Shape;954;p31"/>
            <p:cNvGrpSpPr/>
            <p:nvPr/>
          </p:nvGrpSpPr>
          <p:grpSpPr>
            <a:xfrm>
              <a:off x="6943641" y="462327"/>
              <a:ext cx="691552" cy="759744"/>
              <a:chOff x="7216391" y="426902"/>
              <a:chExt cx="691552" cy="759744"/>
            </a:xfrm>
          </p:grpSpPr>
          <p:sp>
            <p:nvSpPr>
              <p:cNvPr id="955" name="Google Shape;955;p31"/>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1"/>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1"/>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1"/>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9" name="Google Shape;959;p31"/>
          <p:cNvGrpSpPr/>
          <p:nvPr/>
        </p:nvGrpSpPr>
        <p:grpSpPr>
          <a:xfrm>
            <a:off x="489434" y="173376"/>
            <a:ext cx="635357" cy="635357"/>
            <a:chOff x="3922789" y="109320"/>
            <a:chExt cx="683400" cy="683400"/>
          </a:xfrm>
        </p:grpSpPr>
        <p:sp>
          <p:nvSpPr>
            <p:cNvPr id="960" name="Google Shape;960;p31"/>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1"/>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 name="Google Shape;962;p31"/>
            <p:cNvGrpSpPr/>
            <p:nvPr/>
          </p:nvGrpSpPr>
          <p:grpSpPr>
            <a:xfrm rot="1625114">
              <a:off x="4079249" y="423580"/>
              <a:ext cx="368338" cy="58798"/>
              <a:chOff x="4083986" y="424038"/>
              <a:chExt cx="368350" cy="58800"/>
            </a:xfrm>
          </p:grpSpPr>
          <p:sp>
            <p:nvSpPr>
              <p:cNvPr id="963" name="Google Shape;963;p31"/>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1"/>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 name="Google Shape;965;p31"/>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53"/>
        <p:cNvGrpSpPr/>
        <p:nvPr/>
      </p:nvGrpSpPr>
      <p:grpSpPr>
        <a:xfrm>
          <a:off x="0" y="0"/>
          <a:ext cx="0" cy="0"/>
          <a:chOff x="0" y="0"/>
          <a:chExt cx="0" cy="0"/>
        </a:xfrm>
      </p:grpSpPr>
      <p:sp>
        <p:nvSpPr>
          <p:cNvPr id="1854" name="Google Shape;1854;p43"/>
          <p:cNvSpPr txBox="1">
            <a:spLocks noGrp="1"/>
          </p:cNvSpPr>
          <p:nvPr>
            <p:ph type="title"/>
          </p:nvPr>
        </p:nvSpPr>
        <p:spPr>
          <a:xfrm>
            <a:off x="-91252" y="2176373"/>
            <a:ext cx="4258007" cy="214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spc="50" smtClean="0">
                <a:ln w="0"/>
                <a:solidFill>
                  <a:schemeClr val="accent5">
                    <a:lumMod val="40000"/>
                    <a:lumOff val="60000"/>
                  </a:schemeClr>
                </a:solidFill>
                <a:effectLst>
                  <a:innerShdw blurRad="63500" dist="50800" dir="13500000">
                    <a:srgbClr val="000000">
                      <a:alpha val="50000"/>
                    </a:srgbClr>
                  </a:innerShdw>
                </a:effectLst>
              </a:rPr>
              <a:t>Cướp biển</a:t>
            </a:r>
            <a:br>
              <a:rPr lang="en-US" sz="5400" b="1" spc="50" smtClean="0">
                <a:ln w="0"/>
                <a:solidFill>
                  <a:schemeClr val="accent5">
                    <a:lumMod val="40000"/>
                    <a:lumOff val="60000"/>
                  </a:schemeClr>
                </a:solidFill>
                <a:effectLst>
                  <a:innerShdw blurRad="63500" dist="50800" dir="13500000">
                    <a:srgbClr val="000000">
                      <a:alpha val="50000"/>
                    </a:srgbClr>
                  </a:innerShdw>
                </a:effectLst>
              </a:rPr>
            </a:br>
            <a:r>
              <a:rPr lang="en-US" sz="5400" b="1" spc="50" smtClean="0">
                <a:ln w="0"/>
                <a:solidFill>
                  <a:schemeClr val="accent5">
                    <a:lumMod val="40000"/>
                    <a:lumOff val="60000"/>
                  </a:schemeClr>
                </a:solidFill>
                <a:effectLst>
                  <a:innerShdw blurRad="63500" dist="50800" dir="13500000">
                    <a:srgbClr val="000000">
                      <a:alpha val="50000"/>
                    </a:srgbClr>
                  </a:innerShdw>
                </a:effectLst>
              </a:rPr>
              <a:t>Thật tuyệt!</a:t>
            </a:r>
            <a:endParaRPr sz="5400" b="1" spc="50">
              <a:ln w="0"/>
              <a:solidFill>
                <a:schemeClr val="accent5">
                  <a:lumMod val="40000"/>
                  <a:lumOff val="60000"/>
                </a:schemeClr>
              </a:solidFill>
              <a:effectLst>
                <a:innerShdw blurRad="63500" dist="50800" dir="13500000">
                  <a:srgbClr val="000000">
                    <a:alpha val="50000"/>
                  </a:srgbClr>
                </a:innerShdw>
              </a:effectLst>
            </a:endParaRPr>
          </a:p>
        </p:txBody>
      </p:sp>
      <p:grpSp>
        <p:nvGrpSpPr>
          <p:cNvPr id="1855" name="Google Shape;1855;p43"/>
          <p:cNvGrpSpPr/>
          <p:nvPr/>
        </p:nvGrpSpPr>
        <p:grpSpPr>
          <a:xfrm rot="-1157954">
            <a:off x="803322" y="628352"/>
            <a:ext cx="691548" cy="759740"/>
            <a:chOff x="6943641" y="462327"/>
            <a:chExt cx="691552" cy="759744"/>
          </a:xfrm>
        </p:grpSpPr>
        <p:sp>
          <p:nvSpPr>
            <p:cNvPr id="1856" name="Google Shape;1856;p43"/>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3"/>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8" name="Google Shape;1858;p43"/>
            <p:cNvGrpSpPr/>
            <p:nvPr/>
          </p:nvGrpSpPr>
          <p:grpSpPr>
            <a:xfrm>
              <a:off x="6943641" y="462327"/>
              <a:ext cx="691552" cy="759744"/>
              <a:chOff x="7216391" y="426902"/>
              <a:chExt cx="691552" cy="759744"/>
            </a:xfrm>
          </p:grpSpPr>
          <p:sp>
            <p:nvSpPr>
              <p:cNvPr id="1859" name="Google Shape;1859;p43"/>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3"/>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3"/>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3"/>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3" name="Google Shape;1863;p43"/>
          <p:cNvGrpSpPr/>
          <p:nvPr/>
        </p:nvGrpSpPr>
        <p:grpSpPr>
          <a:xfrm>
            <a:off x="8312201" y="211475"/>
            <a:ext cx="392112" cy="392100"/>
            <a:chOff x="8312201" y="211475"/>
            <a:chExt cx="392112" cy="392100"/>
          </a:xfrm>
        </p:grpSpPr>
        <p:grpSp>
          <p:nvGrpSpPr>
            <p:cNvPr id="1864" name="Google Shape;1864;p43"/>
            <p:cNvGrpSpPr/>
            <p:nvPr/>
          </p:nvGrpSpPr>
          <p:grpSpPr>
            <a:xfrm>
              <a:off x="8312201" y="220550"/>
              <a:ext cx="380430" cy="373923"/>
              <a:chOff x="4932401" y="4252000"/>
              <a:chExt cx="380430" cy="373923"/>
            </a:xfrm>
          </p:grpSpPr>
          <p:sp>
            <p:nvSpPr>
              <p:cNvPr id="1865" name="Google Shape;1865;p43"/>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lt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3"/>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lt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7" name="Google Shape;1867;p43">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lt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 name="Google Shape;1868;p43"/>
          <p:cNvGrpSpPr/>
          <p:nvPr/>
        </p:nvGrpSpPr>
        <p:grpSpPr>
          <a:xfrm>
            <a:off x="7758674" y="202373"/>
            <a:ext cx="392100" cy="392100"/>
            <a:chOff x="7758674" y="202373"/>
            <a:chExt cx="392100" cy="392100"/>
          </a:xfrm>
        </p:grpSpPr>
        <p:sp>
          <p:nvSpPr>
            <p:cNvPr id="1869" name="Google Shape;1869;p43"/>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lt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3">
              <a:hlinkClick r:id="rId4"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1" name="Google Shape;1871;p43"/>
            <p:cNvGrpSpPr/>
            <p:nvPr/>
          </p:nvGrpSpPr>
          <p:grpSpPr>
            <a:xfrm>
              <a:off x="7859582" y="317275"/>
              <a:ext cx="201947" cy="180455"/>
              <a:chOff x="6892145" y="513188"/>
              <a:chExt cx="201947" cy="180455"/>
            </a:xfrm>
          </p:grpSpPr>
          <p:sp>
            <p:nvSpPr>
              <p:cNvPr id="1872" name="Google Shape;1872;p43"/>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3"/>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877"/>
        <p:cNvGrpSpPr/>
        <p:nvPr/>
      </p:nvGrpSpPr>
      <p:grpSpPr>
        <a:xfrm>
          <a:off x="0" y="0"/>
          <a:ext cx="0" cy="0"/>
          <a:chOff x="0" y="0"/>
          <a:chExt cx="0" cy="0"/>
        </a:xfrm>
      </p:grpSpPr>
      <p:sp>
        <p:nvSpPr>
          <p:cNvPr id="1878" name="Google Shape;1878;p44"/>
          <p:cNvSpPr txBox="1">
            <a:spLocks noGrp="1"/>
          </p:cNvSpPr>
          <p:nvPr>
            <p:ph type="title"/>
          </p:nvPr>
        </p:nvSpPr>
        <p:spPr>
          <a:xfrm>
            <a:off x="1324050" y="445025"/>
            <a:ext cx="6495900" cy="75534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Bản đồ kho báu</a:t>
            </a:r>
            <a:endParaRPr/>
          </a:p>
        </p:txBody>
      </p:sp>
      <p:sp>
        <p:nvSpPr>
          <p:cNvPr id="1879" name="Google Shape;1879;p44"/>
          <p:cNvSpPr txBox="1">
            <a:spLocks noGrp="1"/>
          </p:cNvSpPr>
          <p:nvPr>
            <p:ph type="subTitle" idx="4294967295"/>
          </p:nvPr>
        </p:nvSpPr>
        <p:spPr>
          <a:xfrm>
            <a:off x="1183904" y="3815440"/>
            <a:ext cx="2571300" cy="572700"/>
          </a:xfrm>
          <a:prstGeom prst="rect">
            <a:avLst/>
          </a:prstGeom>
        </p:spPr>
        <p:txBody>
          <a:bodyPr spcFirstLastPara="1" wrap="square" lIns="91425" tIns="274300" rIns="91425" bIns="91425" anchor="ctr" anchorCtr="0">
            <a:noAutofit/>
          </a:bodyPr>
          <a:lstStyle/>
          <a:p>
            <a:pPr marL="0" lvl="0" indent="0" algn="just" rtl="0">
              <a:lnSpc>
                <a:spcPct val="100000"/>
              </a:lnSpc>
              <a:spcBef>
                <a:spcPts val="0"/>
              </a:spcBef>
              <a:spcAft>
                <a:spcPts val="1600"/>
              </a:spcAft>
              <a:buNone/>
            </a:pPr>
            <a:r>
              <a:rPr lang="en" sz="1600" smtClean="0"/>
              <a:t>Sao Thổ là một sao lớn và ở đó có rất nhiều nhẫn</a:t>
            </a:r>
            <a:endParaRPr sz="1600"/>
          </a:p>
        </p:txBody>
      </p:sp>
      <p:sp>
        <p:nvSpPr>
          <p:cNvPr id="1880" name="Google Shape;1880;p44"/>
          <p:cNvSpPr txBox="1">
            <a:spLocks noGrp="1"/>
          </p:cNvSpPr>
          <p:nvPr>
            <p:ph type="subTitle" idx="4294967295"/>
          </p:nvPr>
        </p:nvSpPr>
        <p:spPr>
          <a:xfrm>
            <a:off x="1183905" y="1886734"/>
            <a:ext cx="2571300" cy="572700"/>
          </a:xfrm>
          <a:prstGeom prst="rect">
            <a:avLst/>
          </a:prstGeom>
        </p:spPr>
        <p:txBody>
          <a:bodyPr spcFirstLastPara="1" wrap="square" lIns="91425" tIns="274300" rIns="91425" bIns="91425" anchor="ctr" anchorCtr="0">
            <a:noAutofit/>
          </a:bodyPr>
          <a:lstStyle/>
          <a:p>
            <a:pPr marL="0" lvl="0" indent="0" algn="just" rtl="0">
              <a:lnSpc>
                <a:spcPct val="100000"/>
              </a:lnSpc>
              <a:spcBef>
                <a:spcPts val="0"/>
              </a:spcBef>
              <a:spcAft>
                <a:spcPts val="1600"/>
              </a:spcAft>
              <a:buNone/>
            </a:pPr>
            <a:r>
              <a:rPr lang="en" sz="1600" smtClean="0"/>
              <a:t>Sao Kim có một cái tên đẹp, nhưng nó cực nóng</a:t>
            </a:r>
            <a:endParaRPr sz="1600">
              <a:solidFill>
                <a:srgbClr val="F3F3F3"/>
              </a:solidFill>
            </a:endParaRPr>
          </a:p>
        </p:txBody>
      </p:sp>
      <p:sp>
        <p:nvSpPr>
          <p:cNvPr id="1881" name="Google Shape;1881;p44"/>
          <p:cNvSpPr txBox="1">
            <a:spLocks noGrp="1"/>
          </p:cNvSpPr>
          <p:nvPr>
            <p:ph type="subTitle" idx="4294967295"/>
          </p:nvPr>
        </p:nvSpPr>
        <p:spPr>
          <a:xfrm>
            <a:off x="1183904" y="2851087"/>
            <a:ext cx="2671041" cy="572700"/>
          </a:xfrm>
          <a:prstGeom prst="rect">
            <a:avLst/>
          </a:prstGeom>
        </p:spPr>
        <p:txBody>
          <a:bodyPr spcFirstLastPara="1" wrap="square" lIns="91425" tIns="274300" rIns="91425" bIns="91425" anchor="ctr" anchorCtr="0">
            <a:noAutofit/>
          </a:bodyPr>
          <a:lstStyle/>
          <a:p>
            <a:pPr marL="0" lvl="0" indent="0" algn="just" rtl="0">
              <a:lnSpc>
                <a:spcPct val="100000"/>
              </a:lnSpc>
              <a:spcBef>
                <a:spcPts val="0"/>
              </a:spcBef>
              <a:spcAft>
                <a:spcPts val="1600"/>
              </a:spcAft>
              <a:buNone/>
            </a:pPr>
            <a:r>
              <a:rPr lang="en" sz="1600" smtClean="0"/>
              <a:t>Mặc dù có màu đỏ nhưng sao Hỏa thực sự là một nơi lạnh giá</a:t>
            </a:r>
            <a:endParaRPr sz="1600">
              <a:solidFill>
                <a:srgbClr val="F3F3F3"/>
              </a:solidFill>
            </a:endParaRPr>
          </a:p>
        </p:txBody>
      </p:sp>
      <p:grpSp>
        <p:nvGrpSpPr>
          <p:cNvPr id="1882" name="Google Shape;1882;p44"/>
          <p:cNvGrpSpPr/>
          <p:nvPr/>
        </p:nvGrpSpPr>
        <p:grpSpPr>
          <a:xfrm>
            <a:off x="4279804" y="1684248"/>
            <a:ext cx="4128451" cy="2714760"/>
            <a:chOff x="235800" y="830650"/>
            <a:chExt cx="6978450" cy="4588844"/>
          </a:xfrm>
        </p:grpSpPr>
        <p:sp>
          <p:nvSpPr>
            <p:cNvPr id="1883" name="Google Shape;1883;p4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 name="Google Shape;1889;p44"/>
          <p:cNvGrpSpPr/>
          <p:nvPr/>
        </p:nvGrpSpPr>
        <p:grpSpPr>
          <a:xfrm>
            <a:off x="706839" y="1908385"/>
            <a:ext cx="403066" cy="530338"/>
            <a:chOff x="205592" y="1874591"/>
            <a:chExt cx="453699" cy="596959"/>
          </a:xfrm>
        </p:grpSpPr>
        <p:sp>
          <p:nvSpPr>
            <p:cNvPr id="1890" name="Google Shape;1890;p44"/>
            <p:cNvSpPr/>
            <p:nvPr/>
          </p:nvSpPr>
          <p:spPr>
            <a:xfrm>
              <a:off x="226502" y="1874591"/>
              <a:ext cx="401181" cy="384930"/>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4"/>
            <p:cNvSpPr/>
            <p:nvPr/>
          </p:nvSpPr>
          <p:spPr>
            <a:xfrm>
              <a:off x="295064" y="1980607"/>
              <a:ext cx="120111" cy="101157"/>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4"/>
            <p:cNvSpPr/>
            <p:nvPr/>
          </p:nvSpPr>
          <p:spPr>
            <a:xfrm>
              <a:off x="458204" y="1980607"/>
              <a:ext cx="118652" cy="101157"/>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4"/>
            <p:cNvSpPr/>
            <p:nvPr/>
          </p:nvSpPr>
          <p:spPr>
            <a:xfrm>
              <a:off x="214345" y="2182183"/>
              <a:ext cx="444946" cy="289366"/>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4"/>
            <p:cNvSpPr/>
            <p:nvPr/>
          </p:nvSpPr>
          <p:spPr>
            <a:xfrm>
              <a:off x="205592" y="2182183"/>
              <a:ext cx="444946" cy="289366"/>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44"/>
          <p:cNvGrpSpPr/>
          <p:nvPr/>
        </p:nvGrpSpPr>
        <p:grpSpPr>
          <a:xfrm>
            <a:off x="7758663" y="211475"/>
            <a:ext cx="392112" cy="392100"/>
            <a:chOff x="7758663" y="211475"/>
            <a:chExt cx="392112" cy="392100"/>
          </a:xfrm>
        </p:grpSpPr>
        <p:grpSp>
          <p:nvGrpSpPr>
            <p:cNvPr id="1896" name="Google Shape;1896;p44"/>
            <p:cNvGrpSpPr/>
            <p:nvPr/>
          </p:nvGrpSpPr>
          <p:grpSpPr>
            <a:xfrm flipH="1">
              <a:off x="7770344" y="220550"/>
              <a:ext cx="380430" cy="373923"/>
              <a:chOff x="4932401" y="4252000"/>
              <a:chExt cx="380430" cy="373923"/>
            </a:xfrm>
          </p:grpSpPr>
          <p:sp>
            <p:nvSpPr>
              <p:cNvPr id="1897" name="Google Shape;1897;p44"/>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4"/>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9" name="Google Shape;1899;p44">
              <a:hlinkClick r:id="" action="ppaction://hlinkshowjump?jump=previousslide"/>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 name="Google Shape;1900;p44"/>
          <p:cNvGrpSpPr/>
          <p:nvPr/>
        </p:nvGrpSpPr>
        <p:grpSpPr>
          <a:xfrm>
            <a:off x="706839" y="2883083"/>
            <a:ext cx="403066" cy="530338"/>
            <a:chOff x="706839" y="2883083"/>
            <a:chExt cx="403066" cy="530338"/>
          </a:xfrm>
        </p:grpSpPr>
        <p:sp>
          <p:nvSpPr>
            <p:cNvPr id="1901" name="Google Shape;1901;p44"/>
            <p:cNvSpPr/>
            <p:nvPr/>
          </p:nvSpPr>
          <p:spPr>
            <a:xfrm>
              <a:off x="725414" y="2883083"/>
              <a:ext cx="356409" cy="341972"/>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4"/>
            <p:cNvSpPr/>
            <p:nvPr/>
          </p:nvSpPr>
          <p:spPr>
            <a:xfrm>
              <a:off x="786325" y="2977268"/>
              <a:ext cx="106707" cy="89868"/>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4"/>
            <p:cNvSpPr/>
            <p:nvPr/>
          </p:nvSpPr>
          <p:spPr>
            <a:xfrm>
              <a:off x="931259" y="2977268"/>
              <a:ext cx="105411" cy="89868"/>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4"/>
            <p:cNvSpPr/>
            <p:nvPr/>
          </p:nvSpPr>
          <p:spPr>
            <a:xfrm>
              <a:off x="714615" y="3156348"/>
              <a:ext cx="395290" cy="25707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4"/>
            <p:cNvSpPr/>
            <p:nvPr/>
          </p:nvSpPr>
          <p:spPr>
            <a:xfrm>
              <a:off x="706839" y="3156348"/>
              <a:ext cx="395290" cy="25707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6" name="Google Shape;1906;p44"/>
          <p:cNvSpPr/>
          <p:nvPr/>
        </p:nvSpPr>
        <p:spPr>
          <a:xfrm>
            <a:off x="725414" y="3837078"/>
            <a:ext cx="356409" cy="341972"/>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4"/>
          <p:cNvSpPr/>
          <p:nvPr/>
        </p:nvSpPr>
        <p:spPr>
          <a:xfrm>
            <a:off x="786325" y="3931262"/>
            <a:ext cx="106707" cy="89868"/>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4"/>
          <p:cNvSpPr/>
          <p:nvPr/>
        </p:nvSpPr>
        <p:spPr>
          <a:xfrm>
            <a:off x="931259" y="3931262"/>
            <a:ext cx="105411" cy="89868"/>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4"/>
          <p:cNvSpPr/>
          <p:nvPr/>
        </p:nvSpPr>
        <p:spPr>
          <a:xfrm>
            <a:off x="714615" y="4110343"/>
            <a:ext cx="395290" cy="25707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4"/>
          <p:cNvSpPr/>
          <p:nvPr/>
        </p:nvSpPr>
        <p:spPr>
          <a:xfrm>
            <a:off x="706839" y="4110343"/>
            <a:ext cx="395290" cy="25707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44"/>
          <p:cNvGrpSpPr/>
          <p:nvPr/>
        </p:nvGrpSpPr>
        <p:grpSpPr>
          <a:xfrm>
            <a:off x="6437499" y="3090463"/>
            <a:ext cx="295551" cy="388851"/>
            <a:chOff x="4542024" y="3886201"/>
            <a:chExt cx="295551" cy="388851"/>
          </a:xfrm>
        </p:grpSpPr>
        <p:sp>
          <p:nvSpPr>
            <p:cNvPr id="1912" name="Google Shape;1912;p44"/>
            <p:cNvSpPr/>
            <p:nvPr/>
          </p:nvSpPr>
          <p:spPr>
            <a:xfrm>
              <a:off x="4555645" y="3886201"/>
              <a:ext cx="261339" cy="250739"/>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4"/>
            <p:cNvSpPr/>
            <p:nvPr/>
          </p:nvSpPr>
          <p:spPr>
            <a:xfrm>
              <a:off x="4600308" y="3955258"/>
              <a:ext cx="78243" cy="65892"/>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4"/>
            <p:cNvSpPr/>
            <p:nvPr/>
          </p:nvSpPr>
          <p:spPr>
            <a:xfrm>
              <a:off x="4706581" y="3955258"/>
              <a:ext cx="77293" cy="65892"/>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4"/>
            <p:cNvSpPr/>
            <p:nvPr/>
          </p:nvSpPr>
          <p:spPr>
            <a:xfrm>
              <a:off x="4547726" y="4086562"/>
              <a:ext cx="289849" cy="188490"/>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4"/>
            <p:cNvSpPr/>
            <p:nvPr/>
          </p:nvSpPr>
          <p:spPr>
            <a:xfrm>
              <a:off x="4542024" y="4086562"/>
              <a:ext cx="289849" cy="188490"/>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44"/>
          <p:cNvGrpSpPr/>
          <p:nvPr/>
        </p:nvGrpSpPr>
        <p:grpSpPr>
          <a:xfrm>
            <a:off x="7597224" y="2070563"/>
            <a:ext cx="295551" cy="388851"/>
            <a:chOff x="7597224" y="2070563"/>
            <a:chExt cx="295551" cy="388851"/>
          </a:xfrm>
        </p:grpSpPr>
        <p:sp>
          <p:nvSpPr>
            <p:cNvPr id="1918" name="Google Shape;1918;p44"/>
            <p:cNvSpPr/>
            <p:nvPr/>
          </p:nvSpPr>
          <p:spPr>
            <a:xfrm>
              <a:off x="7610845" y="2070563"/>
              <a:ext cx="261339" cy="250739"/>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4"/>
            <p:cNvSpPr/>
            <p:nvPr/>
          </p:nvSpPr>
          <p:spPr>
            <a:xfrm>
              <a:off x="7655508" y="2139620"/>
              <a:ext cx="78243" cy="65892"/>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4"/>
            <p:cNvSpPr/>
            <p:nvPr/>
          </p:nvSpPr>
          <p:spPr>
            <a:xfrm>
              <a:off x="7761781" y="2139620"/>
              <a:ext cx="77293" cy="65892"/>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4"/>
            <p:cNvSpPr/>
            <p:nvPr/>
          </p:nvSpPr>
          <p:spPr>
            <a:xfrm>
              <a:off x="7602926" y="2270924"/>
              <a:ext cx="289849" cy="188490"/>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4"/>
            <p:cNvSpPr/>
            <p:nvPr/>
          </p:nvSpPr>
          <p:spPr>
            <a:xfrm>
              <a:off x="7597224" y="2270924"/>
              <a:ext cx="289849" cy="188490"/>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44"/>
          <p:cNvGrpSpPr/>
          <p:nvPr/>
        </p:nvGrpSpPr>
        <p:grpSpPr>
          <a:xfrm>
            <a:off x="4730199" y="2377313"/>
            <a:ext cx="295551" cy="388851"/>
            <a:chOff x="4730199" y="2377313"/>
            <a:chExt cx="295551" cy="388851"/>
          </a:xfrm>
        </p:grpSpPr>
        <p:sp>
          <p:nvSpPr>
            <p:cNvPr id="1924" name="Google Shape;1924;p44"/>
            <p:cNvSpPr/>
            <p:nvPr/>
          </p:nvSpPr>
          <p:spPr>
            <a:xfrm>
              <a:off x="4743820" y="2377313"/>
              <a:ext cx="261339" cy="250739"/>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4"/>
            <p:cNvSpPr/>
            <p:nvPr/>
          </p:nvSpPr>
          <p:spPr>
            <a:xfrm>
              <a:off x="4788483" y="2446370"/>
              <a:ext cx="78243" cy="65892"/>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4"/>
            <p:cNvSpPr/>
            <p:nvPr/>
          </p:nvSpPr>
          <p:spPr>
            <a:xfrm>
              <a:off x="4894756" y="2446370"/>
              <a:ext cx="77293" cy="65892"/>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4"/>
            <p:cNvSpPr/>
            <p:nvPr/>
          </p:nvSpPr>
          <p:spPr>
            <a:xfrm>
              <a:off x="4735901" y="2577674"/>
              <a:ext cx="289849" cy="188490"/>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4"/>
            <p:cNvSpPr/>
            <p:nvPr/>
          </p:nvSpPr>
          <p:spPr>
            <a:xfrm>
              <a:off x="4730199" y="2577674"/>
              <a:ext cx="289849" cy="188490"/>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44"/>
          <p:cNvGrpSpPr/>
          <p:nvPr/>
        </p:nvGrpSpPr>
        <p:grpSpPr>
          <a:xfrm>
            <a:off x="7128391" y="4314402"/>
            <a:ext cx="691552" cy="759744"/>
            <a:chOff x="6943641" y="462327"/>
            <a:chExt cx="691552" cy="759744"/>
          </a:xfrm>
        </p:grpSpPr>
        <p:sp>
          <p:nvSpPr>
            <p:cNvPr id="1930" name="Google Shape;1930;p44"/>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4"/>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2" name="Google Shape;1932;p44"/>
            <p:cNvGrpSpPr/>
            <p:nvPr/>
          </p:nvGrpSpPr>
          <p:grpSpPr>
            <a:xfrm>
              <a:off x="6943641" y="462327"/>
              <a:ext cx="691552" cy="759744"/>
              <a:chOff x="7216391" y="426902"/>
              <a:chExt cx="691552" cy="759744"/>
            </a:xfrm>
          </p:grpSpPr>
          <p:sp>
            <p:nvSpPr>
              <p:cNvPr id="1933" name="Google Shape;1933;p44"/>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4"/>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4"/>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4"/>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7" name="Google Shape;1937;p44"/>
          <p:cNvGrpSpPr/>
          <p:nvPr/>
        </p:nvGrpSpPr>
        <p:grpSpPr>
          <a:xfrm>
            <a:off x="8312201" y="211475"/>
            <a:ext cx="392112" cy="392100"/>
            <a:chOff x="8312201" y="211475"/>
            <a:chExt cx="392112" cy="392100"/>
          </a:xfrm>
        </p:grpSpPr>
        <p:grpSp>
          <p:nvGrpSpPr>
            <p:cNvPr id="1938" name="Google Shape;1938;p44"/>
            <p:cNvGrpSpPr/>
            <p:nvPr/>
          </p:nvGrpSpPr>
          <p:grpSpPr>
            <a:xfrm>
              <a:off x="8312201" y="220550"/>
              <a:ext cx="380430" cy="373923"/>
              <a:chOff x="4932401" y="4252000"/>
              <a:chExt cx="380430" cy="373923"/>
            </a:xfrm>
          </p:grpSpPr>
          <p:sp>
            <p:nvSpPr>
              <p:cNvPr id="1939" name="Google Shape;1939;p44"/>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4"/>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 name="Google Shape;1941;p44">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44"/>
          <p:cNvGrpSpPr/>
          <p:nvPr/>
        </p:nvGrpSpPr>
        <p:grpSpPr>
          <a:xfrm>
            <a:off x="7205125" y="211475"/>
            <a:ext cx="392112" cy="392100"/>
            <a:chOff x="7205125" y="211475"/>
            <a:chExt cx="392112" cy="392100"/>
          </a:xfrm>
        </p:grpSpPr>
        <p:sp>
          <p:nvSpPr>
            <p:cNvPr id="1943" name="Google Shape;1943;p44"/>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4">
              <a:hlinkClick r:id="" action="ppaction://hlinkshowjump?jump=nextslide"/>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4"/>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4"/>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826"/>
        <p:cNvGrpSpPr/>
        <p:nvPr/>
      </p:nvGrpSpPr>
      <p:grpSpPr>
        <a:xfrm>
          <a:off x="0" y="0"/>
          <a:ext cx="0" cy="0"/>
          <a:chOff x="0" y="0"/>
          <a:chExt cx="0" cy="0"/>
        </a:xfrm>
      </p:grpSpPr>
      <p:sp>
        <p:nvSpPr>
          <p:cNvPr id="2827" name="Google Shape;2827;p54"/>
          <p:cNvSpPr txBox="1">
            <a:spLocks noGrp="1"/>
          </p:cNvSpPr>
          <p:nvPr>
            <p:ph type="title" idx="2"/>
          </p:nvPr>
        </p:nvSpPr>
        <p:spPr>
          <a:xfrm>
            <a:off x="2338425" y="2428875"/>
            <a:ext cx="4467300" cy="4476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smtClean="0">
                <a:solidFill>
                  <a:schemeClr val="dk1"/>
                </a:solidFill>
              </a:rPr>
              <a:t>Câu đố khó</a:t>
            </a:r>
            <a:endParaRPr>
              <a:solidFill>
                <a:schemeClr val="dk1"/>
              </a:solidFill>
            </a:endParaRPr>
          </a:p>
        </p:txBody>
      </p:sp>
      <p:sp>
        <p:nvSpPr>
          <p:cNvPr id="2828" name="Google Shape;2828;p54"/>
          <p:cNvSpPr txBox="1">
            <a:spLocks noGrp="1"/>
          </p:cNvSpPr>
          <p:nvPr>
            <p:ph type="title"/>
          </p:nvPr>
        </p:nvSpPr>
        <p:spPr>
          <a:xfrm>
            <a:off x="2338275" y="1209675"/>
            <a:ext cx="4467300" cy="1181100"/>
          </a:xfrm>
          <a:prstGeom prst="rect">
            <a:avLst/>
          </a:prstGeom>
        </p:spPr>
        <p:txBody>
          <a:bodyPr spcFirstLastPara="1" wrap="square" lIns="91425" tIns="457200" rIns="91425" bIns="0" anchor="b" anchorCtr="0">
            <a:noAutofit/>
          </a:bodyPr>
          <a:lstStyle/>
          <a:p>
            <a:pPr marL="0" lvl="0" indent="0" algn="ctr" rtl="0">
              <a:spcBef>
                <a:spcPts val="0"/>
              </a:spcBef>
              <a:spcAft>
                <a:spcPts val="0"/>
              </a:spcAft>
              <a:buNone/>
            </a:pPr>
            <a:r>
              <a:rPr lang="en" smtClean="0">
                <a:solidFill>
                  <a:schemeClr val="lt2"/>
                </a:solidFill>
              </a:rPr>
              <a:t>02</a:t>
            </a:r>
            <a:endParaRPr>
              <a:solidFill>
                <a:schemeClr val="lt2"/>
              </a:solidFill>
            </a:endParaRPr>
          </a:p>
        </p:txBody>
      </p:sp>
      <p:grpSp>
        <p:nvGrpSpPr>
          <p:cNvPr id="2830" name="Google Shape;2830;p54"/>
          <p:cNvGrpSpPr/>
          <p:nvPr/>
        </p:nvGrpSpPr>
        <p:grpSpPr>
          <a:xfrm>
            <a:off x="7097824" y="2995260"/>
            <a:ext cx="851041" cy="934960"/>
            <a:chOff x="7097824" y="2995260"/>
            <a:chExt cx="851041" cy="934960"/>
          </a:xfrm>
        </p:grpSpPr>
        <p:sp>
          <p:nvSpPr>
            <p:cNvPr id="2831" name="Google Shape;2831;p54"/>
            <p:cNvSpPr/>
            <p:nvPr/>
          </p:nvSpPr>
          <p:spPr>
            <a:xfrm>
              <a:off x="7210834" y="3150159"/>
              <a:ext cx="624900" cy="624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7278394" y="3217781"/>
              <a:ext cx="489900" cy="489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7395530" y="3063701"/>
              <a:ext cx="255576" cy="798075"/>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7124090" y="3335182"/>
              <a:ext cx="798036" cy="255576"/>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7282551" y="2995260"/>
              <a:ext cx="481105" cy="934960"/>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7097824" y="3243743"/>
              <a:ext cx="851041" cy="43798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7" name="Google Shape;2837;p54"/>
          <p:cNvGrpSpPr/>
          <p:nvPr/>
        </p:nvGrpSpPr>
        <p:grpSpPr>
          <a:xfrm>
            <a:off x="970825" y="1698237"/>
            <a:ext cx="1650545" cy="1228726"/>
            <a:chOff x="1018450" y="1771650"/>
            <a:chExt cx="1650545" cy="1228726"/>
          </a:xfrm>
        </p:grpSpPr>
        <p:sp>
          <p:nvSpPr>
            <p:cNvPr id="2838" name="Google Shape;2838;p54"/>
            <p:cNvSpPr/>
            <p:nvPr/>
          </p:nvSpPr>
          <p:spPr>
            <a:xfrm>
              <a:off x="1384073" y="2532631"/>
              <a:ext cx="169312" cy="169312"/>
            </a:xfrm>
            <a:custGeom>
              <a:avLst/>
              <a:gdLst/>
              <a:ahLst/>
              <a:cxnLst/>
              <a:rect l="l" t="t" r="r" b="b"/>
              <a:pathLst>
                <a:path w="2414" h="2414" extrusionOk="0">
                  <a:moveTo>
                    <a:pt x="1211" y="1"/>
                  </a:moveTo>
                  <a:cubicBezTo>
                    <a:pt x="541" y="1"/>
                    <a:pt x="1" y="541"/>
                    <a:pt x="1" y="1211"/>
                  </a:cubicBezTo>
                  <a:cubicBezTo>
                    <a:pt x="1" y="1873"/>
                    <a:pt x="541" y="2413"/>
                    <a:pt x="1211" y="2413"/>
                  </a:cubicBezTo>
                  <a:cubicBezTo>
                    <a:pt x="1873" y="2413"/>
                    <a:pt x="2413" y="1873"/>
                    <a:pt x="2413" y="1211"/>
                  </a:cubicBezTo>
                  <a:cubicBezTo>
                    <a:pt x="2413" y="541"/>
                    <a:pt x="1873" y="1"/>
                    <a:pt x="1211"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1271504" y="1778453"/>
              <a:ext cx="1397490" cy="894744"/>
            </a:xfrm>
            <a:custGeom>
              <a:avLst/>
              <a:gdLst/>
              <a:ahLst/>
              <a:cxnLst/>
              <a:rect l="l" t="t" r="r" b="b"/>
              <a:pathLst>
                <a:path w="19925" h="12757" extrusionOk="0">
                  <a:moveTo>
                    <a:pt x="10236" y="1"/>
                  </a:moveTo>
                  <a:cubicBezTo>
                    <a:pt x="9844" y="1"/>
                    <a:pt x="9438" y="15"/>
                    <a:pt x="9016" y="46"/>
                  </a:cubicBezTo>
                  <a:cubicBezTo>
                    <a:pt x="0" y="709"/>
                    <a:pt x="2520" y="12331"/>
                    <a:pt x="2520" y="12331"/>
                  </a:cubicBezTo>
                  <a:cubicBezTo>
                    <a:pt x="3269" y="12501"/>
                    <a:pt x="4626" y="12757"/>
                    <a:pt x="6359" y="12757"/>
                  </a:cubicBezTo>
                  <a:cubicBezTo>
                    <a:pt x="8145" y="12757"/>
                    <a:pt x="10331" y="12485"/>
                    <a:pt x="12659" y="11568"/>
                  </a:cubicBezTo>
                  <a:cubicBezTo>
                    <a:pt x="16620" y="10005"/>
                    <a:pt x="18945" y="7384"/>
                    <a:pt x="19925" y="6131"/>
                  </a:cubicBezTo>
                  <a:cubicBezTo>
                    <a:pt x="19925" y="6131"/>
                    <a:pt x="18210" y="1"/>
                    <a:pt x="10236" y="1"/>
                  </a:cubicBezTo>
                  <a:close/>
                </a:path>
              </a:pathLst>
            </a:custGeom>
            <a:solidFill>
              <a:srgbClr val="A43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1124497" y="1771650"/>
              <a:ext cx="1544498" cy="871669"/>
            </a:xfrm>
            <a:custGeom>
              <a:avLst/>
              <a:gdLst/>
              <a:ahLst/>
              <a:cxnLst/>
              <a:rect l="l" t="t" r="r" b="b"/>
              <a:pathLst>
                <a:path w="22021" h="12428" extrusionOk="0">
                  <a:moveTo>
                    <a:pt x="13090" y="1"/>
                  </a:moveTo>
                  <a:cubicBezTo>
                    <a:pt x="12472" y="1"/>
                    <a:pt x="11813" y="46"/>
                    <a:pt x="11112" y="143"/>
                  </a:cubicBezTo>
                  <a:cubicBezTo>
                    <a:pt x="1" y="1691"/>
                    <a:pt x="4616" y="12428"/>
                    <a:pt x="4616" y="12428"/>
                  </a:cubicBezTo>
                  <a:lnTo>
                    <a:pt x="22021" y="6228"/>
                  </a:lnTo>
                  <a:cubicBezTo>
                    <a:pt x="22021" y="6228"/>
                    <a:pt x="20363" y="1"/>
                    <a:pt x="13090"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1277536" y="2668485"/>
              <a:ext cx="261683" cy="331891"/>
            </a:xfrm>
            <a:custGeom>
              <a:avLst/>
              <a:gdLst/>
              <a:ahLst/>
              <a:cxnLst/>
              <a:rect l="l" t="t" r="r" b="b"/>
              <a:pathLst>
                <a:path w="3731" h="4732" extrusionOk="0">
                  <a:moveTo>
                    <a:pt x="2434" y="1"/>
                  </a:moveTo>
                  <a:lnTo>
                    <a:pt x="1" y="2132"/>
                  </a:lnTo>
                  <a:cubicBezTo>
                    <a:pt x="1" y="2132"/>
                    <a:pt x="548" y="4163"/>
                    <a:pt x="886" y="4732"/>
                  </a:cubicBezTo>
                  <a:cubicBezTo>
                    <a:pt x="3730" y="2507"/>
                    <a:pt x="2435" y="1"/>
                    <a:pt x="2434"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1018450" y="2601014"/>
              <a:ext cx="414232" cy="168190"/>
            </a:xfrm>
            <a:custGeom>
              <a:avLst/>
              <a:gdLst/>
              <a:ahLst/>
              <a:cxnLst/>
              <a:rect l="l" t="t" r="r" b="b"/>
              <a:pathLst>
                <a:path w="5906" h="2398" extrusionOk="0">
                  <a:moveTo>
                    <a:pt x="3431" y="0"/>
                  </a:moveTo>
                  <a:cubicBezTo>
                    <a:pt x="2585" y="0"/>
                    <a:pt x="1767" y="361"/>
                    <a:pt x="1196" y="1020"/>
                  </a:cubicBezTo>
                  <a:lnTo>
                    <a:pt x="1" y="2396"/>
                  </a:lnTo>
                  <a:cubicBezTo>
                    <a:pt x="1" y="2396"/>
                    <a:pt x="46" y="2397"/>
                    <a:pt x="131" y="2397"/>
                  </a:cubicBezTo>
                  <a:cubicBezTo>
                    <a:pt x="807" y="2397"/>
                    <a:pt x="3959" y="2301"/>
                    <a:pt x="5905" y="560"/>
                  </a:cubicBezTo>
                  <a:lnTo>
                    <a:pt x="4191" y="99"/>
                  </a:lnTo>
                  <a:cubicBezTo>
                    <a:pt x="3939" y="32"/>
                    <a:pt x="3684" y="0"/>
                    <a:pt x="3431"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1437167" y="2300759"/>
              <a:ext cx="243938" cy="178430"/>
            </a:xfrm>
            <a:custGeom>
              <a:avLst/>
              <a:gdLst/>
              <a:ahLst/>
              <a:cxnLst/>
              <a:rect l="l" t="t" r="r" b="b"/>
              <a:pathLst>
                <a:path w="3478" h="2544" extrusionOk="0">
                  <a:moveTo>
                    <a:pt x="3062" y="1"/>
                  </a:moveTo>
                  <a:cubicBezTo>
                    <a:pt x="2976" y="1"/>
                    <a:pt x="2889" y="33"/>
                    <a:pt x="2816" y="110"/>
                  </a:cubicBezTo>
                  <a:lnTo>
                    <a:pt x="1174" y="1859"/>
                  </a:lnTo>
                  <a:lnTo>
                    <a:pt x="1678" y="477"/>
                  </a:lnTo>
                  <a:cubicBezTo>
                    <a:pt x="1750" y="283"/>
                    <a:pt x="1642" y="110"/>
                    <a:pt x="1498" y="45"/>
                  </a:cubicBezTo>
                  <a:cubicBezTo>
                    <a:pt x="1450" y="21"/>
                    <a:pt x="1396" y="8"/>
                    <a:pt x="1342" y="8"/>
                  </a:cubicBezTo>
                  <a:cubicBezTo>
                    <a:pt x="1232" y="8"/>
                    <a:pt x="1119" y="61"/>
                    <a:pt x="1051" y="182"/>
                  </a:cubicBezTo>
                  <a:lnTo>
                    <a:pt x="36" y="1903"/>
                  </a:lnTo>
                  <a:cubicBezTo>
                    <a:pt x="0" y="1968"/>
                    <a:pt x="22" y="2047"/>
                    <a:pt x="86" y="2083"/>
                  </a:cubicBezTo>
                  <a:cubicBezTo>
                    <a:pt x="105" y="2094"/>
                    <a:pt x="126" y="2100"/>
                    <a:pt x="148" y="2100"/>
                  </a:cubicBezTo>
                  <a:cubicBezTo>
                    <a:pt x="192" y="2100"/>
                    <a:pt x="237" y="2076"/>
                    <a:pt x="266" y="2032"/>
                  </a:cubicBezTo>
                  <a:lnTo>
                    <a:pt x="1275" y="311"/>
                  </a:lnTo>
                  <a:cubicBezTo>
                    <a:pt x="1296" y="277"/>
                    <a:pt x="1325" y="268"/>
                    <a:pt x="1350" y="268"/>
                  </a:cubicBezTo>
                  <a:cubicBezTo>
                    <a:pt x="1366" y="268"/>
                    <a:pt x="1381" y="272"/>
                    <a:pt x="1390" y="275"/>
                  </a:cubicBezTo>
                  <a:cubicBezTo>
                    <a:pt x="1411" y="290"/>
                    <a:pt x="1462" y="319"/>
                    <a:pt x="1433" y="391"/>
                  </a:cubicBezTo>
                  <a:lnTo>
                    <a:pt x="713" y="2371"/>
                  </a:lnTo>
                  <a:cubicBezTo>
                    <a:pt x="691" y="2428"/>
                    <a:pt x="720" y="2493"/>
                    <a:pt x="771" y="2522"/>
                  </a:cubicBezTo>
                  <a:cubicBezTo>
                    <a:pt x="792" y="2536"/>
                    <a:pt x="814" y="2544"/>
                    <a:pt x="835" y="2544"/>
                  </a:cubicBezTo>
                  <a:cubicBezTo>
                    <a:pt x="871" y="2544"/>
                    <a:pt x="907" y="2529"/>
                    <a:pt x="929" y="2500"/>
                  </a:cubicBezTo>
                  <a:lnTo>
                    <a:pt x="3003" y="290"/>
                  </a:lnTo>
                  <a:cubicBezTo>
                    <a:pt x="3024" y="266"/>
                    <a:pt x="3046" y="258"/>
                    <a:pt x="3065" y="258"/>
                  </a:cubicBezTo>
                  <a:cubicBezTo>
                    <a:pt x="3093" y="258"/>
                    <a:pt x="3117" y="274"/>
                    <a:pt x="3125" y="283"/>
                  </a:cubicBezTo>
                  <a:cubicBezTo>
                    <a:pt x="3147" y="297"/>
                    <a:pt x="3183" y="340"/>
                    <a:pt x="3140" y="405"/>
                  </a:cubicBezTo>
                  <a:lnTo>
                    <a:pt x="2023" y="2112"/>
                  </a:lnTo>
                  <a:cubicBezTo>
                    <a:pt x="1980" y="2176"/>
                    <a:pt x="2002" y="2256"/>
                    <a:pt x="2059" y="2292"/>
                  </a:cubicBezTo>
                  <a:cubicBezTo>
                    <a:pt x="2082" y="2308"/>
                    <a:pt x="2107" y="2316"/>
                    <a:pt x="2132" y="2316"/>
                  </a:cubicBezTo>
                  <a:cubicBezTo>
                    <a:pt x="2173" y="2316"/>
                    <a:pt x="2213" y="2295"/>
                    <a:pt x="2239" y="2256"/>
                  </a:cubicBezTo>
                  <a:lnTo>
                    <a:pt x="3356" y="549"/>
                  </a:lnTo>
                  <a:cubicBezTo>
                    <a:pt x="3478" y="376"/>
                    <a:pt x="3413" y="182"/>
                    <a:pt x="3291" y="81"/>
                  </a:cubicBezTo>
                  <a:cubicBezTo>
                    <a:pt x="3227" y="31"/>
                    <a:pt x="3146" y="1"/>
                    <a:pt x="30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1454841" y="2140848"/>
              <a:ext cx="1163651" cy="457507"/>
            </a:xfrm>
            <a:custGeom>
              <a:avLst/>
              <a:gdLst/>
              <a:ahLst/>
              <a:cxnLst/>
              <a:rect l="l" t="t" r="r" b="b"/>
              <a:pathLst>
                <a:path w="16591" h="6523" extrusionOk="0">
                  <a:moveTo>
                    <a:pt x="16452" y="1"/>
                  </a:moveTo>
                  <a:cubicBezTo>
                    <a:pt x="16441" y="1"/>
                    <a:pt x="16429" y="2"/>
                    <a:pt x="16418" y="6"/>
                  </a:cubicBezTo>
                  <a:cubicBezTo>
                    <a:pt x="16382" y="13"/>
                    <a:pt x="12731" y="993"/>
                    <a:pt x="8915" y="2253"/>
                  </a:cubicBezTo>
                  <a:cubicBezTo>
                    <a:pt x="3766" y="3952"/>
                    <a:pt x="785" y="5320"/>
                    <a:pt x="43" y="6321"/>
                  </a:cubicBezTo>
                  <a:cubicBezTo>
                    <a:pt x="0" y="6379"/>
                    <a:pt x="14" y="6458"/>
                    <a:pt x="72" y="6501"/>
                  </a:cubicBezTo>
                  <a:cubicBezTo>
                    <a:pt x="94" y="6516"/>
                    <a:pt x="122" y="6523"/>
                    <a:pt x="151" y="6523"/>
                  </a:cubicBezTo>
                  <a:cubicBezTo>
                    <a:pt x="187" y="6523"/>
                    <a:pt x="230" y="6509"/>
                    <a:pt x="252" y="6473"/>
                  </a:cubicBezTo>
                  <a:cubicBezTo>
                    <a:pt x="1951" y="4176"/>
                    <a:pt x="16339" y="294"/>
                    <a:pt x="16483" y="258"/>
                  </a:cubicBezTo>
                  <a:cubicBezTo>
                    <a:pt x="16555" y="237"/>
                    <a:pt x="16591" y="165"/>
                    <a:pt x="16576" y="100"/>
                  </a:cubicBezTo>
                  <a:cubicBezTo>
                    <a:pt x="16558" y="40"/>
                    <a:pt x="16506" y="1"/>
                    <a:pt x="164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1326561" y="2726558"/>
              <a:ext cx="126809" cy="137960"/>
            </a:xfrm>
            <a:custGeom>
              <a:avLst/>
              <a:gdLst/>
              <a:ahLst/>
              <a:cxnLst/>
              <a:rect l="l" t="t" r="r" b="b"/>
              <a:pathLst>
                <a:path w="1808" h="1967" extrusionOk="0">
                  <a:moveTo>
                    <a:pt x="1512" y="1"/>
                  </a:moveTo>
                  <a:cubicBezTo>
                    <a:pt x="1231" y="8"/>
                    <a:pt x="475" y="894"/>
                    <a:pt x="50" y="1420"/>
                  </a:cubicBezTo>
                  <a:cubicBezTo>
                    <a:pt x="0" y="1477"/>
                    <a:pt x="14" y="1556"/>
                    <a:pt x="65" y="1600"/>
                  </a:cubicBezTo>
                  <a:cubicBezTo>
                    <a:pt x="90" y="1618"/>
                    <a:pt x="120" y="1627"/>
                    <a:pt x="149" y="1627"/>
                  </a:cubicBezTo>
                  <a:cubicBezTo>
                    <a:pt x="189" y="1627"/>
                    <a:pt x="227" y="1611"/>
                    <a:pt x="252" y="1578"/>
                  </a:cubicBezTo>
                  <a:cubicBezTo>
                    <a:pt x="684" y="1045"/>
                    <a:pt x="1224" y="455"/>
                    <a:pt x="1447" y="296"/>
                  </a:cubicBezTo>
                  <a:lnTo>
                    <a:pt x="1447" y="296"/>
                  </a:lnTo>
                  <a:cubicBezTo>
                    <a:pt x="1419" y="555"/>
                    <a:pt x="1195" y="1225"/>
                    <a:pt x="958" y="1787"/>
                  </a:cubicBezTo>
                  <a:cubicBezTo>
                    <a:pt x="936" y="1852"/>
                    <a:pt x="965" y="1931"/>
                    <a:pt x="1030" y="1952"/>
                  </a:cubicBezTo>
                  <a:cubicBezTo>
                    <a:pt x="1044" y="1960"/>
                    <a:pt x="1066" y="1967"/>
                    <a:pt x="1080" y="1967"/>
                  </a:cubicBezTo>
                  <a:cubicBezTo>
                    <a:pt x="1131" y="1967"/>
                    <a:pt x="1181" y="1938"/>
                    <a:pt x="1203" y="1888"/>
                  </a:cubicBezTo>
                  <a:cubicBezTo>
                    <a:pt x="1491" y="1175"/>
                    <a:pt x="1807" y="289"/>
                    <a:pt x="1663" y="80"/>
                  </a:cubicBezTo>
                  <a:cubicBezTo>
                    <a:pt x="1635" y="30"/>
                    <a:pt x="1577" y="1"/>
                    <a:pt x="15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1136140" y="2638396"/>
              <a:ext cx="200032" cy="104435"/>
            </a:xfrm>
            <a:custGeom>
              <a:avLst/>
              <a:gdLst/>
              <a:ahLst/>
              <a:cxnLst/>
              <a:rect l="l" t="t" r="r" b="b"/>
              <a:pathLst>
                <a:path w="2852" h="1489" extrusionOk="0">
                  <a:moveTo>
                    <a:pt x="2406" y="0"/>
                  </a:moveTo>
                  <a:cubicBezTo>
                    <a:pt x="1844" y="0"/>
                    <a:pt x="818" y="258"/>
                    <a:pt x="461" y="351"/>
                  </a:cubicBezTo>
                  <a:cubicBezTo>
                    <a:pt x="389" y="372"/>
                    <a:pt x="346" y="444"/>
                    <a:pt x="368" y="516"/>
                  </a:cubicBezTo>
                  <a:cubicBezTo>
                    <a:pt x="385" y="570"/>
                    <a:pt x="432" y="608"/>
                    <a:pt x="489" y="608"/>
                  </a:cubicBezTo>
                  <a:cubicBezTo>
                    <a:pt x="501" y="608"/>
                    <a:pt x="513" y="607"/>
                    <a:pt x="526" y="603"/>
                  </a:cubicBezTo>
                  <a:cubicBezTo>
                    <a:pt x="1247" y="413"/>
                    <a:pt x="2076" y="252"/>
                    <a:pt x="2430" y="252"/>
                  </a:cubicBezTo>
                  <a:cubicBezTo>
                    <a:pt x="2465" y="252"/>
                    <a:pt x="2495" y="254"/>
                    <a:pt x="2521" y="257"/>
                  </a:cubicBezTo>
                  <a:cubicBezTo>
                    <a:pt x="2261" y="473"/>
                    <a:pt x="1124" y="912"/>
                    <a:pt x="108" y="1236"/>
                  </a:cubicBezTo>
                  <a:cubicBezTo>
                    <a:pt x="36" y="1258"/>
                    <a:pt x="0" y="1330"/>
                    <a:pt x="22" y="1402"/>
                  </a:cubicBezTo>
                  <a:cubicBezTo>
                    <a:pt x="44" y="1452"/>
                    <a:pt x="94" y="1488"/>
                    <a:pt x="144" y="1488"/>
                  </a:cubicBezTo>
                  <a:cubicBezTo>
                    <a:pt x="159" y="1488"/>
                    <a:pt x="173" y="1488"/>
                    <a:pt x="188" y="1481"/>
                  </a:cubicBezTo>
                  <a:cubicBezTo>
                    <a:pt x="195" y="1481"/>
                    <a:pt x="850" y="1272"/>
                    <a:pt x="1491" y="1028"/>
                  </a:cubicBezTo>
                  <a:cubicBezTo>
                    <a:pt x="2780" y="531"/>
                    <a:pt x="2852" y="351"/>
                    <a:pt x="2816" y="192"/>
                  </a:cubicBezTo>
                  <a:cubicBezTo>
                    <a:pt x="2809" y="156"/>
                    <a:pt x="2787" y="99"/>
                    <a:pt x="2722" y="55"/>
                  </a:cubicBezTo>
                  <a:cubicBezTo>
                    <a:pt x="2657" y="17"/>
                    <a:pt x="2546" y="0"/>
                    <a:pt x="24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7" name="Google Shape;2847;p54"/>
          <p:cNvGrpSpPr/>
          <p:nvPr/>
        </p:nvGrpSpPr>
        <p:grpSpPr>
          <a:xfrm>
            <a:off x="7758663" y="211475"/>
            <a:ext cx="392112" cy="392100"/>
            <a:chOff x="7758663" y="211475"/>
            <a:chExt cx="392112" cy="392100"/>
          </a:xfrm>
        </p:grpSpPr>
        <p:grpSp>
          <p:nvGrpSpPr>
            <p:cNvPr id="2848" name="Google Shape;2848;p54"/>
            <p:cNvGrpSpPr/>
            <p:nvPr/>
          </p:nvGrpSpPr>
          <p:grpSpPr>
            <a:xfrm flipH="1">
              <a:off x="7770344" y="220550"/>
              <a:ext cx="380430" cy="373923"/>
              <a:chOff x="4932401" y="4252000"/>
              <a:chExt cx="380430" cy="373923"/>
            </a:xfrm>
          </p:grpSpPr>
          <p:sp>
            <p:nvSpPr>
              <p:cNvPr id="2849" name="Google Shape;2849;p54"/>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1" name="Google Shape;2851;p54">
              <a:hlinkClick r:id="" action="ppaction://hlinkshowjump?jump=previousslide"/>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2" name="Google Shape;2852;p54"/>
          <p:cNvGrpSpPr/>
          <p:nvPr/>
        </p:nvGrpSpPr>
        <p:grpSpPr>
          <a:xfrm>
            <a:off x="8312201" y="211475"/>
            <a:ext cx="392112" cy="392100"/>
            <a:chOff x="8312201" y="211475"/>
            <a:chExt cx="392112" cy="392100"/>
          </a:xfrm>
        </p:grpSpPr>
        <p:grpSp>
          <p:nvGrpSpPr>
            <p:cNvPr id="2853" name="Google Shape;2853;p54"/>
            <p:cNvGrpSpPr/>
            <p:nvPr/>
          </p:nvGrpSpPr>
          <p:grpSpPr>
            <a:xfrm>
              <a:off x="8312201" y="220550"/>
              <a:ext cx="380430" cy="373923"/>
              <a:chOff x="4932401" y="4252000"/>
              <a:chExt cx="380430" cy="373923"/>
            </a:xfrm>
          </p:grpSpPr>
          <p:sp>
            <p:nvSpPr>
              <p:cNvPr id="2854" name="Google Shape;2854;p54"/>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6" name="Google Shape;2856;p54">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7" name="Google Shape;2857;p54"/>
          <p:cNvGrpSpPr/>
          <p:nvPr/>
        </p:nvGrpSpPr>
        <p:grpSpPr>
          <a:xfrm>
            <a:off x="7205125" y="211475"/>
            <a:ext cx="392112" cy="392100"/>
            <a:chOff x="7205125" y="211475"/>
            <a:chExt cx="392112" cy="392100"/>
          </a:xfrm>
        </p:grpSpPr>
        <p:sp>
          <p:nvSpPr>
            <p:cNvPr id="2858" name="Google Shape;2858;p54"/>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a:hlinkClick r:id="rId3"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4"/>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4"/>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865"/>
        <p:cNvGrpSpPr/>
        <p:nvPr/>
      </p:nvGrpSpPr>
      <p:grpSpPr>
        <a:xfrm>
          <a:off x="0" y="0"/>
          <a:ext cx="0" cy="0"/>
          <a:chOff x="0" y="0"/>
          <a:chExt cx="0" cy="0"/>
        </a:xfrm>
      </p:grpSpPr>
      <p:sp>
        <p:nvSpPr>
          <p:cNvPr id="2866" name="Google Shape;2866;p55"/>
          <p:cNvSpPr txBox="1">
            <a:spLocks noGrp="1"/>
          </p:cNvSpPr>
          <p:nvPr>
            <p:ph type="title"/>
          </p:nvPr>
        </p:nvSpPr>
        <p:spPr>
          <a:xfrm>
            <a:off x="1324050" y="445024"/>
            <a:ext cx="6495900" cy="107994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Câu đố </a:t>
            </a:r>
            <a:r>
              <a:rPr lang="en"/>
              <a:t># 1</a:t>
            </a:r>
            <a:endParaRPr/>
          </a:p>
        </p:txBody>
      </p:sp>
      <p:sp>
        <p:nvSpPr>
          <p:cNvPr id="2867" name="Google Shape;2867;p55"/>
          <p:cNvSpPr txBox="1">
            <a:spLocks noGrp="1"/>
          </p:cNvSpPr>
          <p:nvPr>
            <p:ph type="body" idx="4294967295"/>
          </p:nvPr>
        </p:nvSpPr>
        <p:spPr>
          <a:xfrm>
            <a:off x="2681850" y="1381450"/>
            <a:ext cx="3780300" cy="448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mtClean="0"/>
              <a:t>Mảnh ghép nào còn thiếu?</a:t>
            </a:r>
            <a:endParaRPr/>
          </a:p>
        </p:txBody>
      </p:sp>
      <p:pic>
        <p:nvPicPr>
          <p:cNvPr id="2868" name="Google Shape;2868;p55"/>
          <p:cNvPicPr preferRelativeResize="0"/>
          <p:nvPr/>
        </p:nvPicPr>
        <p:blipFill>
          <a:blip r:embed="rId3">
            <a:alphaModFix/>
          </a:blip>
          <a:stretch>
            <a:fillRect/>
          </a:stretch>
        </p:blipFill>
        <p:spPr>
          <a:xfrm>
            <a:off x="1838325" y="2047128"/>
            <a:ext cx="2543741" cy="2543747"/>
          </a:xfrm>
          <a:prstGeom prst="rect">
            <a:avLst/>
          </a:prstGeom>
          <a:noFill/>
          <a:ln>
            <a:noFill/>
          </a:ln>
        </p:spPr>
      </p:pic>
      <p:pic>
        <p:nvPicPr>
          <p:cNvPr id="2869" name="Google Shape;2869;p55"/>
          <p:cNvPicPr preferRelativeResize="0"/>
          <p:nvPr/>
        </p:nvPicPr>
        <p:blipFill>
          <a:blip r:embed="rId4">
            <a:alphaModFix/>
          </a:blip>
          <a:stretch>
            <a:fillRect/>
          </a:stretch>
        </p:blipFill>
        <p:spPr>
          <a:xfrm>
            <a:off x="6125313" y="2923428"/>
            <a:ext cx="1180362" cy="875297"/>
          </a:xfrm>
          <a:prstGeom prst="rect">
            <a:avLst/>
          </a:prstGeom>
          <a:noFill/>
          <a:ln>
            <a:noFill/>
          </a:ln>
        </p:spPr>
      </p:pic>
      <p:pic>
        <p:nvPicPr>
          <p:cNvPr id="2870" name="Google Shape;2870;p55"/>
          <p:cNvPicPr preferRelativeResize="0"/>
          <p:nvPr/>
        </p:nvPicPr>
        <p:blipFill>
          <a:blip r:embed="rId5">
            <a:alphaModFix/>
          </a:blip>
          <a:stretch>
            <a:fillRect/>
          </a:stretch>
        </p:blipFill>
        <p:spPr>
          <a:xfrm>
            <a:off x="4614692" y="2923428"/>
            <a:ext cx="1258214" cy="877824"/>
          </a:xfrm>
          <a:prstGeom prst="rect">
            <a:avLst/>
          </a:prstGeom>
          <a:noFill/>
          <a:ln>
            <a:noFill/>
          </a:ln>
        </p:spPr>
      </p:pic>
      <p:grpSp>
        <p:nvGrpSpPr>
          <p:cNvPr id="2871" name="Google Shape;2871;p55"/>
          <p:cNvGrpSpPr/>
          <p:nvPr/>
        </p:nvGrpSpPr>
        <p:grpSpPr>
          <a:xfrm rot="-3893251">
            <a:off x="7481595" y="4259834"/>
            <a:ext cx="495716" cy="492287"/>
            <a:chOff x="-1241687" y="1182283"/>
            <a:chExt cx="720480" cy="684288"/>
          </a:xfrm>
        </p:grpSpPr>
        <p:sp>
          <p:nvSpPr>
            <p:cNvPr id="2872" name="Google Shape;2872;p55"/>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5"/>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4" name="Google Shape;2874;p55">
            <a:hlinkClick r:id="rId6" action="ppaction://hlinksldjump"/>
          </p:cNvPr>
          <p:cNvSpPr/>
          <p:nvPr/>
        </p:nvSpPr>
        <p:spPr>
          <a:xfrm>
            <a:off x="4614600" y="2914650"/>
            <a:ext cx="1258200" cy="877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5">
            <a:hlinkClick r:id="rId7" action="ppaction://hlinksldjump"/>
          </p:cNvPr>
          <p:cNvSpPr/>
          <p:nvPr/>
        </p:nvSpPr>
        <p:spPr>
          <a:xfrm>
            <a:off x="6125325" y="2914650"/>
            <a:ext cx="1168200" cy="877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6" name="Google Shape;2876;p55"/>
          <p:cNvGrpSpPr/>
          <p:nvPr/>
        </p:nvGrpSpPr>
        <p:grpSpPr>
          <a:xfrm rot="-2700000">
            <a:off x="377831" y="852476"/>
            <a:ext cx="703184" cy="772523"/>
            <a:chOff x="6943641" y="462327"/>
            <a:chExt cx="691552" cy="759744"/>
          </a:xfrm>
        </p:grpSpPr>
        <p:sp>
          <p:nvSpPr>
            <p:cNvPr id="2877" name="Google Shape;2877;p55"/>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5"/>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9" name="Google Shape;2879;p55"/>
            <p:cNvGrpSpPr/>
            <p:nvPr/>
          </p:nvGrpSpPr>
          <p:grpSpPr>
            <a:xfrm>
              <a:off x="6943641" y="462327"/>
              <a:ext cx="691552" cy="759744"/>
              <a:chOff x="7216391" y="426902"/>
              <a:chExt cx="691552" cy="759744"/>
            </a:xfrm>
          </p:grpSpPr>
          <p:sp>
            <p:nvSpPr>
              <p:cNvPr id="2880" name="Google Shape;2880;p55"/>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5"/>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5"/>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5"/>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4" name="Google Shape;2884;p55"/>
          <p:cNvGrpSpPr/>
          <p:nvPr/>
        </p:nvGrpSpPr>
        <p:grpSpPr>
          <a:xfrm rot="1174436">
            <a:off x="8120722" y="2483588"/>
            <a:ext cx="509807" cy="508815"/>
            <a:chOff x="-1158200" y="1575175"/>
            <a:chExt cx="491503" cy="490546"/>
          </a:xfrm>
        </p:grpSpPr>
        <p:sp>
          <p:nvSpPr>
            <p:cNvPr id="2885" name="Google Shape;2885;p55"/>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5"/>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7" name="Google Shape;2887;p55"/>
            <p:cNvGrpSpPr/>
            <p:nvPr/>
          </p:nvGrpSpPr>
          <p:grpSpPr>
            <a:xfrm>
              <a:off x="-1023447" y="1674407"/>
              <a:ext cx="221998" cy="292083"/>
              <a:chOff x="-1023443" y="1674418"/>
              <a:chExt cx="221998" cy="292083"/>
            </a:xfrm>
          </p:grpSpPr>
          <p:sp>
            <p:nvSpPr>
              <p:cNvPr id="2888" name="Google Shape;2888;p55"/>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5"/>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5"/>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5"/>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5"/>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3" name="Google Shape;2893;p55"/>
          <p:cNvGrpSpPr/>
          <p:nvPr/>
        </p:nvGrpSpPr>
        <p:grpSpPr>
          <a:xfrm rot="-2389902" flipH="1">
            <a:off x="8328203" y="3119719"/>
            <a:ext cx="358804" cy="358169"/>
            <a:chOff x="-1158200" y="1575175"/>
            <a:chExt cx="491503" cy="490546"/>
          </a:xfrm>
        </p:grpSpPr>
        <p:sp>
          <p:nvSpPr>
            <p:cNvPr id="2894" name="Google Shape;2894;p55"/>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5"/>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6" name="Google Shape;2896;p55"/>
            <p:cNvGrpSpPr/>
            <p:nvPr/>
          </p:nvGrpSpPr>
          <p:grpSpPr>
            <a:xfrm>
              <a:off x="-1023447" y="1674407"/>
              <a:ext cx="221998" cy="292083"/>
              <a:chOff x="-1023443" y="1674418"/>
              <a:chExt cx="221998" cy="292083"/>
            </a:xfrm>
          </p:grpSpPr>
          <p:sp>
            <p:nvSpPr>
              <p:cNvPr id="2897" name="Google Shape;2897;p55"/>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5"/>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5"/>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5"/>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5"/>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2" name="Google Shape;2902;p55"/>
          <p:cNvGrpSpPr/>
          <p:nvPr/>
        </p:nvGrpSpPr>
        <p:grpSpPr>
          <a:xfrm>
            <a:off x="8300531" y="220550"/>
            <a:ext cx="392100" cy="392100"/>
            <a:chOff x="8300531" y="220550"/>
            <a:chExt cx="392100" cy="392100"/>
          </a:xfrm>
        </p:grpSpPr>
        <p:sp>
          <p:nvSpPr>
            <p:cNvPr id="2903" name="Google Shape;2903;p55"/>
            <p:cNvSpPr/>
            <p:nvPr/>
          </p:nvSpPr>
          <p:spPr>
            <a:xfrm>
              <a:off x="8312201"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5"/>
            <p:cNvSpPr/>
            <p:nvPr/>
          </p:nvSpPr>
          <p:spPr>
            <a:xfrm flipH="1">
              <a:off x="8423924" y="34825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5">
              <a:hlinkClick r:id="" action="ppaction://hlinkshowjump?jump=previousslide"/>
            </p:cNvPr>
            <p:cNvSpPr/>
            <p:nvPr/>
          </p:nvSpPr>
          <p:spPr>
            <a:xfrm>
              <a:off x="8300531" y="220550"/>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6" name="Google Shape;2906;p55"/>
          <p:cNvGrpSpPr/>
          <p:nvPr/>
        </p:nvGrpSpPr>
        <p:grpSpPr>
          <a:xfrm>
            <a:off x="7758674" y="202373"/>
            <a:ext cx="392100" cy="392100"/>
            <a:chOff x="7758674" y="202373"/>
            <a:chExt cx="392100" cy="392100"/>
          </a:xfrm>
        </p:grpSpPr>
        <p:sp>
          <p:nvSpPr>
            <p:cNvPr id="2907" name="Google Shape;2907;p55"/>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5">
              <a:hlinkClick r:id="rId8"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9" name="Google Shape;2909;p55"/>
            <p:cNvGrpSpPr/>
            <p:nvPr/>
          </p:nvGrpSpPr>
          <p:grpSpPr>
            <a:xfrm>
              <a:off x="7859582" y="317275"/>
              <a:ext cx="201947" cy="180455"/>
              <a:chOff x="6892145" y="513188"/>
              <a:chExt cx="201947" cy="180455"/>
            </a:xfrm>
          </p:grpSpPr>
          <p:sp>
            <p:nvSpPr>
              <p:cNvPr id="2910" name="Google Shape;2910;p55"/>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5"/>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915"/>
        <p:cNvGrpSpPr/>
        <p:nvPr/>
      </p:nvGrpSpPr>
      <p:grpSpPr>
        <a:xfrm>
          <a:off x="0" y="0"/>
          <a:ext cx="0" cy="0"/>
          <a:chOff x="0" y="0"/>
          <a:chExt cx="0" cy="0"/>
        </a:xfrm>
      </p:grpSpPr>
      <p:sp>
        <p:nvSpPr>
          <p:cNvPr id="2916" name="Google Shape;2916;p56"/>
          <p:cNvSpPr txBox="1">
            <a:spLocks noGrp="1"/>
          </p:cNvSpPr>
          <p:nvPr>
            <p:ph type="title"/>
          </p:nvPr>
        </p:nvSpPr>
        <p:spPr>
          <a:xfrm>
            <a:off x="1324050" y="445024"/>
            <a:ext cx="6495900" cy="95237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Thật tuyệt!</a:t>
            </a:r>
            <a:endParaRPr/>
          </a:p>
        </p:txBody>
      </p:sp>
      <p:sp>
        <p:nvSpPr>
          <p:cNvPr id="2917" name="Google Shape;2917;p56"/>
          <p:cNvSpPr/>
          <p:nvPr/>
        </p:nvSpPr>
        <p:spPr>
          <a:xfrm>
            <a:off x="4206313" y="1692794"/>
            <a:ext cx="2391696" cy="1764517"/>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nvGrpSpPr>
          <p:cNvPr id="2918" name="Google Shape;2918;p56"/>
          <p:cNvGrpSpPr/>
          <p:nvPr/>
        </p:nvGrpSpPr>
        <p:grpSpPr>
          <a:xfrm rot="-2700000">
            <a:off x="997681" y="4029826"/>
            <a:ext cx="703184" cy="772523"/>
            <a:chOff x="6943641" y="462327"/>
            <a:chExt cx="691552" cy="759744"/>
          </a:xfrm>
        </p:grpSpPr>
        <p:sp>
          <p:nvSpPr>
            <p:cNvPr id="2919" name="Google Shape;2919;p56"/>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6"/>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1" name="Google Shape;2921;p56"/>
            <p:cNvGrpSpPr/>
            <p:nvPr/>
          </p:nvGrpSpPr>
          <p:grpSpPr>
            <a:xfrm>
              <a:off x="6943641" y="462327"/>
              <a:ext cx="691552" cy="759744"/>
              <a:chOff x="7216391" y="426902"/>
              <a:chExt cx="691552" cy="759744"/>
            </a:xfrm>
          </p:grpSpPr>
          <p:sp>
            <p:nvSpPr>
              <p:cNvPr id="2922" name="Google Shape;2922;p56"/>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6"/>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6"/>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6"/>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26" name="Google Shape;2926;p56"/>
          <p:cNvGrpSpPr/>
          <p:nvPr/>
        </p:nvGrpSpPr>
        <p:grpSpPr>
          <a:xfrm>
            <a:off x="8184734" y="4128451"/>
            <a:ext cx="635357" cy="635357"/>
            <a:chOff x="3922789" y="109320"/>
            <a:chExt cx="683400" cy="683400"/>
          </a:xfrm>
        </p:grpSpPr>
        <p:sp>
          <p:nvSpPr>
            <p:cNvPr id="2927" name="Google Shape;2927;p56"/>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6"/>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9" name="Google Shape;2929;p56"/>
            <p:cNvGrpSpPr/>
            <p:nvPr/>
          </p:nvGrpSpPr>
          <p:grpSpPr>
            <a:xfrm rot="1625114">
              <a:off x="4079249" y="423580"/>
              <a:ext cx="368338" cy="58798"/>
              <a:chOff x="4083986" y="424038"/>
              <a:chExt cx="368350" cy="58800"/>
            </a:xfrm>
          </p:grpSpPr>
          <p:sp>
            <p:nvSpPr>
              <p:cNvPr id="2930" name="Google Shape;2930;p56"/>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6"/>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2" name="Google Shape;2932;p56"/>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3" name="Google Shape;2933;p56"/>
          <p:cNvGrpSpPr/>
          <p:nvPr/>
        </p:nvGrpSpPr>
        <p:grpSpPr>
          <a:xfrm rot="1174436">
            <a:off x="799922" y="1026263"/>
            <a:ext cx="509807" cy="508815"/>
            <a:chOff x="-1158200" y="1575175"/>
            <a:chExt cx="491503" cy="490546"/>
          </a:xfrm>
        </p:grpSpPr>
        <p:sp>
          <p:nvSpPr>
            <p:cNvPr id="2934" name="Google Shape;2934;p56"/>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6"/>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6" name="Google Shape;2936;p56"/>
            <p:cNvGrpSpPr/>
            <p:nvPr/>
          </p:nvGrpSpPr>
          <p:grpSpPr>
            <a:xfrm>
              <a:off x="-1023447" y="1674407"/>
              <a:ext cx="221998" cy="292083"/>
              <a:chOff x="-1023443" y="1674418"/>
              <a:chExt cx="221998" cy="292083"/>
            </a:xfrm>
          </p:grpSpPr>
          <p:sp>
            <p:nvSpPr>
              <p:cNvPr id="2937" name="Google Shape;2937;p56"/>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6"/>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6"/>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6"/>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6"/>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42" name="Google Shape;2942;p56"/>
          <p:cNvGrpSpPr/>
          <p:nvPr/>
        </p:nvGrpSpPr>
        <p:grpSpPr>
          <a:xfrm rot="-2389902" flipH="1">
            <a:off x="297528" y="935331"/>
            <a:ext cx="358804" cy="358169"/>
            <a:chOff x="-1158200" y="1575175"/>
            <a:chExt cx="491503" cy="490546"/>
          </a:xfrm>
        </p:grpSpPr>
        <p:sp>
          <p:nvSpPr>
            <p:cNvPr id="2943" name="Google Shape;2943;p56"/>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6"/>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5" name="Google Shape;2945;p56"/>
            <p:cNvGrpSpPr/>
            <p:nvPr/>
          </p:nvGrpSpPr>
          <p:grpSpPr>
            <a:xfrm>
              <a:off x="-1023447" y="1674407"/>
              <a:ext cx="221998" cy="292083"/>
              <a:chOff x="-1023443" y="1674418"/>
              <a:chExt cx="221998" cy="292083"/>
            </a:xfrm>
          </p:grpSpPr>
          <p:sp>
            <p:nvSpPr>
              <p:cNvPr id="2946" name="Google Shape;2946;p56"/>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6"/>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6"/>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6"/>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6"/>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1" name="Google Shape;2951;p56"/>
          <p:cNvGrpSpPr/>
          <p:nvPr/>
        </p:nvGrpSpPr>
        <p:grpSpPr>
          <a:xfrm>
            <a:off x="7758663" y="211475"/>
            <a:ext cx="392112" cy="392100"/>
            <a:chOff x="7758663" y="211475"/>
            <a:chExt cx="392112" cy="392100"/>
          </a:xfrm>
        </p:grpSpPr>
        <p:sp>
          <p:nvSpPr>
            <p:cNvPr id="2952" name="Google Shape;2952;p56"/>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6"/>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6">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 name="Google Shape;2955;p56"/>
          <p:cNvGrpSpPr/>
          <p:nvPr/>
        </p:nvGrpSpPr>
        <p:grpSpPr>
          <a:xfrm>
            <a:off x="8312201" y="211475"/>
            <a:ext cx="392112" cy="392100"/>
            <a:chOff x="8312201" y="211475"/>
            <a:chExt cx="392112" cy="392100"/>
          </a:xfrm>
        </p:grpSpPr>
        <p:grpSp>
          <p:nvGrpSpPr>
            <p:cNvPr id="2956" name="Google Shape;2956;p56"/>
            <p:cNvGrpSpPr/>
            <p:nvPr/>
          </p:nvGrpSpPr>
          <p:grpSpPr>
            <a:xfrm>
              <a:off x="8312201" y="220550"/>
              <a:ext cx="380430" cy="373923"/>
              <a:chOff x="4932401" y="4252000"/>
              <a:chExt cx="380430" cy="373923"/>
            </a:xfrm>
          </p:grpSpPr>
          <p:sp>
            <p:nvSpPr>
              <p:cNvPr id="2957" name="Google Shape;2957;p56"/>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6"/>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56">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56"/>
          <p:cNvGrpSpPr/>
          <p:nvPr/>
        </p:nvGrpSpPr>
        <p:grpSpPr>
          <a:xfrm>
            <a:off x="7205125" y="211475"/>
            <a:ext cx="392112" cy="392100"/>
            <a:chOff x="7205125" y="211475"/>
            <a:chExt cx="392112" cy="392100"/>
          </a:xfrm>
        </p:grpSpPr>
        <p:sp>
          <p:nvSpPr>
            <p:cNvPr id="2961" name="Google Shape;2961;p56"/>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6">
              <a:hlinkClick r:id="" action="ppaction://hlinkshowjump?jump=nextslide"/>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6"/>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6"/>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56"/>
          <p:cNvGrpSpPr/>
          <p:nvPr/>
        </p:nvGrpSpPr>
        <p:grpSpPr>
          <a:xfrm>
            <a:off x="2545991" y="1937668"/>
            <a:ext cx="1291560" cy="1492110"/>
            <a:chOff x="2545991" y="1937668"/>
            <a:chExt cx="1291560" cy="1492110"/>
          </a:xfrm>
        </p:grpSpPr>
        <p:sp>
          <p:nvSpPr>
            <p:cNvPr id="2966" name="Google Shape;2966;p56"/>
            <p:cNvSpPr/>
            <p:nvPr/>
          </p:nvSpPr>
          <p:spPr>
            <a:xfrm>
              <a:off x="2545991" y="2138218"/>
              <a:ext cx="1291560" cy="1291560"/>
            </a:xfrm>
            <a:custGeom>
              <a:avLst/>
              <a:gdLst/>
              <a:ahLst/>
              <a:cxnLst/>
              <a:rect l="l" t="t" r="r" b="b"/>
              <a:pathLst>
                <a:path w="17253" h="17253" extrusionOk="0">
                  <a:moveTo>
                    <a:pt x="8633" y="0"/>
                  </a:moveTo>
                  <a:cubicBezTo>
                    <a:pt x="3870" y="0"/>
                    <a:pt x="1" y="3870"/>
                    <a:pt x="1" y="8632"/>
                  </a:cubicBezTo>
                  <a:cubicBezTo>
                    <a:pt x="1" y="13395"/>
                    <a:pt x="3870" y="17252"/>
                    <a:pt x="8633" y="17252"/>
                  </a:cubicBezTo>
                  <a:cubicBezTo>
                    <a:pt x="13395" y="17252"/>
                    <a:pt x="17253" y="13395"/>
                    <a:pt x="17253" y="8632"/>
                  </a:cubicBezTo>
                  <a:cubicBezTo>
                    <a:pt x="17253" y="3870"/>
                    <a:pt x="13395" y="0"/>
                    <a:pt x="8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6"/>
            <p:cNvSpPr/>
            <p:nvPr/>
          </p:nvSpPr>
          <p:spPr>
            <a:xfrm>
              <a:off x="2745643" y="2416922"/>
              <a:ext cx="976923" cy="818220"/>
            </a:xfrm>
            <a:custGeom>
              <a:avLst/>
              <a:gdLst/>
              <a:ahLst/>
              <a:cxnLst/>
              <a:rect l="l" t="t" r="r" b="b"/>
              <a:pathLst>
                <a:path w="13050" h="10930" extrusionOk="0">
                  <a:moveTo>
                    <a:pt x="7906" y="0"/>
                  </a:moveTo>
                  <a:cubicBezTo>
                    <a:pt x="7722" y="0"/>
                    <a:pt x="7539" y="6"/>
                    <a:pt x="7359" y="16"/>
                  </a:cubicBezTo>
                  <a:cubicBezTo>
                    <a:pt x="5668" y="87"/>
                    <a:pt x="3882" y="87"/>
                    <a:pt x="2370" y="849"/>
                  </a:cubicBezTo>
                  <a:cubicBezTo>
                    <a:pt x="1727" y="1171"/>
                    <a:pt x="1251" y="1790"/>
                    <a:pt x="941" y="2456"/>
                  </a:cubicBezTo>
                  <a:cubicBezTo>
                    <a:pt x="644" y="3123"/>
                    <a:pt x="501" y="3849"/>
                    <a:pt x="394" y="4576"/>
                  </a:cubicBezTo>
                  <a:cubicBezTo>
                    <a:pt x="132" y="6195"/>
                    <a:pt x="1" y="7838"/>
                    <a:pt x="84" y="9469"/>
                  </a:cubicBezTo>
                  <a:cubicBezTo>
                    <a:pt x="215" y="9481"/>
                    <a:pt x="346" y="9505"/>
                    <a:pt x="477" y="9517"/>
                  </a:cubicBezTo>
                  <a:cubicBezTo>
                    <a:pt x="513" y="9112"/>
                    <a:pt x="560" y="8719"/>
                    <a:pt x="620" y="8338"/>
                  </a:cubicBezTo>
                  <a:cubicBezTo>
                    <a:pt x="727" y="8957"/>
                    <a:pt x="834" y="9517"/>
                    <a:pt x="965" y="10124"/>
                  </a:cubicBezTo>
                  <a:cubicBezTo>
                    <a:pt x="1233" y="10290"/>
                    <a:pt x="1543" y="10370"/>
                    <a:pt x="1858" y="10370"/>
                  </a:cubicBezTo>
                  <a:cubicBezTo>
                    <a:pt x="1949" y="10370"/>
                    <a:pt x="2041" y="10364"/>
                    <a:pt x="2132" y="10350"/>
                  </a:cubicBezTo>
                  <a:cubicBezTo>
                    <a:pt x="2180" y="10017"/>
                    <a:pt x="2203" y="9695"/>
                    <a:pt x="2191" y="9362"/>
                  </a:cubicBezTo>
                  <a:lnTo>
                    <a:pt x="2191" y="9362"/>
                  </a:lnTo>
                  <a:cubicBezTo>
                    <a:pt x="2287" y="9791"/>
                    <a:pt x="2430" y="10219"/>
                    <a:pt x="2632" y="10612"/>
                  </a:cubicBezTo>
                  <a:cubicBezTo>
                    <a:pt x="3799" y="10786"/>
                    <a:pt x="4990" y="10929"/>
                    <a:pt x="6167" y="10929"/>
                  </a:cubicBezTo>
                  <a:cubicBezTo>
                    <a:pt x="7332" y="10929"/>
                    <a:pt x="8484" y="10789"/>
                    <a:pt x="9585" y="10398"/>
                  </a:cubicBezTo>
                  <a:cubicBezTo>
                    <a:pt x="9621" y="10160"/>
                    <a:pt x="9680" y="9993"/>
                    <a:pt x="9716" y="9767"/>
                  </a:cubicBezTo>
                  <a:cubicBezTo>
                    <a:pt x="9800" y="10041"/>
                    <a:pt x="9919" y="10303"/>
                    <a:pt x="10073" y="10553"/>
                  </a:cubicBezTo>
                  <a:cubicBezTo>
                    <a:pt x="10265" y="10577"/>
                    <a:pt x="10459" y="10589"/>
                    <a:pt x="10654" y="10589"/>
                  </a:cubicBezTo>
                  <a:cubicBezTo>
                    <a:pt x="10941" y="10589"/>
                    <a:pt x="11230" y="10562"/>
                    <a:pt x="11514" y="10505"/>
                  </a:cubicBezTo>
                  <a:cubicBezTo>
                    <a:pt x="11526" y="10469"/>
                    <a:pt x="11502" y="10434"/>
                    <a:pt x="11502" y="10398"/>
                  </a:cubicBezTo>
                  <a:cubicBezTo>
                    <a:pt x="11431" y="9945"/>
                    <a:pt x="11359" y="9493"/>
                    <a:pt x="11288" y="9041"/>
                  </a:cubicBezTo>
                  <a:lnTo>
                    <a:pt x="11288" y="9041"/>
                  </a:lnTo>
                  <a:cubicBezTo>
                    <a:pt x="11454" y="9553"/>
                    <a:pt x="11621" y="10076"/>
                    <a:pt x="11907" y="10529"/>
                  </a:cubicBezTo>
                  <a:cubicBezTo>
                    <a:pt x="12324" y="10457"/>
                    <a:pt x="12705" y="10326"/>
                    <a:pt x="13050" y="10076"/>
                  </a:cubicBezTo>
                  <a:cubicBezTo>
                    <a:pt x="12955" y="9326"/>
                    <a:pt x="12848" y="8576"/>
                    <a:pt x="12717" y="7826"/>
                  </a:cubicBezTo>
                  <a:cubicBezTo>
                    <a:pt x="12467" y="6326"/>
                    <a:pt x="12133" y="4826"/>
                    <a:pt x="11705" y="3373"/>
                  </a:cubicBezTo>
                  <a:cubicBezTo>
                    <a:pt x="11395" y="2290"/>
                    <a:pt x="10978" y="1147"/>
                    <a:pt x="10061" y="528"/>
                  </a:cubicBezTo>
                  <a:cubicBezTo>
                    <a:pt x="9438" y="105"/>
                    <a:pt x="8667" y="0"/>
                    <a:pt x="790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6"/>
            <p:cNvSpPr/>
            <p:nvPr/>
          </p:nvSpPr>
          <p:spPr>
            <a:xfrm>
              <a:off x="3244809" y="2418045"/>
              <a:ext cx="113263" cy="810285"/>
            </a:xfrm>
            <a:custGeom>
              <a:avLst/>
              <a:gdLst/>
              <a:ahLst/>
              <a:cxnLst/>
              <a:rect l="l" t="t" r="r" b="b"/>
              <a:pathLst>
                <a:path w="1513" h="10824" extrusionOk="0">
                  <a:moveTo>
                    <a:pt x="476" y="1"/>
                  </a:moveTo>
                  <a:cubicBezTo>
                    <a:pt x="310" y="13"/>
                    <a:pt x="155" y="13"/>
                    <a:pt x="0" y="24"/>
                  </a:cubicBezTo>
                  <a:cubicBezTo>
                    <a:pt x="107" y="394"/>
                    <a:pt x="179" y="775"/>
                    <a:pt x="238" y="1156"/>
                  </a:cubicBezTo>
                  <a:cubicBezTo>
                    <a:pt x="310" y="1560"/>
                    <a:pt x="381" y="1953"/>
                    <a:pt x="453" y="2358"/>
                  </a:cubicBezTo>
                  <a:cubicBezTo>
                    <a:pt x="917" y="5144"/>
                    <a:pt x="1322" y="8002"/>
                    <a:pt x="1000" y="10823"/>
                  </a:cubicBezTo>
                  <a:cubicBezTo>
                    <a:pt x="1167" y="10800"/>
                    <a:pt x="1346" y="10776"/>
                    <a:pt x="1512" y="10740"/>
                  </a:cubicBezTo>
                  <a:cubicBezTo>
                    <a:pt x="1488" y="10073"/>
                    <a:pt x="1477" y="9407"/>
                    <a:pt x="1453" y="8740"/>
                  </a:cubicBezTo>
                  <a:cubicBezTo>
                    <a:pt x="1417" y="7240"/>
                    <a:pt x="1405" y="5728"/>
                    <a:pt x="1310" y="4227"/>
                  </a:cubicBezTo>
                  <a:cubicBezTo>
                    <a:pt x="1262" y="3465"/>
                    <a:pt x="1167" y="2703"/>
                    <a:pt x="1024" y="1965"/>
                  </a:cubicBezTo>
                  <a:cubicBezTo>
                    <a:pt x="881" y="1298"/>
                    <a:pt x="691" y="644"/>
                    <a:pt x="476"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6"/>
            <p:cNvSpPr/>
            <p:nvPr/>
          </p:nvSpPr>
          <p:spPr>
            <a:xfrm>
              <a:off x="2990734" y="2450160"/>
              <a:ext cx="102633" cy="778170"/>
            </a:xfrm>
            <a:custGeom>
              <a:avLst/>
              <a:gdLst/>
              <a:ahLst/>
              <a:cxnLst/>
              <a:rect l="l" t="t" r="r" b="b"/>
              <a:pathLst>
                <a:path w="1371" h="10395" extrusionOk="0">
                  <a:moveTo>
                    <a:pt x="144" y="0"/>
                  </a:moveTo>
                  <a:cubicBezTo>
                    <a:pt x="96" y="12"/>
                    <a:pt x="49" y="24"/>
                    <a:pt x="1" y="48"/>
                  </a:cubicBezTo>
                  <a:cubicBezTo>
                    <a:pt x="203" y="667"/>
                    <a:pt x="358" y="1310"/>
                    <a:pt x="465" y="1953"/>
                  </a:cubicBezTo>
                  <a:cubicBezTo>
                    <a:pt x="703" y="3370"/>
                    <a:pt x="763" y="4810"/>
                    <a:pt x="799" y="6239"/>
                  </a:cubicBezTo>
                  <a:cubicBezTo>
                    <a:pt x="811" y="7001"/>
                    <a:pt x="834" y="7751"/>
                    <a:pt x="763" y="8501"/>
                  </a:cubicBezTo>
                  <a:cubicBezTo>
                    <a:pt x="691" y="9120"/>
                    <a:pt x="632" y="9728"/>
                    <a:pt x="608" y="10335"/>
                  </a:cubicBezTo>
                  <a:cubicBezTo>
                    <a:pt x="799" y="10359"/>
                    <a:pt x="977" y="10383"/>
                    <a:pt x="1168" y="10394"/>
                  </a:cubicBezTo>
                  <a:cubicBezTo>
                    <a:pt x="1180" y="10204"/>
                    <a:pt x="1192" y="10025"/>
                    <a:pt x="1203" y="9835"/>
                  </a:cubicBezTo>
                  <a:cubicBezTo>
                    <a:pt x="1227" y="9406"/>
                    <a:pt x="1251" y="8966"/>
                    <a:pt x="1263" y="8537"/>
                  </a:cubicBezTo>
                  <a:cubicBezTo>
                    <a:pt x="1334" y="7013"/>
                    <a:pt x="1370" y="5489"/>
                    <a:pt x="1192" y="3977"/>
                  </a:cubicBezTo>
                  <a:cubicBezTo>
                    <a:pt x="1096" y="3215"/>
                    <a:pt x="953" y="2465"/>
                    <a:pt x="739" y="1727"/>
                  </a:cubicBezTo>
                  <a:cubicBezTo>
                    <a:pt x="560" y="1143"/>
                    <a:pt x="322" y="584"/>
                    <a:pt x="144"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6"/>
            <p:cNvSpPr/>
            <p:nvPr/>
          </p:nvSpPr>
          <p:spPr>
            <a:xfrm>
              <a:off x="3484511" y="2447465"/>
              <a:ext cx="119551" cy="760353"/>
            </a:xfrm>
            <a:custGeom>
              <a:avLst/>
              <a:gdLst/>
              <a:ahLst/>
              <a:cxnLst/>
              <a:rect l="l" t="t" r="r" b="b"/>
              <a:pathLst>
                <a:path w="1597" h="10157" extrusionOk="0">
                  <a:moveTo>
                    <a:pt x="1" y="1"/>
                  </a:moveTo>
                  <a:lnTo>
                    <a:pt x="1" y="1"/>
                  </a:lnTo>
                  <a:cubicBezTo>
                    <a:pt x="156" y="298"/>
                    <a:pt x="275" y="620"/>
                    <a:pt x="382" y="929"/>
                  </a:cubicBezTo>
                  <a:cubicBezTo>
                    <a:pt x="513" y="1322"/>
                    <a:pt x="620" y="1715"/>
                    <a:pt x="715" y="2120"/>
                  </a:cubicBezTo>
                  <a:cubicBezTo>
                    <a:pt x="1037" y="3537"/>
                    <a:pt x="1168" y="4989"/>
                    <a:pt x="1203" y="6442"/>
                  </a:cubicBezTo>
                  <a:cubicBezTo>
                    <a:pt x="1227" y="7168"/>
                    <a:pt x="1227" y="7894"/>
                    <a:pt x="1215" y="8621"/>
                  </a:cubicBezTo>
                  <a:cubicBezTo>
                    <a:pt x="1215" y="9133"/>
                    <a:pt x="1215" y="9645"/>
                    <a:pt x="1192" y="10157"/>
                  </a:cubicBezTo>
                  <a:cubicBezTo>
                    <a:pt x="1334" y="10145"/>
                    <a:pt x="1465" y="10133"/>
                    <a:pt x="1596" y="10097"/>
                  </a:cubicBezTo>
                  <a:cubicBezTo>
                    <a:pt x="1584" y="9942"/>
                    <a:pt x="1584" y="9776"/>
                    <a:pt x="1573" y="9621"/>
                  </a:cubicBezTo>
                  <a:cubicBezTo>
                    <a:pt x="1525" y="9287"/>
                    <a:pt x="1477" y="8966"/>
                    <a:pt x="1418" y="8633"/>
                  </a:cubicBezTo>
                  <a:lnTo>
                    <a:pt x="1418" y="8633"/>
                  </a:lnTo>
                  <a:cubicBezTo>
                    <a:pt x="1465" y="8764"/>
                    <a:pt x="1501" y="8906"/>
                    <a:pt x="1549" y="9037"/>
                  </a:cubicBezTo>
                  <a:cubicBezTo>
                    <a:pt x="1537" y="8775"/>
                    <a:pt x="1537" y="8514"/>
                    <a:pt x="1525" y="8252"/>
                  </a:cubicBezTo>
                  <a:cubicBezTo>
                    <a:pt x="1477" y="6811"/>
                    <a:pt x="1430" y="5370"/>
                    <a:pt x="1251" y="3942"/>
                  </a:cubicBezTo>
                  <a:cubicBezTo>
                    <a:pt x="1096" y="2679"/>
                    <a:pt x="822" y="1441"/>
                    <a:pt x="382" y="263"/>
                  </a:cubicBezTo>
                  <a:cubicBezTo>
                    <a:pt x="322" y="215"/>
                    <a:pt x="263" y="167"/>
                    <a:pt x="191" y="120"/>
                  </a:cubicBezTo>
                  <a:cubicBezTo>
                    <a:pt x="132" y="84"/>
                    <a:pt x="60" y="36"/>
                    <a:pt x="1"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6"/>
            <p:cNvSpPr/>
            <p:nvPr/>
          </p:nvSpPr>
          <p:spPr>
            <a:xfrm>
              <a:off x="3610201" y="2629300"/>
              <a:ext cx="112365" cy="572305"/>
            </a:xfrm>
            <a:custGeom>
              <a:avLst/>
              <a:gdLst/>
              <a:ahLst/>
              <a:cxnLst/>
              <a:rect l="l" t="t" r="r" b="b"/>
              <a:pathLst>
                <a:path w="1501" h="7645" extrusionOk="0">
                  <a:moveTo>
                    <a:pt x="1" y="0"/>
                  </a:moveTo>
                  <a:cubicBezTo>
                    <a:pt x="72" y="536"/>
                    <a:pt x="120" y="1084"/>
                    <a:pt x="156" y="1620"/>
                  </a:cubicBezTo>
                  <a:cubicBezTo>
                    <a:pt x="227" y="2763"/>
                    <a:pt x="251" y="3918"/>
                    <a:pt x="310" y="5061"/>
                  </a:cubicBezTo>
                  <a:cubicBezTo>
                    <a:pt x="346" y="5930"/>
                    <a:pt x="429" y="6787"/>
                    <a:pt x="548" y="7644"/>
                  </a:cubicBezTo>
                  <a:cubicBezTo>
                    <a:pt x="894" y="7573"/>
                    <a:pt x="1203" y="7454"/>
                    <a:pt x="1501" y="7239"/>
                  </a:cubicBezTo>
                  <a:cubicBezTo>
                    <a:pt x="1406" y="6489"/>
                    <a:pt x="1299" y="5727"/>
                    <a:pt x="1168" y="4989"/>
                  </a:cubicBezTo>
                  <a:cubicBezTo>
                    <a:pt x="918" y="3489"/>
                    <a:pt x="584" y="1989"/>
                    <a:pt x="156" y="536"/>
                  </a:cubicBezTo>
                  <a:cubicBezTo>
                    <a:pt x="108" y="358"/>
                    <a:pt x="48" y="179"/>
                    <a:pt x="1"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6"/>
            <p:cNvSpPr/>
            <p:nvPr/>
          </p:nvSpPr>
          <p:spPr>
            <a:xfrm>
              <a:off x="3089699" y="2421638"/>
              <a:ext cx="194411" cy="813054"/>
            </a:xfrm>
            <a:custGeom>
              <a:avLst/>
              <a:gdLst/>
              <a:ahLst/>
              <a:cxnLst/>
              <a:rect l="l" t="t" r="r" b="b"/>
              <a:pathLst>
                <a:path w="2597" h="10861" extrusionOk="0">
                  <a:moveTo>
                    <a:pt x="1429" y="0"/>
                  </a:moveTo>
                  <a:cubicBezTo>
                    <a:pt x="953" y="36"/>
                    <a:pt x="465" y="72"/>
                    <a:pt x="0" y="143"/>
                  </a:cubicBezTo>
                  <a:cubicBezTo>
                    <a:pt x="262" y="762"/>
                    <a:pt x="429" y="1441"/>
                    <a:pt x="548" y="2108"/>
                  </a:cubicBezTo>
                  <a:cubicBezTo>
                    <a:pt x="810" y="3536"/>
                    <a:pt x="846" y="4989"/>
                    <a:pt x="834" y="6430"/>
                  </a:cubicBezTo>
                  <a:cubicBezTo>
                    <a:pt x="822" y="7894"/>
                    <a:pt x="786" y="9370"/>
                    <a:pt x="655" y="10835"/>
                  </a:cubicBezTo>
                  <a:cubicBezTo>
                    <a:pt x="954" y="10852"/>
                    <a:pt x="1252" y="10860"/>
                    <a:pt x="1550" y="10860"/>
                  </a:cubicBezTo>
                  <a:cubicBezTo>
                    <a:pt x="1895" y="10860"/>
                    <a:pt x="2240" y="10849"/>
                    <a:pt x="2584" y="10823"/>
                  </a:cubicBezTo>
                  <a:cubicBezTo>
                    <a:pt x="2596" y="10156"/>
                    <a:pt x="2584" y="9490"/>
                    <a:pt x="2560" y="8823"/>
                  </a:cubicBezTo>
                  <a:cubicBezTo>
                    <a:pt x="2525" y="8037"/>
                    <a:pt x="2477" y="7251"/>
                    <a:pt x="2429" y="6465"/>
                  </a:cubicBezTo>
                  <a:cubicBezTo>
                    <a:pt x="2370" y="5715"/>
                    <a:pt x="2322" y="4965"/>
                    <a:pt x="2251" y="4215"/>
                  </a:cubicBezTo>
                  <a:cubicBezTo>
                    <a:pt x="2167" y="3465"/>
                    <a:pt x="2072" y="2715"/>
                    <a:pt x="1929" y="1965"/>
                  </a:cubicBezTo>
                  <a:cubicBezTo>
                    <a:pt x="1798" y="1298"/>
                    <a:pt x="1632" y="655"/>
                    <a:pt x="1429"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6"/>
            <p:cNvSpPr/>
            <p:nvPr/>
          </p:nvSpPr>
          <p:spPr>
            <a:xfrm>
              <a:off x="3376712" y="2418045"/>
              <a:ext cx="145303" cy="790671"/>
            </a:xfrm>
            <a:custGeom>
              <a:avLst/>
              <a:gdLst/>
              <a:ahLst/>
              <a:cxnLst/>
              <a:rect l="l" t="t" r="r" b="b"/>
              <a:pathLst>
                <a:path w="1941" h="10562" extrusionOk="0">
                  <a:moveTo>
                    <a:pt x="0" y="1"/>
                  </a:moveTo>
                  <a:lnTo>
                    <a:pt x="0" y="1"/>
                  </a:lnTo>
                  <a:cubicBezTo>
                    <a:pt x="179" y="584"/>
                    <a:pt x="310" y="1191"/>
                    <a:pt x="405" y="1787"/>
                  </a:cubicBezTo>
                  <a:cubicBezTo>
                    <a:pt x="655" y="3239"/>
                    <a:pt x="703" y="4704"/>
                    <a:pt x="691" y="6168"/>
                  </a:cubicBezTo>
                  <a:cubicBezTo>
                    <a:pt x="667" y="7633"/>
                    <a:pt x="596" y="9097"/>
                    <a:pt x="560" y="10561"/>
                  </a:cubicBezTo>
                  <a:cubicBezTo>
                    <a:pt x="762" y="10514"/>
                    <a:pt x="965" y="10442"/>
                    <a:pt x="1155" y="10383"/>
                  </a:cubicBezTo>
                  <a:cubicBezTo>
                    <a:pt x="1191" y="10145"/>
                    <a:pt x="1250" y="9978"/>
                    <a:pt x="1286" y="9752"/>
                  </a:cubicBezTo>
                  <a:cubicBezTo>
                    <a:pt x="1370" y="10026"/>
                    <a:pt x="1489" y="10288"/>
                    <a:pt x="1643" y="10538"/>
                  </a:cubicBezTo>
                  <a:cubicBezTo>
                    <a:pt x="1739" y="10550"/>
                    <a:pt x="1834" y="10561"/>
                    <a:pt x="1929" y="10561"/>
                  </a:cubicBezTo>
                  <a:cubicBezTo>
                    <a:pt x="1941" y="9907"/>
                    <a:pt x="1941" y="9252"/>
                    <a:pt x="1929" y="8597"/>
                  </a:cubicBezTo>
                  <a:cubicBezTo>
                    <a:pt x="1870" y="7085"/>
                    <a:pt x="1810" y="5573"/>
                    <a:pt x="1655" y="4085"/>
                  </a:cubicBezTo>
                  <a:cubicBezTo>
                    <a:pt x="1512" y="2727"/>
                    <a:pt x="1239" y="1394"/>
                    <a:pt x="750" y="132"/>
                  </a:cubicBezTo>
                  <a:cubicBezTo>
                    <a:pt x="500" y="60"/>
                    <a:pt x="250" y="24"/>
                    <a:pt x="0"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6"/>
            <p:cNvSpPr/>
            <p:nvPr/>
          </p:nvSpPr>
          <p:spPr>
            <a:xfrm>
              <a:off x="2831208" y="2468875"/>
              <a:ext cx="155185" cy="746055"/>
            </a:xfrm>
            <a:custGeom>
              <a:avLst/>
              <a:gdLst/>
              <a:ahLst/>
              <a:cxnLst/>
              <a:rect l="l" t="t" r="r" b="b"/>
              <a:pathLst>
                <a:path w="2073" h="9966" extrusionOk="0">
                  <a:moveTo>
                    <a:pt x="1572" y="0"/>
                  </a:moveTo>
                  <a:cubicBezTo>
                    <a:pt x="1453" y="48"/>
                    <a:pt x="1334" y="96"/>
                    <a:pt x="1227" y="155"/>
                  </a:cubicBezTo>
                  <a:cubicBezTo>
                    <a:pt x="917" y="310"/>
                    <a:pt x="656" y="524"/>
                    <a:pt x="441" y="774"/>
                  </a:cubicBezTo>
                  <a:cubicBezTo>
                    <a:pt x="477" y="1346"/>
                    <a:pt x="489" y="1917"/>
                    <a:pt x="513" y="2489"/>
                  </a:cubicBezTo>
                  <a:cubicBezTo>
                    <a:pt x="560" y="3846"/>
                    <a:pt x="560" y="5203"/>
                    <a:pt x="441" y="6549"/>
                  </a:cubicBezTo>
                  <a:cubicBezTo>
                    <a:pt x="382" y="7204"/>
                    <a:pt x="286" y="7847"/>
                    <a:pt x="167" y="8501"/>
                  </a:cubicBezTo>
                  <a:cubicBezTo>
                    <a:pt x="108" y="8835"/>
                    <a:pt x="48" y="9180"/>
                    <a:pt x="1" y="9525"/>
                  </a:cubicBezTo>
                  <a:cubicBezTo>
                    <a:pt x="232" y="9623"/>
                    <a:pt x="482" y="9674"/>
                    <a:pt x="733" y="9674"/>
                  </a:cubicBezTo>
                  <a:cubicBezTo>
                    <a:pt x="819" y="9674"/>
                    <a:pt x="904" y="9668"/>
                    <a:pt x="989" y="9656"/>
                  </a:cubicBezTo>
                  <a:cubicBezTo>
                    <a:pt x="1037" y="9323"/>
                    <a:pt x="1060" y="9001"/>
                    <a:pt x="1048" y="8656"/>
                  </a:cubicBezTo>
                  <a:lnTo>
                    <a:pt x="1048" y="8656"/>
                  </a:lnTo>
                  <a:cubicBezTo>
                    <a:pt x="1144" y="9097"/>
                    <a:pt x="1287" y="9513"/>
                    <a:pt x="1489" y="9918"/>
                  </a:cubicBezTo>
                  <a:cubicBezTo>
                    <a:pt x="1596" y="9930"/>
                    <a:pt x="1715" y="9942"/>
                    <a:pt x="1822" y="9966"/>
                  </a:cubicBezTo>
                  <a:cubicBezTo>
                    <a:pt x="1834" y="9954"/>
                    <a:pt x="1834" y="9942"/>
                    <a:pt x="1834" y="9930"/>
                  </a:cubicBezTo>
                  <a:cubicBezTo>
                    <a:pt x="1894" y="9478"/>
                    <a:pt x="1941" y="9037"/>
                    <a:pt x="1965" y="8585"/>
                  </a:cubicBezTo>
                  <a:cubicBezTo>
                    <a:pt x="2072" y="7037"/>
                    <a:pt x="2049" y="5489"/>
                    <a:pt x="2037" y="3953"/>
                  </a:cubicBezTo>
                  <a:cubicBezTo>
                    <a:pt x="2025" y="3215"/>
                    <a:pt x="2001" y="2477"/>
                    <a:pt x="1918" y="1751"/>
                  </a:cubicBezTo>
                  <a:cubicBezTo>
                    <a:pt x="1858" y="1155"/>
                    <a:pt x="1739" y="572"/>
                    <a:pt x="1572"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6"/>
            <p:cNvSpPr/>
            <p:nvPr/>
          </p:nvSpPr>
          <p:spPr>
            <a:xfrm>
              <a:off x="2767052" y="2570460"/>
              <a:ext cx="64230" cy="558006"/>
            </a:xfrm>
            <a:custGeom>
              <a:avLst/>
              <a:gdLst/>
              <a:ahLst/>
              <a:cxnLst/>
              <a:rect l="l" t="t" r="r" b="b"/>
              <a:pathLst>
                <a:path w="858" h="7454" extrusionOk="0">
                  <a:moveTo>
                    <a:pt x="858" y="1"/>
                  </a:moveTo>
                  <a:cubicBezTo>
                    <a:pt x="786" y="132"/>
                    <a:pt x="715" y="263"/>
                    <a:pt x="655" y="394"/>
                  </a:cubicBezTo>
                  <a:cubicBezTo>
                    <a:pt x="631" y="453"/>
                    <a:pt x="608" y="513"/>
                    <a:pt x="584" y="572"/>
                  </a:cubicBezTo>
                  <a:cubicBezTo>
                    <a:pt x="584" y="608"/>
                    <a:pt x="584" y="632"/>
                    <a:pt x="584" y="655"/>
                  </a:cubicBezTo>
                  <a:cubicBezTo>
                    <a:pt x="500" y="1834"/>
                    <a:pt x="477" y="3013"/>
                    <a:pt x="381" y="4192"/>
                  </a:cubicBezTo>
                  <a:cubicBezTo>
                    <a:pt x="334" y="4763"/>
                    <a:pt x="274" y="5347"/>
                    <a:pt x="215" y="5930"/>
                  </a:cubicBezTo>
                  <a:cubicBezTo>
                    <a:pt x="155" y="6430"/>
                    <a:pt x="96" y="6942"/>
                    <a:pt x="0" y="7442"/>
                  </a:cubicBezTo>
                  <a:cubicBezTo>
                    <a:pt x="60" y="7454"/>
                    <a:pt x="131" y="7454"/>
                    <a:pt x="191" y="7454"/>
                  </a:cubicBezTo>
                  <a:cubicBezTo>
                    <a:pt x="227" y="7061"/>
                    <a:pt x="274" y="6668"/>
                    <a:pt x="334" y="6275"/>
                  </a:cubicBezTo>
                  <a:cubicBezTo>
                    <a:pt x="358" y="6382"/>
                    <a:pt x="370" y="6490"/>
                    <a:pt x="393" y="6597"/>
                  </a:cubicBezTo>
                  <a:cubicBezTo>
                    <a:pt x="405" y="6490"/>
                    <a:pt x="417" y="6382"/>
                    <a:pt x="441" y="6275"/>
                  </a:cubicBezTo>
                  <a:cubicBezTo>
                    <a:pt x="524" y="5668"/>
                    <a:pt x="608" y="5061"/>
                    <a:pt x="643" y="4454"/>
                  </a:cubicBezTo>
                  <a:cubicBezTo>
                    <a:pt x="691" y="3858"/>
                    <a:pt x="703" y="3263"/>
                    <a:pt x="715" y="2668"/>
                  </a:cubicBezTo>
                  <a:cubicBezTo>
                    <a:pt x="739" y="1775"/>
                    <a:pt x="762" y="882"/>
                    <a:pt x="858"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6"/>
            <p:cNvSpPr/>
            <p:nvPr/>
          </p:nvSpPr>
          <p:spPr>
            <a:xfrm>
              <a:off x="2881139" y="2265031"/>
              <a:ext cx="705106" cy="848538"/>
            </a:xfrm>
            <a:custGeom>
              <a:avLst/>
              <a:gdLst/>
              <a:ahLst/>
              <a:cxnLst/>
              <a:rect l="l" t="t" r="r" b="b"/>
              <a:pathLst>
                <a:path w="9419" h="11335" extrusionOk="0">
                  <a:moveTo>
                    <a:pt x="4655" y="1"/>
                  </a:moveTo>
                  <a:cubicBezTo>
                    <a:pt x="3828" y="1"/>
                    <a:pt x="2996" y="184"/>
                    <a:pt x="2286" y="533"/>
                  </a:cubicBezTo>
                  <a:cubicBezTo>
                    <a:pt x="417" y="1461"/>
                    <a:pt x="36" y="3569"/>
                    <a:pt x="12" y="5402"/>
                  </a:cubicBezTo>
                  <a:cubicBezTo>
                    <a:pt x="0" y="5688"/>
                    <a:pt x="12" y="5974"/>
                    <a:pt x="24" y="6259"/>
                  </a:cubicBezTo>
                  <a:cubicBezTo>
                    <a:pt x="36" y="6712"/>
                    <a:pt x="72" y="7164"/>
                    <a:pt x="108" y="7581"/>
                  </a:cubicBezTo>
                  <a:cubicBezTo>
                    <a:pt x="143" y="7998"/>
                    <a:pt x="227" y="8426"/>
                    <a:pt x="346" y="8843"/>
                  </a:cubicBezTo>
                  <a:cubicBezTo>
                    <a:pt x="786" y="10272"/>
                    <a:pt x="2132" y="11081"/>
                    <a:pt x="3632" y="11284"/>
                  </a:cubicBezTo>
                  <a:cubicBezTo>
                    <a:pt x="3904" y="11318"/>
                    <a:pt x="4180" y="11335"/>
                    <a:pt x="4458" y="11335"/>
                  </a:cubicBezTo>
                  <a:cubicBezTo>
                    <a:pt x="5443" y="11335"/>
                    <a:pt x="6443" y="11124"/>
                    <a:pt x="7335" y="10724"/>
                  </a:cubicBezTo>
                  <a:cubicBezTo>
                    <a:pt x="9133" y="9927"/>
                    <a:pt x="9275" y="7855"/>
                    <a:pt x="9347" y="6188"/>
                  </a:cubicBezTo>
                  <a:cubicBezTo>
                    <a:pt x="9418" y="4557"/>
                    <a:pt x="9204" y="2711"/>
                    <a:pt x="8049" y="1414"/>
                  </a:cubicBezTo>
                  <a:cubicBezTo>
                    <a:pt x="7692" y="1009"/>
                    <a:pt x="7239" y="675"/>
                    <a:pt x="6739" y="437"/>
                  </a:cubicBezTo>
                  <a:cubicBezTo>
                    <a:pt x="6105" y="142"/>
                    <a:pt x="5381" y="1"/>
                    <a:pt x="4655" y="1"/>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6"/>
            <p:cNvSpPr/>
            <p:nvPr/>
          </p:nvSpPr>
          <p:spPr>
            <a:xfrm>
              <a:off x="2817882" y="2757535"/>
              <a:ext cx="101810" cy="154885"/>
            </a:xfrm>
            <a:custGeom>
              <a:avLst/>
              <a:gdLst/>
              <a:ahLst/>
              <a:cxnLst/>
              <a:rect l="l" t="t" r="r" b="b"/>
              <a:pathLst>
                <a:path w="1360" h="2069" extrusionOk="0">
                  <a:moveTo>
                    <a:pt x="706" y="0"/>
                  </a:moveTo>
                  <a:cubicBezTo>
                    <a:pt x="623" y="0"/>
                    <a:pt x="527" y="27"/>
                    <a:pt x="417" y="85"/>
                  </a:cubicBezTo>
                  <a:cubicBezTo>
                    <a:pt x="214" y="192"/>
                    <a:pt x="83" y="407"/>
                    <a:pt x="48" y="633"/>
                  </a:cubicBezTo>
                  <a:cubicBezTo>
                    <a:pt x="0" y="859"/>
                    <a:pt x="48" y="1097"/>
                    <a:pt x="107" y="1312"/>
                  </a:cubicBezTo>
                  <a:cubicBezTo>
                    <a:pt x="214" y="1621"/>
                    <a:pt x="393" y="1931"/>
                    <a:pt x="703" y="2026"/>
                  </a:cubicBezTo>
                  <a:cubicBezTo>
                    <a:pt x="806" y="2058"/>
                    <a:pt x="914" y="2068"/>
                    <a:pt x="1021" y="2068"/>
                  </a:cubicBezTo>
                  <a:cubicBezTo>
                    <a:pt x="1074" y="2068"/>
                    <a:pt x="1127" y="2066"/>
                    <a:pt x="1179" y="2062"/>
                  </a:cubicBezTo>
                  <a:cubicBezTo>
                    <a:pt x="1189" y="1660"/>
                    <a:pt x="1360" y="0"/>
                    <a:pt x="706"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6"/>
            <p:cNvSpPr/>
            <p:nvPr/>
          </p:nvSpPr>
          <p:spPr>
            <a:xfrm>
              <a:off x="3545896" y="2757535"/>
              <a:ext cx="100911" cy="154885"/>
            </a:xfrm>
            <a:custGeom>
              <a:avLst/>
              <a:gdLst/>
              <a:ahLst/>
              <a:cxnLst/>
              <a:rect l="l" t="t" r="r" b="b"/>
              <a:pathLst>
                <a:path w="1348" h="2069" extrusionOk="0">
                  <a:moveTo>
                    <a:pt x="654" y="0"/>
                  </a:moveTo>
                  <a:cubicBezTo>
                    <a:pt x="0" y="0"/>
                    <a:pt x="170" y="1660"/>
                    <a:pt x="181" y="2062"/>
                  </a:cubicBezTo>
                  <a:cubicBezTo>
                    <a:pt x="233" y="2066"/>
                    <a:pt x="286" y="2068"/>
                    <a:pt x="339" y="2068"/>
                  </a:cubicBezTo>
                  <a:cubicBezTo>
                    <a:pt x="446" y="2068"/>
                    <a:pt x="554" y="2058"/>
                    <a:pt x="657" y="2026"/>
                  </a:cubicBezTo>
                  <a:cubicBezTo>
                    <a:pt x="955" y="1931"/>
                    <a:pt x="1145" y="1621"/>
                    <a:pt x="1241" y="1312"/>
                  </a:cubicBezTo>
                  <a:cubicBezTo>
                    <a:pt x="1312" y="1097"/>
                    <a:pt x="1348" y="859"/>
                    <a:pt x="1312" y="633"/>
                  </a:cubicBezTo>
                  <a:cubicBezTo>
                    <a:pt x="1265" y="407"/>
                    <a:pt x="1145" y="192"/>
                    <a:pt x="943" y="85"/>
                  </a:cubicBezTo>
                  <a:cubicBezTo>
                    <a:pt x="832" y="27"/>
                    <a:pt x="737" y="0"/>
                    <a:pt x="65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6"/>
            <p:cNvSpPr/>
            <p:nvPr/>
          </p:nvSpPr>
          <p:spPr>
            <a:xfrm>
              <a:off x="2942599" y="2839657"/>
              <a:ext cx="146276" cy="145378"/>
            </a:xfrm>
            <a:custGeom>
              <a:avLst/>
              <a:gdLst/>
              <a:ahLst/>
              <a:cxnLst/>
              <a:rect l="l" t="t" r="r" b="b"/>
              <a:pathLst>
                <a:path w="1954" h="1942" extrusionOk="0">
                  <a:moveTo>
                    <a:pt x="977" y="0"/>
                  </a:moveTo>
                  <a:cubicBezTo>
                    <a:pt x="441" y="0"/>
                    <a:pt x="1" y="429"/>
                    <a:pt x="1" y="977"/>
                  </a:cubicBezTo>
                  <a:cubicBezTo>
                    <a:pt x="1" y="1512"/>
                    <a:pt x="441" y="1941"/>
                    <a:pt x="977" y="1941"/>
                  </a:cubicBezTo>
                  <a:cubicBezTo>
                    <a:pt x="1513" y="1941"/>
                    <a:pt x="1954" y="1512"/>
                    <a:pt x="1954" y="977"/>
                  </a:cubicBezTo>
                  <a:cubicBezTo>
                    <a:pt x="1954" y="429"/>
                    <a:pt x="1513" y="0"/>
                    <a:pt x="977"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6"/>
            <p:cNvSpPr/>
            <p:nvPr/>
          </p:nvSpPr>
          <p:spPr>
            <a:xfrm>
              <a:off x="3371322" y="2826257"/>
              <a:ext cx="146276" cy="146276"/>
            </a:xfrm>
            <a:custGeom>
              <a:avLst/>
              <a:gdLst/>
              <a:ahLst/>
              <a:cxnLst/>
              <a:rect l="l" t="t" r="r" b="b"/>
              <a:pathLst>
                <a:path w="1954" h="1954" extrusionOk="0">
                  <a:moveTo>
                    <a:pt x="977" y="1"/>
                  </a:moveTo>
                  <a:cubicBezTo>
                    <a:pt x="441" y="1"/>
                    <a:pt x="1" y="441"/>
                    <a:pt x="1" y="977"/>
                  </a:cubicBezTo>
                  <a:cubicBezTo>
                    <a:pt x="1" y="1513"/>
                    <a:pt x="441" y="1953"/>
                    <a:pt x="977" y="1953"/>
                  </a:cubicBezTo>
                  <a:cubicBezTo>
                    <a:pt x="1513" y="1953"/>
                    <a:pt x="1953" y="1513"/>
                    <a:pt x="1953" y="977"/>
                  </a:cubicBezTo>
                  <a:cubicBezTo>
                    <a:pt x="1953" y="441"/>
                    <a:pt x="1513" y="1"/>
                    <a:pt x="977" y="1"/>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6"/>
            <p:cNvSpPr/>
            <p:nvPr/>
          </p:nvSpPr>
          <p:spPr>
            <a:xfrm>
              <a:off x="2845506" y="2788378"/>
              <a:ext cx="38403" cy="78603"/>
            </a:xfrm>
            <a:custGeom>
              <a:avLst/>
              <a:gdLst/>
              <a:ahLst/>
              <a:cxnLst/>
              <a:rect l="l" t="t" r="r" b="b"/>
              <a:pathLst>
                <a:path w="513" h="1050" extrusionOk="0">
                  <a:moveTo>
                    <a:pt x="438" y="0"/>
                  </a:moveTo>
                  <a:cubicBezTo>
                    <a:pt x="431" y="0"/>
                    <a:pt x="424" y="2"/>
                    <a:pt x="417" y="7"/>
                  </a:cubicBezTo>
                  <a:cubicBezTo>
                    <a:pt x="131" y="233"/>
                    <a:pt x="0" y="662"/>
                    <a:pt x="84" y="1019"/>
                  </a:cubicBezTo>
                  <a:cubicBezTo>
                    <a:pt x="88" y="1041"/>
                    <a:pt x="102" y="1050"/>
                    <a:pt x="118" y="1050"/>
                  </a:cubicBezTo>
                  <a:cubicBezTo>
                    <a:pt x="144" y="1050"/>
                    <a:pt x="174" y="1025"/>
                    <a:pt x="167" y="995"/>
                  </a:cubicBezTo>
                  <a:cubicBezTo>
                    <a:pt x="143" y="781"/>
                    <a:pt x="167" y="590"/>
                    <a:pt x="238" y="411"/>
                  </a:cubicBezTo>
                  <a:cubicBezTo>
                    <a:pt x="334" y="566"/>
                    <a:pt x="393" y="721"/>
                    <a:pt x="417" y="900"/>
                  </a:cubicBezTo>
                  <a:cubicBezTo>
                    <a:pt x="423" y="929"/>
                    <a:pt x="447" y="944"/>
                    <a:pt x="469" y="944"/>
                  </a:cubicBezTo>
                  <a:cubicBezTo>
                    <a:pt x="491" y="944"/>
                    <a:pt x="512" y="929"/>
                    <a:pt x="512" y="900"/>
                  </a:cubicBezTo>
                  <a:cubicBezTo>
                    <a:pt x="500" y="697"/>
                    <a:pt x="417" y="495"/>
                    <a:pt x="274" y="340"/>
                  </a:cubicBezTo>
                  <a:cubicBezTo>
                    <a:pt x="322" y="245"/>
                    <a:pt x="381" y="150"/>
                    <a:pt x="465" y="66"/>
                  </a:cubicBezTo>
                  <a:cubicBezTo>
                    <a:pt x="494" y="37"/>
                    <a:pt x="468" y="0"/>
                    <a:pt x="438"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6"/>
            <p:cNvSpPr/>
            <p:nvPr/>
          </p:nvSpPr>
          <p:spPr>
            <a:xfrm>
              <a:off x="3586171" y="2789276"/>
              <a:ext cx="32115" cy="82945"/>
            </a:xfrm>
            <a:custGeom>
              <a:avLst/>
              <a:gdLst/>
              <a:ahLst/>
              <a:cxnLst/>
              <a:rect l="l" t="t" r="r" b="b"/>
              <a:pathLst>
                <a:path w="429" h="1108" extrusionOk="0">
                  <a:moveTo>
                    <a:pt x="233" y="1"/>
                  </a:moveTo>
                  <a:cubicBezTo>
                    <a:pt x="214" y="1"/>
                    <a:pt x="199" y="19"/>
                    <a:pt x="215" y="42"/>
                  </a:cubicBezTo>
                  <a:cubicBezTo>
                    <a:pt x="262" y="126"/>
                    <a:pt x="298" y="221"/>
                    <a:pt x="322" y="316"/>
                  </a:cubicBezTo>
                  <a:lnTo>
                    <a:pt x="310" y="316"/>
                  </a:lnTo>
                  <a:cubicBezTo>
                    <a:pt x="143" y="423"/>
                    <a:pt x="0" y="638"/>
                    <a:pt x="36" y="840"/>
                  </a:cubicBezTo>
                  <a:cubicBezTo>
                    <a:pt x="36" y="864"/>
                    <a:pt x="54" y="876"/>
                    <a:pt x="72" y="876"/>
                  </a:cubicBezTo>
                  <a:cubicBezTo>
                    <a:pt x="90" y="876"/>
                    <a:pt x="107" y="864"/>
                    <a:pt x="107" y="840"/>
                  </a:cubicBezTo>
                  <a:cubicBezTo>
                    <a:pt x="131" y="661"/>
                    <a:pt x="179" y="507"/>
                    <a:pt x="334" y="399"/>
                  </a:cubicBezTo>
                  <a:cubicBezTo>
                    <a:pt x="334" y="447"/>
                    <a:pt x="346" y="507"/>
                    <a:pt x="346" y="566"/>
                  </a:cubicBezTo>
                  <a:cubicBezTo>
                    <a:pt x="334" y="745"/>
                    <a:pt x="274" y="888"/>
                    <a:pt x="215" y="1054"/>
                  </a:cubicBezTo>
                  <a:cubicBezTo>
                    <a:pt x="207" y="1086"/>
                    <a:pt x="230" y="1107"/>
                    <a:pt x="254" y="1107"/>
                  </a:cubicBezTo>
                  <a:cubicBezTo>
                    <a:pt x="266" y="1107"/>
                    <a:pt x="278" y="1102"/>
                    <a:pt x="286" y="1090"/>
                  </a:cubicBezTo>
                  <a:cubicBezTo>
                    <a:pt x="393" y="947"/>
                    <a:pt x="429" y="721"/>
                    <a:pt x="417" y="542"/>
                  </a:cubicBezTo>
                  <a:cubicBezTo>
                    <a:pt x="405" y="352"/>
                    <a:pt x="357" y="173"/>
                    <a:pt x="262" y="18"/>
                  </a:cubicBezTo>
                  <a:cubicBezTo>
                    <a:pt x="254" y="6"/>
                    <a:pt x="243" y="1"/>
                    <a:pt x="233" y="1"/>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6"/>
            <p:cNvSpPr/>
            <p:nvPr/>
          </p:nvSpPr>
          <p:spPr>
            <a:xfrm>
              <a:off x="3185670" y="2862938"/>
              <a:ext cx="163494" cy="99489"/>
            </a:xfrm>
            <a:custGeom>
              <a:avLst/>
              <a:gdLst/>
              <a:ahLst/>
              <a:cxnLst/>
              <a:rect l="l" t="t" r="r" b="b"/>
              <a:pathLst>
                <a:path w="2184" h="1329" extrusionOk="0">
                  <a:moveTo>
                    <a:pt x="2090" y="0"/>
                  </a:moveTo>
                  <a:cubicBezTo>
                    <a:pt x="2067" y="0"/>
                    <a:pt x="2046" y="12"/>
                    <a:pt x="2040" y="35"/>
                  </a:cubicBezTo>
                  <a:cubicBezTo>
                    <a:pt x="2005" y="273"/>
                    <a:pt x="1969" y="475"/>
                    <a:pt x="1838" y="678"/>
                  </a:cubicBezTo>
                  <a:cubicBezTo>
                    <a:pt x="1731" y="856"/>
                    <a:pt x="1564" y="1011"/>
                    <a:pt x="1362" y="1106"/>
                  </a:cubicBezTo>
                  <a:cubicBezTo>
                    <a:pt x="1211" y="1177"/>
                    <a:pt x="1056" y="1209"/>
                    <a:pt x="901" y="1209"/>
                  </a:cubicBezTo>
                  <a:cubicBezTo>
                    <a:pt x="616" y="1209"/>
                    <a:pt x="331" y="1102"/>
                    <a:pt x="76" y="939"/>
                  </a:cubicBezTo>
                  <a:cubicBezTo>
                    <a:pt x="70" y="934"/>
                    <a:pt x="63" y="932"/>
                    <a:pt x="56" y="932"/>
                  </a:cubicBezTo>
                  <a:cubicBezTo>
                    <a:pt x="30" y="932"/>
                    <a:pt x="0" y="959"/>
                    <a:pt x="28" y="987"/>
                  </a:cubicBezTo>
                  <a:cubicBezTo>
                    <a:pt x="237" y="1218"/>
                    <a:pt x="558" y="1328"/>
                    <a:pt x="874" y="1328"/>
                  </a:cubicBezTo>
                  <a:cubicBezTo>
                    <a:pt x="1062" y="1328"/>
                    <a:pt x="1249" y="1289"/>
                    <a:pt x="1409" y="1213"/>
                  </a:cubicBezTo>
                  <a:cubicBezTo>
                    <a:pt x="1814" y="1011"/>
                    <a:pt x="2183" y="523"/>
                    <a:pt x="2147" y="47"/>
                  </a:cubicBezTo>
                  <a:cubicBezTo>
                    <a:pt x="2141" y="15"/>
                    <a:pt x="2115" y="0"/>
                    <a:pt x="209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6"/>
            <p:cNvSpPr/>
            <p:nvPr/>
          </p:nvSpPr>
          <p:spPr>
            <a:xfrm>
              <a:off x="3335464" y="2670847"/>
              <a:ext cx="78753" cy="37804"/>
            </a:xfrm>
            <a:custGeom>
              <a:avLst/>
              <a:gdLst/>
              <a:ahLst/>
              <a:cxnLst/>
              <a:rect l="l" t="t" r="r" b="b"/>
              <a:pathLst>
                <a:path w="1052" h="505" extrusionOk="0">
                  <a:moveTo>
                    <a:pt x="884" y="0"/>
                  </a:moveTo>
                  <a:cubicBezTo>
                    <a:pt x="841" y="0"/>
                    <a:pt x="797" y="11"/>
                    <a:pt x="754" y="29"/>
                  </a:cubicBezTo>
                  <a:cubicBezTo>
                    <a:pt x="551" y="76"/>
                    <a:pt x="361" y="172"/>
                    <a:pt x="182" y="279"/>
                  </a:cubicBezTo>
                  <a:cubicBezTo>
                    <a:pt x="0" y="384"/>
                    <a:pt x="11" y="505"/>
                    <a:pt x="152" y="505"/>
                  </a:cubicBezTo>
                  <a:cubicBezTo>
                    <a:pt x="186" y="505"/>
                    <a:pt x="228" y="498"/>
                    <a:pt x="277" y="481"/>
                  </a:cubicBezTo>
                  <a:cubicBezTo>
                    <a:pt x="468" y="422"/>
                    <a:pt x="670" y="350"/>
                    <a:pt x="873" y="291"/>
                  </a:cubicBezTo>
                  <a:cubicBezTo>
                    <a:pt x="956" y="267"/>
                    <a:pt x="1051" y="219"/>
                    <a:pt x="1051" y="136"/>
                  </a:cubicBezTo>
                  <a:cubicBezTo>
                    <a:pt x="1051" y="76"/>
                    <a:pt x="992" y="17"/>
                    <a:pt x="932" y="5"/>
                  </a:cubicBezTo>
                  <a:cubicBezTo>
                    <a:pt x="916" y="2"/>
                    <a:pt x="900" y="0"/>
                    <a:pt x="88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6"/>
            <p:cNvSpPr/>
            <p:nvPr/>
          </p:nvSpPr>
          <p:spPr>
            <a:xfrm>
              <a:off x="3336587" y="2266528"/>
              <a:ext cx="279078" cy="475136"/>
            </a:xfrm>
            <a:custGeom>
              <a:avLst/>
              <a:gdLst/>
              <a:ahLst/>
              <a:cxnLst/>
              <a:rect l="l" t="t" r="r" b="b"/>
              <a:pathLst>
                <a:path w="3728" h="6347" extrusionOk="0">
                  <a:moveTo>
                    <a:pt x="48" y="1"/>
                  </a:moveTo>
                  <a:cubicBezTo>
                    <a:pt x="1" y="1310"/>
                    <a:pt x="203" y="2656"/>
                    <a:pt x="810" y="3811"/>
                  </a:cubicBezTo>
                  <a:cubicBezTo>
                    <a:pt x="1417" y="4977"/>
                    <a:pt x="2441" y="5942"/>
                    <a:pt x="3680" y="6347"/>
                  </a:cubicBezTo>
                  <a:cubicBezTo>
                    <a:pt x="3727" y="5251"/>
                    <a:pt x="3644" y="4144"/>
                    <a:pt x="3394" y="3084"/>
                  </a:cubicBezTo>
                  <a:cubicBezTo>
                    <a:pt x="3299" y="2680"/>
                    <a:pt x="3191" y="2275"/>
                    <a:pt x="3001" y="1906"/>
                  </a:cubicBezTo>
                  <a:cubicBezTo>
                    <a:pt x="2453" y="798"/>
                    <a:pt x="1286" y="60"/>
                    <a:pt x="48"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6"/>
            <p:cNvSpPr/>
            <p:nvPr/>
          </p:nvSpPr>
          <p:spPr>
            <a:xfrm>
              <a:off x="3390037" y="2273640"/>
              <a:ext cx="222933" cy="384256"/>
            </a:xfrm>
            <a:custGeom>
              <a:avLst/>
              <a:gdLst/>
              <a:ahLst/>
              <a:cxnLst/>
              <a:rect l="l" t="t" r="r" b="b"/>
              <a:pathLst>
                <a:path w="2978" h="5133" extrusionOk="0">
                  <a:moveTo>
                    <a:pt x="1" y="1"/>
                  </a:moveTo>
                  <a:lnTo>
                    <a:pt x="1" y="1"/>
                  </a:lnTo>
                  <a:cubicBezTo>
                    <a:pt x="72" y="72"/>
                    <a:pt x="132" y="156"/>
                    <a:pt x="203" y="227"/>
                  </a:cubicBezTo>
                  <a:cubicBezTo>
                    <a:pt x="382" y="441"/>
                    <a:pt x="560" y="668"/>
                    <a:pt x="727" y="894"/>
                  </a:cubicBezTo>
                  <a:cubicBezTo>
                    <a:pt x="1358" y="1739"/>
                    <a:pt x="1882" y="2656"/>
                    <a:pt x="2323" y="3608"/>
                  </a:cubicBezTo>
                  <a:cubicBezTo>
                    <a:pt x="2549" y="4073"/>
                    <a:pt x="2751" y="4549"/>
                    <a:pt x="2942" y="5037"/>
                  </a:cubicBezTo>
                  <a:cubicBezTo>
                    <a:pt x="2954" y="5061"/>
                    <a:pt x="2966" y="5097"/>
                    <a:pt x="2977" y="5132"/>
                  </a:cubicBezTo>
                  <a:cubicBezTo>
                    <a:pt x="2966" y="4954"/>
                    <a:pt x="2954" y="4775"/>
                    <a:pt x="2942" y="4597"/>
                  </a:cubicBezTo>
                  <a:cubicBezTo>
                    <a:pt x="2608" y="3775"/>
                    <a:pt x="2263" y="2954"/>
                    <a:pt x="1834" y="2180"/>
                  </a:cubicBezTo>
                  <a:cubicBezTo>
                    <a:pt x="1620" y="1799"/>
                    <a:pt x="1382" y="1418"/>
                    <a:pt x="1132" y="1061"/>
                  </a:cubicBezTo>
                  <a:cubicBezTo>
                    <a:pt x="918" y="763"/>
                    <a:pt x="715" y="477"/>
                    <a:pt x="513" y="179"/>
                  </a:cubicBezTo>
                  <a:cubicBezTo>
                    <a:pt x="346" y="108"/>
                    <a:pt x="179" y="48"/>
                    <a:pt x="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6"/>
            <p:cNvSpPr/>
            <p:nvPr/>
          </p:nvSpPr>
          <p:spPr>
            <a:xfrm>
              <a:off x="3339282" y="2284345"/>
              <a:ext cx="273688" cy="457320"/>
            </a:xfrm>
            <a:custGeom>
              <a:avLst/>
              <a:gdLst/>
              <a:ahLst/>
              <a:cxnLst/>
              <a:rect l="l" t="t" r="r" b="b"/>
              <a:pathLst>
                <a:path w="3656" h="6109" extrusionOk="0">
                  <a:moveTo>
                    <a:pt x="12" y="1"/>
                  </a:moveTo>
                  <a:lnTo>
                    <a:pt x="12" y="1"/>
                  </a:lnTo>
                  <a:cubicBezTo>
                    <a:pt x="0" y="679"/>
                    <a:pt x="60" y="1358"/>
                    <a:pt x="215" y="2025"/>
                  </a:cubicBezTo>
                  <a:cubicBezTo>
                    <a:pt x="298" y="2108"/>
                    <a:pt x="369" y="2191"/>
                    <a:pt x="441" y="2275"/>
                  </a:cubicBezTo>
                  <a:cubicBezTo>
                    <a:pt x="977" y="2894"/>
                    <a:pt x="1441" y="3561"/>
                    <a:pt x="1846" y="4263"/>
                  </a:cubicBezTo>
                  <a:cubicBezTo>
                    <a:pt x="2060" y="4620"/>
                    <a:pt x="2239" y="4978"/>
                    <a:pt x="2417" y="5347"/>
                  </a:cubicBezTo>
                  <a:cubicBezTo>
                    <a:pt x="2441" y="5406"/>
                    <a:pt x="2465" y="5478"/>
                    <a:pt x="2501" y="5537"/>
                  </a:cubicBezTo>
                  <a:cubicBezTo>
                    <a:pt x="2858" y="5775"/>
                    <a:pt x="3239" y="5978"/>
                    <a:pt x="3655" y="6109"/>
                  </a:cubicBezTo>
                  <a:cubicBezTo>
                    <a:pt x="3655" y="6097"/>
                    <a:pt x="3655" y="6073"/>
                    <a:pt x="3655" y="6061"/>
                  </a:cubicBezTo>
                  <a:cubicBezTo>
                    <a:pt x="3382" y="5585"/>
                    <a:pt x="3143" y="5085"/>
                    <a:pt x="2905" y="4585"/>
                  </a:cubicBezTo>
                  <a:cubicBezTo>
                    <a:pt x="2477" y="3692"/>
                    <a:pt x="2060" y="2811"/>
                    <a:pt x="1548" y="1965"/>
                  </a:cubicBezTo>
                  <a:cubicBezTo>
                    <a:pt x="1108" y="1239"/>
                    <a:pt x="596" y="596"/>
                    <a:pt x="12"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6"/>
            <p:cNvSpPr/>
            <p:nvPr/>
          </p:nvSpPr>
          <p:spPr>
            <a:xfrm>
              <a:off x="3058482" y="2724672"/>
              <a:ext cx="40200" cy="47312"/>
            </a:xfrm>
            <a:custGeom>
              <a:avLst/>
              <a:gdLst/>
              <a:ahLst/>
              <a:cxnLst/>
              <a:rect l="l" t="t" r="r" b="b"/>
              <a:pathLst>
                <a:path w="537" h="632" extrusionOk="0">
                  <a:moveTo>
                    <a:pt x="346" y="0"/>
                  </a:moveTo>
                  <a:cubicBezTo>
                    <a:pt x="310" y="0"/>
                    <a:pt x="275" y="24"/>
                    <a:pt x="239" y="60"/>
                  </a:cubicBezTo>
                  <a:cubicBezTo>
                    <a:pt x="209" y="54"/>
                    <a:pt x="176" y="51"/>
                    <a:pt x="144" y="51"/>
                  </a:cubicBezTo>
                  <a:cubicBezTo>
                    <a:pt x="111" y="51"/>
                    <a:pt x="78" y="54"/>
                    <a:pt x="48" y="60"/>
                  </a:cubicBezTo>
                  <a:cubicBezTo>
                    <a:pt x="13" y="60"/>
                    <a:pt x="1" y="119"/>
                    <a:pt x="25" y="143"/>
                  </a:cubicBezTo>
                  <a:cubicBezTo>
                    <a:pt x="72" y="179"/>
                    <a:pt x="120" y="215"/>
                    <a:pt x="167" y="250"/>
                  </a:cubicBezTo>
                  <a:cubicBezTo>
                    <a:pt x="167" y="274"/>
                    <a:pt x="167" y="298"/>
                    <a:pt x="167" y="310"/>
                  </a:cubicBezTo>
                  <a:cubicBezTo>
                    <a:pt x="167" y="489"/>
                    <a:pt x="251" y="631"/>
                    <a:pt x="346" y="631"/>
                  </a:cubicBezTo>
                  <a:cubicBezTo>
                    <a:pt x="453" y="631"/>
                    <a:pt x="537" y="489"/>
                    <a:pt x="537" y="310"/>
                  </a:cubicBezTo>
                  <a:cubicBezTo>
                    <a:pt x="537" y="143"/>
                    <a:pt x="453" y="0"/>
                    <a:pt x="34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6"/>
            <p:cNvSpPr/>
            <p:nvPr/>
          </p:nvSpPr>
          <p:spPr>
            <a:xfrm>
              <a:off x="2784869" y="2193465"/>
              <a:ext cx="596335" cy="511968"/>
            </a:xfrm>
            <a:custGeom>
              <a:avLst/>
              <a:gdLst/>
              <a:ahLst/>
              <a:cxnLst/>
              <a:rect l="l" t="t" r="r" b="b"/>
              <a:pathLst>
                <a:path w="7966" h="6839" extrusionOk="0">
                  <a:moveTo>
                    <a:pt x="5620" y="0"/>
                  </a:moveTo>
                  <a:lnTo>
                    <a:pt x="1" y="5370"/>
                  </a:lnTo>
                  <a:cubicBezTo>
                    <a:pt x="291" y="5486"/>
                    <a:pt x="604" y="5550"/>
                    <a:pt x="917" y="5550"/>
                  </a:cubicBezTo>
                  <a:cubicBezTo>
                    <a:pt x="1053" y="5550"/>
                    <a:pt x="1189" y="5538"/>
                    <a:pt x="1322" y="5513"/>
                  </a:cubicBezTo>
                  <a:lnTo>
                    <a:pt x="1322" y="5513"/>
                  </a:lnTo>
                  <a:cubicBezTo>
                    <a:pt x="1108" y="5858"/>
                    <a:pt x="798" y="6096"/>
                    <a:pt x="405" y="6203"/>
                  </a:cubicBezTo>
                  <a:cubicBezTo>
                    <a:pt x="962" y="6638"/>
                    <a:pt x="1666" y="6839"/>
                    <a:pt x="2375" y="6839"/>
                  </a:cubicBezTo>
                  <a:cubicBezTo>
                    <a:pt x="2773" y="6839"/>
                    <a:pt x="3172" y="6776"/>
                    <a:pt x="3549" y="6656"/>
                  </a:cubicBezTo>
                  <a:cubicBezTo>
                    <a:pt x="4584" y="6334"/>
                    <a:pt x="5466" y="5608"/>
                    <a:pt x="6156" y="4763"/>
                  </a:cubicBezTo>
                  <a:lnTo>
                    <a:pt x="6156" y="4763"/>
                  </a:lnTo>
                  <a:cubicBezTo>
                    <a:pt x="6239" y="5084"/>
                    <a:pt x="6156" y="5406"/>
                    <a:pt x="6049" y="5715"/>
                  </a:cubicBezTo>
                  <a:cubicBezTo>
                    <a:pt x="6442" y="5680"/>
                    <a:pt x="6787" y="5441"/>
                    <a:pt x="7037" y="5144"/>
                  </a:cubicBezTo>
                  <a:cubicBezTo>
                    <a:pt x="7287" y="4834"/>
                    <a:pt x="7442" y="4477"/>
                    <a:pt x="7573" y="4108"/>
                  </a:cubicBezTo>
                  <a:cubicBezTo>
                    <a:pt x="7823" y="3382"/>
                    <a:pt x="7966" y="2596"/>
                    <a:pt x="7811" y="1846"/>
                  </a:cubicBezTo>
                  <a:cubicBezTo>
                    <a:pt x="7656" y="1096"/>
                    <a:pt x="7144" y="512"/>
                    <a:pt x="6418" y="215"/>
                  </a:cubicBezTo>
                  <a:cubicBezTo>
                    <a:pt x="6168" y="119"/>
                    <a:pt x="5894" y="36"/>
                    <a:pt x="5620"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6"/>
            <p:cNvSpPr/>
            <p:nvPr/>
          </p:nvSpPr>
          <p:spPr>
            <a:xfrm>
              <a:off x="2830309" y="2367290"/>
              <a:ext cx="544681" cy="316134"/>
            </a:xfrm>
            <a:custGeom>
              <a:avLst/>
              <a:gdLst/>
              <a:ahLst/>
              <a:cxnLst/>
              <a:rect l="l" t="t" r="r" b="b"/>
              <a:pathLst>
                <a:path w="7276" h="4223" extrusionOk="0">
                  <a:moveTo>
                    <a:pt x="7240" y="0"/>
                  </a:moveTo>
                  <a:cubicBezTo>
                    <a:pt x="6597" y="179"/>
                    <a:pt x="6002" y="488"/>
                    <a:pt x="5490" y="917"/>
                  </a:cubicBezTo>
                  <a:cubicBezTo>
                    <a:pt x="4918" y="1393"/>
                    <a:pt x="4537" y="2048"/>
                    <a:pt x="3977" y="2536"/>
                  </a:cubicBezTo>
                  <a:cubicBezTo>
                    <a:pt x="3704" y="2774"/>
                    <a:pt x="3394" y="2988"/>
                    <a:pt x="3084" y="3203"/>
                  </a:cubicBezTo>
                  <a:cubicBezTo>
                    <a:pt x="2775" y="3405"/>
                    <a:pt x="2453" y="3584"/>
                    <a:pt x="2096" y="3703"/>
                  </a:cubicBezTo>
                  <a:cubicBezTo>
                    <a:pt x="1778" y="3813"/>
                    <a:pt x="1444" y="3870"/>
                    <a:pt x="1112" y="3870"/>
                  </a:cubicBezTo>
                  <a:cubicBezTo>
                    <a:pt x="799" y="3870"/>
                    <a:pt x="486" y="3819"/>
                    <a:pt x="191" y="3715"/>
                  </a:cubicBezTo>
                  <a:cubicBezTo>
                    <a:pt x="132" y="3750"/>
                    <a:pt x="60" y="3786"/>
                    <a:pt x="1" y="3810"/>
                  </a:cubicBezTo>
                  <a:cubicBezTo>
                    <a:pt x="349" y="4106"/>
                    <a:pt x="780" y="4223"/>
                    <a:pt x="1225" y="4223"/>
                  </a:cubicBezTo>
                  <a:cubicBezTo>
                    <a:pt x="1479" y="4223"/>
                    <a:pt x="1738" y="4184"/>
                    <a:pt x="1989" y="4120"/>
                  </a:cubicBezTo>
                  <a:cubicBezTo>
                    <a:pt x="2334" y="4024"/>
                    <a:pt x="2668" y="3893"/>
                    <a:pt x="2989" y="3762"/>
                  </a:cubicBezTo>
                  <a:cubicBezTo>
                    <a:pt x="3299" y="3631"/>
                    <a:pt x="3596" y="3477"/>
                    <a:pt x="3870" y="3298"/>
                  </a:cubicBezTo>
                  <a:cubicBezTo>
                    <a:pt x="4430" y="2905"/>
                    <a:pt x="4870" y="2405"/>
                    <a:pt x="5347" y="1941"/>
                  </a:cubicBezTo>
                  <a:cubicBezTo>
                    <a:pt x="5775" y="1536"/>
                    <a:pt x="6252" y="1155"/>
                    <a:pt x="6811" y="964"/>
                  </a:cubicBezTo>
                  <a:cubicBezTo>
                    <a:pt x="6942" y="917"/>
                    <a:pt x="7073" y="881"/>
                    <a:pt x="7204" y="869"/>
                  </a:cubicBezTo>
                  <a:cubicBezTo>
                    <a:pt x="7252" y="583"/>
                    <a:pt x="7275" y="286"/>
                    <a:pt x="7264"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6"/>
            <p:cNvSpPr/>
            <p:nvPr/>
          </p:nvSpPr>
          <p:spPr>
            <a:xfrm>
              <a:off x="2872231" y="2270122"/>
              <a:ext cx="488461" cy="352366"/>
            </a:xfrm>
            <a:custGeom>
              <a:avLst/>
              <a:gdLst/>
              <a:ahLst/>
              <a:cxnLst/>
              <a:rect l="l" t="t" r="r" b="b"/>
              <a:pathLst>
                <a:path w="6525" h="4707" extrusionOk="0">
                  <a:moveTo>
                    <a:pt x="6287" y="0"/>
                  </a:moveTo>
                  <a:cubicBezTo>
                    <a:pt x="5965" y="84"/>
                    <a:pt x="5656" y="203"/>
                    <a:pt x="5358" y="369"/>
                  </a:cubicBezTo>
                  <a:cubicBezTo>
                    <a:pt x="4310" y="941"/>
                    <a:pt x="3667" y="1965"/>
                    <a:pt x="2917" y="2834"/>
                  </a:cubicBezTo>
                  <a:cubicBezTo>
                    <a:pt x="2524" y="3286"/>
                    <a:pt x="2108" y="3715"/>
                    <a:pt x="1596" y="4025"/>
                  </a:cubicBezTo>
                  <a:cubicBezTo>
                    <a:pt x="1310" y="4203"/>
                    <a:pt x="1012" y="4346"/>
                    <a:pt x="691" y="4453"/>
                  </a:cubicBezTo>
                  <a:cubicBezTo>
                    <a:pt x="531" y="4506"/>
                    <a:pt x="352" y="4550"/>
                    <a:pt x="179" y="4550"/>
                  </a:cubicBezTo>
                  <a:cubicBezTo>
                    <a:pt x="159" y="4550"/>
                    <a:pt x="139" y="4550"/>
                    <a:pt x="119" y="4548"/>
                  </a:cubicBezTo>
                  <a:cubicBezTo>
                    <a:pt x="84" y="4596"/>
                    <a:pt x="48" y="4644"/>
                    <a:pt x="0" y="4691"/>
                  </a:cubicBezTo>
                  <a:cubicBezTo>
                    <a:pt x="62" y="4702"/>
                    <a:pt x="125" y="4707"/>
                    <a:pt x="189" y="4707"/>
                  </a:cubicBezTo>
                  <a:cubicBezTo>
                    <a:pt x="407" y="4707"/>
                    <a:pt x="634" y="4651"/>
                    <a:pt x="846" y="4596"/>
                  </a:cubicBezTo>
                  <a:cubicBezTo>
                    <a:pt x="1215" y="4501"/>
                    <a:pt x="1572" y="4358"/>
                    <a:pt x="1905" y="4144"/>
                  </a:cubicBezTo>
                  <a:cubicBezTo>
                    <a:pt x="2965" y="3465"/>
                    <a:pt x="3513" y="2286"/>
                    <a:pt x="4394" y="1417"/>
                  </a:cubicBezTo>
                  <a:cubicBezTo>
                    <a:pt x="4834" y="988"/>
                    <a:pt x="5358" y="655"/>
                    <a:pt x="5965" y="524"/>
                  </a:cubicBezTo>
                  <a:cubicBezTo>
                    <a:pt x="6144" y="476"/>
                    <a:pt x="6334" y="453"/>
                    <a:pt x="6525" y="441"/>
                  </a:cubicBezTo>
                  <a:cubicBezTo>
                    <a:pt x="6465" y="286"/>
                    <a:pt x="6382" y="131"/>
                    <a:pt x="6287"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6"/>
            <p:cNvSpPr/>
            <p:nvPr/>
          </p:nvSpPr>
          <p:spPr>
            <a:xfrm>
              <a:off x="3040666" y="2667254"/>
              <a:ext cx="85640" cy="22757"/>
            </a:xfrm>
            <a:custGeom>
              <a:avLst/>
              <a:gdLst/>
              <a:ahLst/>
              <a:cxnLst/>
              <a:rect l="l" t="t" r="r" b="b"/>
              <a:pathLst>
                <a:path w="1144" h="304" extrusionOk="0">
                  <a:moveTo>
                    <a:pt x="416" y="1"/>
                  </a:moveTo>
                  <a:cubicBezTo>
                    <a:pt x="365" y="1"/>
                    <a:pt x="313" y="2"/>
                    <a:pt x="263" y="5"/>
                  </a:cubicBezTo>
                  <a:cubicBezTo>
                    <a:pt x="203" y="17"/>
                    <a:pt x="132" y="29"/>
                    <a:pt x="84" y="53"/>
                  </a:cubicBezTo>
                  <a:cubicBezTo>
                    <a:pt x="36" y="89"/>
                    <a:pt x="1" y="160"/>
                    <a:pt x="24" y="220"/>
                  </a:cubicBezTo>
                  <a:cubicBezTo>
                    <a:pt x="60" y="291"/>
                    <a:pt x="155" y="303"/>
                    <a:pt x="251" y="303"/>
                  </a:cubicBezTo>
                  <a:cubicBezTo>
                    <a:pt x="453" y="291"/>
                    <a:pt x="667" y="279"/>
                    <a:pt x="870" y="267"/>
                  </a:cubicBezTo>
                  <a:cubicBezTo>
                    <a:pt x="1132" y="255"/>
                    <a:pt x="1144" y="89"/>
                    <a:pt x="894" y="41"/>
                  </a:cubicBezTo>
                  <a:cubicBezTo>
                    <a:pt x="733" y="14"/>
                    <a:pt x="572" y="1"/>
                    <a:pt x="41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6"/>
            <p:cNvSpPr/>
            <p:nvPr/>
          </p:nvSpPr>
          <p:spPr>
            <a:xfrm>
              <a:off x="3356201" y="2716063"/>
              <a:ext cx="73138" cy="39376"/>
            </a:xfrm>
            <a:custGeom>
              <a:avLst/>
              <a:gdLst/>
              <a:ahLst/>
              <a:cxnLst/>
              <a:rect l="l" t="t" r="r" b="b"/>
              <a:pathLst>
                <a:path w="977" h="526" extrusionOk="0">
                  <a:moveTo>
                    <a:pt x="477" y="127"/>
                  </a:moveTo>
                  <a:cubicBezTo>
                    <a:pt x="477" y="127"/>
                    <a:pt x="477" y="127"/>
                    <a:pt x="477" y="139"/>
                  </a:cubicBezTo>
                  <a:lnTo>
                    <a:pt x="441" y="139"/>
                  </a:lnTo>
                  <a:cubicBezTo>
                    <a:pt x="453" y="139"/>
                    <a:pt x="465" y="127"/>
                    <a:pt x="477" y="127"/>
                  </a:cubicBezTo>
                  <a:close/>
                  <a:moveTo>
                    <a:pt x="629" y="1"/>
                  </a:moveTo>
                  <a:cubicBezTo>
                    <a:pt x="549" y="1"/>
                    <a:pt x="468" y="15"/>
                    <a:pt x="405" y="32"/>
                  </a:cubicBezTo>
                  <a:cubicBezTo>
                    <a:pt x="227" y="92"/>
                    <a:pt x="72" y="246"/>
                    <a:pt x="12" y="437"/>
                  </a:cubicBezTo>
                  <a:cubicBezTo>
                    <a:pt x="0" y="461"/>
                    <a:pt x="12" y="473"/>
                    <a:pt x="36" y="485"/>
                  </a:cubicBezTo>
                  <a:cubicBezTo>
                    <a:pt x="44" y="508"/>
                    <a:pt x="67" y="526"/>
                    <a:pt x="88" y="526"/>
                  </a:cubicBezTo>
                  <a:cubicBezTo>
                    <a:pt x="100" y="526"/>
                    <a:pt x="111" y="521"/>
                    <a:pt x="120" y="508"/>
                  </a:cubicBezTo>
                  <a:cubicBezTo>
                    <a:pt x="239" y="389"/>
                    <a:pt x="381" y="270"/>
                    <a:pt x="560" y="270"/>
                  </a:cubicBezTo>
                  <a:cubicBezTo>
                    <a:pt x="667" y="270"/>
                    <a:pt x="977" y="258"/>
                    <a:pt x="905" y="127"/>
                  </a:cubicBezTo>
                  <a:cubicBezTo>
                    <a:pt x="893" y="115"/>
                    <a:pt x="882" y="92"/>
                    <a:pt x="858" y="68"/>
                  </a:cubicBezTo>
                  <a:cubicBezTo>
                    <a:pt x="802" y="18"/>
                    <a:pt x="716" y="1"/>
                    <a:pt x="62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6"/>
            <p:cNvSpPr/>
            <p:nvPr/>
          </p:nvSpPr>
          <p:spPr>
            <a:xfrm>
              <a:off x="2905169" y="3234917"/>
              <a:ext cx="664981" cy="194861"/>
            </a:xfrm>
            <a:custGeom>
              <a:avLst/>
              <a:gdLst/>
              <a:ahLst/>
              <a:cxnLst/>
              <a:rect l="l" t="t" r="r" b="b"/>
              <a:pathLst>
                <a:path w="8883" h="2603" extrusionOk="0">
                  <a:moveTo>
                    <a:pt x="5149" y="0"/>
                  </a:moveTo>
                  <a:cubicBezTo>
                    <a:pt x="4452" y="0"/>
                    <a:pt x="3754" y="80"/>
                    <a:pt x="3073" y="233"/>
                  </a:cubicBezTo>
                  <a:cubicBezTo>
                    <a:pt x="2227" y="423"/>
                    <a:pt x="1394" y="721"/>
                    <a:pt x="656" y="1209"/>
                  </a:cubicBezTo>
                  <a:cubicBezTo>
                    <a:pt x="430" y="1352"/>
                    <a:pt x="203" y="1531"/>
                    <a:pt x="1" y="1709"/>
                  </a:cubicBezTo>
                  <a:cubicBezTo>
                    <a:pt x="1156" y="2281"/>
                    <a:pt x="2454" y="2602"/>
                    <a:pt x="3835" y="2602"/>
                  </a:cubicBezTo>
                  <a:cubicBezTo>
                    <a:pt x="5716" y="2602"/>
                    <a:pt x="7466" y="1995"/>
                    <a:pt x="8883" y="959"/>
                  </a:cubicBezTo>
                  <a:cubicBezTo>
                    <a:pt x="8478" y="697"/>
                    <a:pt x="8038" y="483"/>
                    <a:pt x="7597" y="352"/>
                  </a:cubicBezTo>
                  <a:cubicBezTo>
                    <a:pt x="6803" y="113"/>
                    <a:pt x="5977" y="0"/>
                    <a:pt x="5149"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6"/>
            <p:cNvSpPr/>
            <p:nvPr/>
          </p:nvSpPr>
          <p:spPr>
            <a:xfrm>
              <a:off x="3120916" y="3075316"/>
              <a:ext cx="291505" cy="267999"/>
            </a:xfrm>
            <a:custGeom>
              <a:avLst/>
              <a:gdLst/>
              <a:ahLst/>
              <a:cxnLst/>
              <a:rect l="l" t="t" r="r" b="b"/>
              <a:pathLst>
                <a:path w="3894" h="3580" extrusionOk="0">
                  <a:moveTo>
                    <a:pt x="2348" y="0"/>
                  </a:moveTo>
                  <a:cubicBezTo>
                    <a:pt x="1578" y="0"/>
                    <a:pt x="819" y="119"/>
                    <a:pt x="60" y="365"/>
                  </a:cubicBezTo>
                  <a:cubicBezTo>
                    <a:pt x="203" y="722"/>
                    <a:pt x="238" y="1127"/>
                    <a:pt x="215" y="1520"/>
                  </a:cubicBezTo>
                  <a:cubicBezTo>
                    <a:pt x="191" y="1901"/>
                    <a:pt x="107" y="2282"/>
                    <a:pt x="0" y="2663"/>
                  </a:cubicBezTo>
                  <a:cubicBezTo>
                    <a:pt x="226" y="3115"/>
                    <a:pt x="643" y="3341"/>
                    <a:pt x="1072" y="3460"/>
                  </a:cubicBezTo>
                  <a:cubicBezTo>
                    <a:pt x="1334" y="3538"/>
                    <a:pt x="1602" y="3579"/>
                    <a:pt x="1868" y="3579"/>
                  </a:cubicBezTo>
                  <a:cubicBezTo>
                    <a:pt x="2134" y="3579"/>
                    <a:pt x="2399" y="3538"/>
                    <a:pt x="2655" y="3448"/>
                  </a:cubicBezTo>
                  <a:cubicBezTo>
                    <a:pt x="3167" y="3258"/>
                    <a:pt x="3620" y="2865"/>
                    <a:pt x="3894" y="2317"/>
                  </a:cubicBezTo>
                  <a:cubicBezTo>
                    <a:pt x="3655" y="1758"/>
                    <a:pt x="3513" y="1091"/>
                    <a:pt x="3489" y="460"/>
                  </a:cubicBezTo>
                  <a:cubicBezTo>
                    <a:pt x="3489" y="329"/>
                    <a:pt x="3489" y="210"/>
                    <a:pt x="3524" y="91"/>
                  </a:cubicBezTo>
                  <a:cubicBezTo>
                    <a:pt x="3129" y="31"/>
                    <a:pt x="2737" y="0"/>
                    <a:pt x="2348"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6"/>
            <p:cNvSpPr/>
            <p:nvPr/>
          </p:nvSpPr>
          <p:spPr>
            <a:xfrm>
              <a:off x="3169949" y="3088342"/>
              <a:ext cx="242472" cy="160500"/>
            </a:xfrm>
            <a:custGeom>
              <a:avLst/>
              <a:gdLst/>
              <a:ahLst/>
              <a:cxnLst/>
              <a:rect l="l" t="t" r="r" b="b"/>
              <a:pathLst>
                <a:path w="3239" h="2144" extrusionOk="0">
                  <a:moveTo>
                    <a:pt x="2846" y="0"/>
                  </a:moveTo>
                  <a:cubicBezTo>
                    <a:pt x="2105" y="371"/>
                    <a:pt x="1064" y="431"/>
                    <a:pt x="468" y="431"/>
                  </a:cubicBezTo>
                  <a:cubicBezTo>
                    <a:pt x="183" y="431"/>
                    <a:pt x="0" y="417"/>
                    <a:pt x="0" y="417"/>
                  </a:cubicBezTo>
                  <a:lnTo>
                    <a:pt x="0" y="417"/>
                  </a:lnTo>
                  <a:cubicBezTo>
                    <a:pt x="2227" y="762"/>
                    <a:pt x="3239" y="2143"/>
                    <a:pt x="3239" y="2143"/>
                  </a:cubicBezTo>
                  <a:cubicBezTo>
                    <a:pt x="2715" y="869"/>
                    <a:pt x="2846" y="0"/>
                    <a:pt x="2846"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6"/>
            <p:cNvSpPr/>
            <p:nvPr/>
          </p:nvSpPr>
          <p:spPr>
            <a:xfrm>
              <a:off x="3090597" y="3246970"/>
              <a:ext cx="354836" cy="112814"/>
            </a:xfrm>
            <a:custGeom>
              <a:avLst/>
              <a:gdLst/>
              <a:ahLst/>
              <a:cxnLst/>
              <a:rect l="l" t="t" r="r" b="b"/>
              <a:pathLst>
                <a:path w="4740" h="1507" extrusionOk="0">
                  <a:moveTo>
                    <a:pt x="4310" y="0"/>
                  </a:moveTo>
                  <a:cubicBezTo>
                    <a:pt x="4310" y="0"/>
                    <a:pt x="3436" y="886"/>
                    <a:pt x="2251" y="886"/>
                  </a:cubicBezTo>
                  <a:cubicBezTo>
                    <a:pt x="1704" y="886"/>
                    <a:pt x="1090" y="697"/>
                    <a:pt x="465" y="143"/>
                  </a:cubicBezTo>
                  <a:lnTo>
                    <a:pt x="0" y="262"/>
                  </a:lnTo>
                  <a:cubicBezTo>
                    <a:pt x="0" y="262"/>
                    <a:pt x="938" y="1507"/>
                    <a:pt x="2305" y="1507"/>
                  </a:cubicBezTo>
                  <a:cubicBezTo>
                    <a:pt x="3022" y="1507"/>
                    <a:pt x="3858" y="1164"/>
                    <a:pt x="4739" y="120"/>
                  </a:cubicBezTo>
                  <a:lnTo>
                    <a:pt x="431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6"/>
            <p:cNvSpPr/>
            <p:nvPr/>
          </p:nvSpPr>
          <p:spPr>
            <a:xfrm>
              <a:off x="3118445" y="3279908"/>
              <a:ext cx="19464" cy="13625"/>
            </a:xfrm>
            <a:custGeom>
              <a:avLst/>
              <a:gdLst/>
              <a:ahLst/>
              <a:cxnLst/>
              <a:rect l="l" t="t" r="r" b="b"/>
              <a:pathLst>
                <a:path w="260" h="182" extrusionOk="0">
                  <a:moveTo>
                    <a:pt x="224" y="1"/>
                  </a:moveTo>
                  <a:cubicBezTo>
                    <a:pt x="188" y="13"/>
                    <a:pt x="164" y="25"/>
                    <a:pt x="128" y="49"/>
                  </a:cubicBezTo>
                  <a:cubicBezTo>
                    <a:pt x="93" y="72"/>
                    <a:pt x="57" y="96"/>
                    <a:pt x="21" y="132"/>
                  </a:cubicBezTo>
                  <a:cubicBezTo>
                    <a:pt x="0" y="143"/>
                    <a:pt x="17" y="181"/>
                    <a:pt x="46" y="181"/>
                  </a:cubicBezTo>
                  <a:cubicBezTo>
                    <a:pt x="49" y="181"/>
                    <a:pt x="53" y="181"/>
                    <a:pt x="57" y="180"/>
                  </a:cubicBezTo>
                  <a:cubicBezTo>
                    <a:pt x="117" y="132"/>
                    <a:pt x="200" y="96"/>
                    <a:pt x="248" y="37"/>
                  </a:cubicBezTo>
                  <a:cubicBezTo>
                    <a:pt x="259" y="13"/>
                    <a:pt x="236" y="1"/>
                    <a:pt x="224"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6"/>
            <p:cNvSpPr/>
            <p:nvPr/>
          </p:nvSpPr>
          <p:spPr>
            <a:xfrm>
              <a:off x="3150710" y="3299297"/>
              <a:ext cx="15721" cy="16993"/>
            </a:xfrm>
            <a:custGeom>
              <a:avLst/>
              <a:gdLst/>
              <a:ahLst/>
              <a:cxnLst/>
              <a:rect l="l" t="t" r="r" b="b"/>
              <a:pathLst>
                <a:path w="210" h="227" extrusionOk="0">
                  <a:moveTo>
                    <a:pt x="192" y="1"/>
                  </a:moveTo>
                  <a:cubicBezTo>
                    <a:pt x="190" y="1"/>
                    <a:pt x="188" y="2"/>
                    <a:pt x="186" y="4"/>
                  </a:cubicBezTo>
                  <a:cubicBezTo>
                    <a:pt x="114" y="52"/>
                    <a:pt x="67" y="123"/>
                    <a:pt x="19" y="194"/>
                  </a:cubicBezTo>
                  <a:cubicBezTo>
                    <a:pt x="1" y="203"/>
                    <a:pt x="17" y="226"/>
                    <a:pt x="31" y="226"/>
                  </a:cubicBezTo>
                  <a:cubicBezTo>
                    <a:pt x="36" y="226"/>
                    <a:pt x="40" y="224"/>
                    <a:pt x="43" y="218"/>
                  </a:cubicBezTo>
                  <a:cubicBezTo>
                    <a:pt x="67" y="183"/>
                    <a:pt x="102" y="159"/>
                    <a:pt x="126" y="123"/>
                  </a:cubicBezTo>
                  <a:cubicBezTo>
                    <a:pt x="150" y="99"/>
                    <a:pt x="186" y="63"/>
                    <a:pt x="209" y="28"/>
                  </a:cubicBezTo>
                  <a:cubicBezTo>
                    <a:pt x="209" y="18"/>
                    <a:pt x="202" y="1"/>
                    <a:pt x="192"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6"/>
            <p:cNvSpPr/>
            <p:nvPr/>
          </p:nvSpPr>
          <p:spPr>
            <a:xfrm>
              <a:off x="3189862" y="3315092"/>
              <a:ext cx="10406" cy="23805"/>
            </a:xfrm>
            <a:custGeom>
              <a:avLst/>
              <a:gdLst/>
              <a:ahLst/>
              <a:cxnLst/>
              <a:rect l="l" t="t" r="r" b="b"/>
              <a:pathLst>
                <a:path w="139" h="318" extrusionOk="0">
                  <a:moveTo>
                    <a:pt x="106" y="1"/>
                  </a:moveTo>
                  <a:cubicBezTo>
                    <a:pt x="98" y="1"/>
                    <a:pt x="91" y="6"/>
                    <a:pt x="91" y="19"/>
                  </a:cubicBezTo>
                  <a:cubicBezTo>
                    <a:pt x="56" y="102"/>
                    <a:pt x="20" y="198"/>
                    <a:pt x="8" y="281"/>
                  </a:cubicBezTo>
                  <a:cubicBezTo>
                    <a:pt x="0" y="304"/>
                    <a:pt x="12" y="317"/>
                    <a:pt x="25" y="317"/>
                  </a:cubicBezTo>
                  <a:cubicBezTo>
                    <a:pt x="32" y="317"/>
                    <a:pt x="39" y="313"/>
                    <a:pt x="44" y="305"/>
                  </a:cubicBezTo>
                  <a:cubicBezTo>
                    <a:pt x="91" y="222"/>
                    <a:pt x="103" y="126"/>
                    <a:pt x="139" y="31"/>
                  </a:cubicBezTo>
                  <a:cubicBezTo>
                    <a:pt x="139" y="16"/>
                    <a:pt x="120" y="1"/>
                    <a:pt x="106"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6"/>
            <p:cNvSpPr/>
            <p:nvPr/>
          </p:nvSpPr>
          <p:spPr>
            <a:xfrm>
              <a:off x="3238521" y="3324974"/>
              <a:ext cx="8983" cy="27099"/>
            </a:xfrm>
            <a:custGeom>
              <a:avLst/>
              <a:gdLst/>
              <a:ahLst/>
              <a:cxnLst/>
              <a:rect l="l" t="t" r="r" b="b"/>
              <a:pathLst>
                <a:path w="120" h="362" extrusionOk="0">
                  <a:moveTo>
                    <a:pt x="20" y="0"/>
                  </a:moveTo>
                  <a:cubicBezTo>
                    <a:pt x="10" y="0"/>
                    <a:pt x="1" y="6"/>
                    <a:pt x="1" y="18"/>
                  </a:cubicBezTo>
                  <a:cubicBezTo>
                    <a:pt x="13" y="125"/>
                    <a:pt x="13" y="244"/>
                    <a:pt x="72" y="351"/>
                  </a:cubicBezTo>
                  <a:cubicBezTo>
                    <a:pt x="76" y="358"/>
                    <a:pt x="81" y="361"/>
                    <a:pt x="87" y="361"/>
                  </a:cubicBezTo>
                  <a:cubicBezTo>
                    <a:pt x="102" y="361"/>
                    <a:pt x="120" y="345"/>
                    <a:pt x="120" y="328"/>
                  </a:cubicBezTo>
                  <a:cubicBezTo>
                    <a:pt x="96" y="221"/>
                    <a:pt x="60" y="125"/>
                    <a:pt x="48" y="18"/>
                  </a:cubicBezTo>
                  <a:cubicBezTo>
                    <a:pt x="42" y="6"/>
                    <a:pt x="31" y="0"/>
                    <a:pt x="20"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6"/>
            <p:cNvSpPr/>
            <p:nvPr/>
          </p:nvSpPr>
          <p:spPr>
            <a:xfrm>
              <a:off x="3277149" y="3321980"/>
              <a:ext cx="14074" cy="26500"/>
            </a:xfrm>
            <a:custGeom>
              <a:avLst/>
              <a:gdLst/>
              <a:ahLst/>
              <a:cxnLst/>
              <a:rect l="l" t="t" r="r" b="b"/>
              <a:pathLst>
                <a:path w="188" h="354" extrusionOk="0">
                  <a:moveTo>
                    <a:pt x="39" y="1"/>
                  </a:moveTo>
                  <a:cubicBezTo>
                    <a:pt x="22" y="1"/>
                    <a:pt x="0" y="17"/>
                    <a:pt x="9" y="34"/>
                  </a:cubicBezTo>
                  <a:cubicBezTo>
                    <a:pt x="44" y="130"/>
                    <a:pt x="80" y="249"/>
                    <a:pt x="140" y="344"/>
                  </a:cubicBezTo>
                  <a:cubicBezTo>
                    <a:pt x="143" y="351"/>
                    <a:pt x="149" y="354"/>
                    <a:pt x="155" y="354"/>
                  </a:cubicBezTo>
                  <a:cubicBezTo>
                    <a:pt x="169" y="354"/>
                    <a:pt x="187" y="337"/>
                    <a:pt x="187" y="320"/>
                  </a:cubicBezTo>
                  <a:cubicBezTo>
                    <a:pt x="152" y="213"/>
                    <a:pt x="92" y="118"/>
                    <a:pt x="56" y="10"/>
                  </a:cubicBezTo>
                  <a:cubicBezTo>
                    <a:pt x="53" y="4"/>
                    <a:pt x="46" y="1"/>
                    <a:pt x="39"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6"/>
            <p:cNvSpPr/>
            <p:nvPr/>
          </p:nvSpPr>
          <p:spPr>
            <a:xfrm>
              <a:off x="3319968" y="3308879"/>
              <a:ext cx="9582" cy="28597"/>
            </a:xfrm>
            <a:custGeom>
              <a:avLst/>
              <a:gdLst/>
              <a:ahLst/>
              <a:cxnLst/>
              <a:rect l="l" t="t" r="r" b="b"/>
              <a:pathLst>
                <a:path w="128" h="382" extrusionOk="0">
                  <a:moveTo>
                    <a:pt x="33" y="1"/>
                  </a:moveTo>
                  <a:cubicBezTo>
                    <a:pt x="17" y="1"/>
                    <a:pt x="1" y="16"/>
                    <a:pt x="8" y="31"/>
                  </a:cubicBezTo>
                  <a:cubicBezTo>
                    <a:pt x="20" y="90"/>
                    <a:pt x="32" y="150"/>
                    <a:pt x="44" y="197"/>
                  </a:cubicBezTo>
                  <a:cubicBezTo>
                    <a:pt x="56" y="257"/>
                    <a:pt x="56" y="316"/>
                    <a:pt x="80" y="364"/>
                  </a:cubicBezTo>
                  <a:cubicBezTo>
                    <a:pt x="86" y="376"/>
                    <a:pt x="97" y="382"/>
                    <a:pt x="108" y="382"/>
                  </a:cubicBezTo>
                  <a:cubicBezTo>
                    <a:pt x="118" y="382"/>
                    <a:pt x="127" y="376"/>
                    <a:pt x="127" y="364"/>
                  </a:cubicBezTo>
                  <a:cubicBezTo>
                    <a:pt x="127" y="245"/>
                    <a:pt x="92" y="126"/>
                    <a:pt x="56" y="19"/>
                  </a:cubicBezTo>
                  <a:cubicBezTo>
                    <a:pt x="51" y="6"/>
                    <a:pt x="42" y="1"/>
                    <a:pt x="33"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6"/>
            <p:cNvSpPr/>
            <p:nvPr/>
          </p:nvSpPr>
          <p:spPr>
            <a:xfrm>
              <a:off x="3351335" y="3298848"/>
              <a:ext cx="14523" cy="20212"/>
            </a:xfrm>
            <a:custGeom>
              <a:avLst/>
              <a:gdLst/>
              <a:ahLst/>
              <a:cxnLst/>
              <a:rect l="l" t="t" r="r" b="b"/>
              <a:pathLst>
                <a:path w="194" h="270" extrusionOk="0">
                  <a:moveTo>
                    <a:pt x="37" y="0"/>
                  </a:moveTo>
                  <a:cubicBezTo>
                    <a:pt x="20" y="0"/>
                    <a:pt x="1" y="17"/>
                    <a:pt x="18" y="34"/>
                  </a:cubicBezTo>
                  <a:cubicBezTo>
                    <a:pt x="54" y="105"/>
                    <a:pt x="89" y="189"/>
                    <a:pt x="137" y="260"/>
                  </a:cubicBezTo>
                  <a:cubicBezTo>
                    <a:pt x="144" y="267"/>
                    <a:pt x="151" y="270"/>
                    <a:pt x="158" y="270"/>
                  </a:cubicBezTo>
                  <a:cubicBezTo>
                    <a:pt x="177" y="270"/>
                    <a:pt x="193" y="250"/>
                    <a:pt x="185" y="224"/>
                  </a:cubicBezTo>
                  <a:cubicBezTo>
                    <a:pt x="149" y="153"/>
                    <a:pt x="101" y="81"/>
                    <a:pt x="54" y="10"/>
                  </a:cubicBezTo>
                  <a:cubicBezTo>
                    <a:pt x="50" y="3"/>
                    <a:pt x="43" y="0"/>
                    <a:pt x="37"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6"/>
            <p:cNvSpPr/>
            <p:nvPr/>
          </p:nvSpPr>
          <p:spPr>
            <a:xfrm>
              <a:off x="3382252" y="3280657"/>
              <a:ext cx="16769" cy="17742"/>
            </a:xfrm>
            <a:custGeom>
              <a:avLst/>
              <a:gdLst/>
              <a:ahLst/>
              <a:cxnLst/>
              <a:rect l="l" t="t" r="r" b="b"/>
              <a:pathLst>
                <a:path w="224" h="237" extrusionOk="0">
                  <a:moveTo>
                    <a:pt x="32" y="1"/>
                  </a:moveTo>
                  <a:cubicBezTo>
                    <a:pt x="7" y="1"/>
                    <a:pt x="1" y="30"/>
                    <a:pt x="22" y="51"/>
                  </a:cubicBezTo>
                  <a:cubicBezTo>
                    <a:pt x="45" y="74"/>
                    <a:pt x="81" y="98"/>
                    <a:pt x="105" y="134"/>
                  </a:cubicBezTo>
                  <a:cubicBezTo>
                    <a:pt x="141" y="158"/>
                    <a:pt x="153" y="205"/>
                    <a:pt x="188" y="229"/>
                  </a:cubicBezTo>
                  <a:cubicBezTo>
                    <a:pt x="193" y="234"/>
                    <a:pt x="200" y="237"/>
                    <a:pt x="207" y="237"/>
                  </a:cubicBezTo>
                  <a:cubicBezTo>
                    <a:pt x="216" y="237"/>
                    <a:pt x="224" y="231"/>
                    <a:pt x="224" y="217"/>
                  </a:cubicBezTo>
                  <a:cubicBezTo>
                    <a:pt x="212" y="134"/>
                    <a:pt x="105" y="51"/>
                    <a:pt x="45" y="3"/>
                  </a:cubicBezTo>
                  <a:cubicBezTo>
                    <a:pt x="40" y="1"/>
                    <a:pt x="36" y="1"/>
                    <a:pt x="32"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6"/>
            <p:cNvSpPr/>
            <p:nvPr/>
          </p:nvSpPr>
          <p:spPr>
            <a:xfrm>
              <a:off x="3403737" y="3263739"/>
              <a:ext cx="17368" cy="14223"/>
            </a:xfrm>
            <a:custGeom>
              <a:avLst/>
              <a:gdLst/>
              <a:ahLst/>
              <a:cxnLst/>
              <a:rect l="l" t="t" r="r" b="b"/>
              <a:pathLst>
                <a:path w="232" h="190" extrusionOk="0">
                  <a:moveTo>
                    <a:pt x="48" y="1"/>
                  </a:moveTo>
                  <a:cubicBezTo>
                    <a:pt x="25" y="1"/>
                    <a:pt x="0" y="40"/>
                    <a:pt x="32" y="50"/>
                  </a:cubicBezTo>
                  <a:cubicBezTo>
                    <a:pt x="92" y="86"/>
                    <a:pt x="127" y="134"/>
                    <a:pt x="175" y="181"/>
                  </a:cubicBezTo>
                  <a:cubicBezTo>
                    <a:pt x="181" y="187"/>
                    <a:pt x="187" y="189"/>
                    <a:pt x="193" y="189"/>
                  </a:cubicBezTo>
                  <a:cubicBezTo>
                    <a:pt x="213" y="189"/>
                    <a:pt x="232" y="164"/>
                    <a:pt x="223" y="146"/>
                  </a:cubicBezTo>
                  <a:cubicBezTo>
                    <a:pt x="187" y="86"/>
                    <a:pt x="116" y="38"/>
                    <a:pt x="56" y="3"/>
                  </a:cubicBezTo>
                  <a:cubicBezTo>
                    <a:pt x="53" y="1"/>
                    <a:pt x="51" y="1"/>
                    <a:pt x="48"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6"/>
            <p:cNvSpPr/>
            <p:nvPr/>
          </p:nvSpPr>
          <p:spPr>
            <a:xfrm>
              <a:off x="2617332" y="1937668"/>
              <a:ext cx="1189900" cy="734451"/>
            </a:xfrm>
            <a:custGeom>
              <a:avLst/>
              <a:gdLst/>
              <a:ahLst/>
              <a:cxnLst/>
              <a:rect l="l" t="t" r="r" b="b"/>
              <a:pathLst>
                <a:path w="15895" h="9811" extrusionOk="0">
                  <a:moveTo>
                    <a:pt x="7727" y="0"/>
                  </a:moveTo>
                  <a:cubicBezTo>
                    <a:pt x="7394" y="0"/>
                    <a:pt x="7025" y="24"/>
                    <a:pt x="6656" y="84"/>
                  </a:cubicBezTo>
                  <a:cubicBezTo>
                    <a:pt x="3060" y="619"/>
                    <a:pt x="2786" y="3691"/>
                    <a:pt x="2584" y="5941"/>
                  </a:cubicBezTo>
                  <a:cubicBezTo>
                    <a:pt x="2465" y="7263"/>
                    <a:pt x="2381" y="8299"/>
                    <a:pt x="1643" y="8299"/>
                  </a:cubicBezTo>
                  <a:cubicBezTo>
                    <a:pt x="1334" y="8299"/>
                    <a:pt x="905" y="8120"/>
                    <a:pt x="334" y="7763"/>
                  </a:cubicBezTo>
                  <a:cubicBezTo>
                    <a:pt x="320" y="7749"/>
                    <a:pt x="302" y="7743"/>
                    <a:pt x="282" y="7743"/>
                  </a:cubicBezTo>
                  <a:cubicBezTo>
                    <a:pt x="268" y="7743"/>
                    <a:pt x="253" y="7746"/>
                    <a:pt x="238" y="7751"/>
                  </a:cubicBezTo>
                  <a:cubicBezTo>
                    <a:pt x="214" y="7763"/>
                    <a:pt x="191" y="7787"/>
                    <a:pt x="179" y="7823"/>
                  </a:cubicBezTo>
                  <a:cubicBezTo>
                    <a:pt x="12" y="8454"/>
                    <a:pt x="0" y="9097"/>
                    <a:pt x="155" y="9728"/>
                  </a:cubicBezTo>
                  <a:cubicBezTo>
                    <a:pt x="167" y="9787"/>
                    <a:pt x="203" y="9811"/>
                    <a:pt x="262" y="9811"/>
                  </a:cubicBezTo>
                  <a:lnTo>
                    <a:pt x="274" y="9811"/>
                  </a:lnTo>
                  <a:cubicBezTo>
                    <a:pt x="1536" y="9644"/>
                    <a:pt x="2822" y="9442"/>
                    <a:pt x="4072" y="9239"/>
                  </a:cubicBezTo>
                  <a:cubicBezTo>
                    <a:pt x="5001" y="9085"/>
                    <a:pt x="5953" y="8930"/>
                    <a:pt x="6906" y="8799"/>
                  </a:cubicBezTo>
                  <a:lnTo>
                    <a:pt x="6930" y="8787"/>
                  </a:lnTo>
                  <a:lnTo>
                    <a:pt x="6953" y="8787"/>
                  </a:lnTo>
                  <a:lnTo>
                    <a:pt x="7061" y="8775"/>
                  </a:lnTo>
                  <a:cubicBezTo>
                    <a:pt x="7834" y="8656"/>
                    <a:pt x="8644" y="8525"/>
                    <a:pt x="9418" y="8382"/>
                  </a:cubicBezTo>
                  <a:cubicBezTo>
                    <a:pt x="11537" y="8025"/>
                    <a:pt x="13728" y="7656"/>
                    <a:pt x="15788" y="7620"/>
                  </a:cubicBezTo>
                  <a:cubicBezTo>
                    <a:pt x="15812" y="7620"/>
                    <a:pt x="15835" y="7608"/>
                    <a:pt x="15859" y="7584"/>
                  </a:cubicBezTo>
                  <a:cubicBezTo>
                    <a:pt x="15883" y="7573"/>
                    <a:pt x="15895" y="7537"/>
                    <a:pt x="15883" y="7501"/>
                  </a:cubicBezTo>
                  <a:cubicBezTo>
                    <a:pt x="15824" y="6906"/>
                    <a:pt x="15550" y="5882"/>
                    <a:pt x="15419" y="5382"/>
                  </a:cubicBezTo>
                  <a:lnTo>
                    <a:pt x="15419" y="5370"/>
                  </a:lnTo>
                  <a:cubicBezTo>
                    <a:pt x="15407" y="5322"/>
                    <a:pt x="15371" y="5298"/>
                    <a:pt x="15324" y="5287"/>
                  </a:cubicBezTo>
                  <a:cubicBezTo>
                    <a:pt x="15288" y="5287"/>
                    <a:pt x="15240" y="5298"/>
                    <a:pt x="15216" y="5334"/>
                  </a:cubicBezTo>
                  <a:cubicBezTo>
                    <a:pt x="14514" y="6465"/>
                    <a:pt x="14026" y="7013"/>
                    <a:pt x="13704" y="7013"/>
                  </a:cubicBezTo>
                  <a:cubicBezTo>
                    <a:pt x="13359" y="7013"/>
                    <a:pt x="13133" y="6215"/>
                    <a:pt x="12883" y="5298"/>
                  </a:cubicBezTo>
                  <a:cubicBezTo>
                    <a:pt x="12287" y="3191"/>
                    <a:pt x="11394" y="0"/>
                    <a:pt x="772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6"/>
            <p:cNvSpPr/>
            <p:nvPr/>
          </p:nvSpPr>
          <p:spPr>
            <a:xfrm>
              <a:off x="3054066" y="2122124"/>
              <a:ext cx="239777" cy="197106"/>
            </a:xfrm>
            <a:custGeom>
              <a:avLst/>
              <a:gdLst/>
              <a:ahLst/>
              <a:cxnLst/>
              <a:rect l="l" t="t" r="r" b="b"/>
              <a:pathLst>
                <a:path w="3203" h="2633" extrusionOk="0">
                  <a:moveTo>
                    <a:pt x="1334" y="1322"/>
                  </a:moveTo>
                  <a:cubicBezTo>
                    <a:pt x="941" y="1310"/>
                    <a:pt x="0" y="1299"/>
                    <a:pt x="167" y="668"/>
                  </a:cubicBezTo>
                  <a:cubicBezTo>
                    <a:pt x="286" y="191"/>
                    <a:pt x="1084" y="25"/>
                    <a:pt x="1489" y="13"/>
                  </a:cubicBezTo>
                  <a:cubicBezTo>
                    <a:pt x="1786" y="1"/>
                    <a:pt x="2096" y="203"/>
                    <a:pt x="2358" y="322"/>
                  </a:cubicBezTo>
                  <a:cubicBezTo>
                    <a:pt x="2584" y="429"/>
                    <a:pt x="2822" y="584"/>
                    <a:pt x="2977" y="787"/>
                  </a:cubicBezTo>
                  <a:cubicBezTo>
                    <a:pt x="3132" y="1013"/>
                    <a:pt x="3203" y="1334"/>
                    <a:pt x="2858" y="1418"/>
                  </a:cubicBezTo>
                  <a:cubicBezTo>
                    <a:pt x="2620" y="1465"/>
                    <a:pt x="2393" y="1394"/>
                    <a:pt x="2167" y="1358"/>
                  </a:cubicBezTo>
                  <a:cubicBezTo>
                    <a:pt x="2441" y="1751"/>
                    <a:pt x="2691" y="2156"/>
                    <a:pt x="2929" y="2561"/>
                  </a:cubicBezTo>
                  <a:cubicBezTo>
                    <a:pt x="2834" y="2584"/>
                    <a:pt x="2405" y="2632"/>
                    <a:pt x="2346" y="2525"/>
                  </a:cubicBezTo>
                  <a:cubicBezTo>
                    <a:pt x="2298" y="2430"/>
                    <a:pt x="2131" y="1811"/>
                    <a:pt x="2048" y="1846"/>
                  </a:cubicBezTo>
                  <a:cubicBezTo>
                    <a:pt x="2131" y="2072"/>
                    <a:pt x="2215" y="2311"/>
                    <a:pt x="2286" y="2537"/>
                  </a:cubicBezTo>
                  <a:cubicBezTo>
                    <a:pt x="2036" y="2525"/>
                    <a:pt x="1774" y="2513"/>
                    <a:pt x="1524" y="2501"/>
                  </a:cubicBezTo>
                  <a:cubicBezTo>
                    <a:pt x="1429" y="2323"/>
                    <a:pt x="1655" y="2025"/>
                    <a:pt x="1584" y="1834"/>
                  </a:cubicBezTo>
                  <a:cubicBezTo>
                    <a:pt x="1477" y="2049"/>
                    <a:pt x="1500" y="2299"/>
                    <a:pt x="1429" y="2525"/>
                  </a:cubicBezTo>
                  <a:cubicBezTo>
                    <a:pt x="1215" y="2549"/>
                    <a:pt x="1000" y="2513"/>
                    <a:pt x="774" y="2501"/>
                  </a:cubicBezTo>
                  <a:cubicBezTo>
                    <a:pt x="893" y="2323"/>
                    <a:pt x="1000" y="2168"/>
                    <a:pt x="1072" y="1965"/>
                  </a:cubicBezTo>
                  <a:cubicBezTo>
                    <a:pt x="1131" y="1822"/>
                    <a:pt x="1167" y="1668"/>
                    <a:pt x="1227" y="1525"/>
                  </a:cubicBezTo>
                  <a:cubicBezTo>
                    <a:pt x="1250" y="1465"/>
                    <a:pt x="1334" y="1394"/>
                    <a:pt x="1334" y="1322"/>
                  </a:cubicBezTo>
                  <a:cubicBezTo>
                    <a:pt x="1238" y="1322"/>
                    <a:pt x="1334" y="1334"/>
                    <a:pt x="1334" y="1322"/>
                  </a:cubicBezTo>
                  <a:close/>
                  <a:moveTo>
                    <a:pt x="2191" y="1132"/>
                  </a:moveTo>
                  <a:cubicBezTo>
                    <a:pt x="2358" y="1144"/>
                    <a:pt x="2560" y="1132"/>
                    <a:pt x="2560" y="906"/>
                  </a:cubicBezTo>
                  <a:cubicBezTo>
                    <a:pt x="2560" y="799"/>
                    <a:pt x="2370" y="513"/>
                    <a:pt x="2286" y="477"/>
                  </a:cubicBezTo>
                  <a:cubicBezTo>
                    <a:pt x="2143" y="418"/>
                    <a:pt x="1881" y="632"/>
                    <a:pt x="1881" y="775"/>
                  </a:cubicBezTo>
                  <a:cubicBezTo>
                    <a:pt x="1870" y="965"/>
                    <a:pt x="2036" y="1072"/>
                    <a:pt x="2191" y="1132"/>
                  </a:cubicBezTo>
                  <a:cubicBezTo>
                    <a:pt x="2227" y="1132"/>
                    <a:pt x="2072" y="1084"/>
                    <a:pt x="2191" y="1132"/>
                  </a:cubicBezTo>
                  <a:close/>
                  <a:moveTo>
                    <a:pt x="774" y="668"/>
                  </a:moveTo>
                  <a:cubicBezTo>
                    <a:pt x="691" y="1037"/>
                    <a:pt x="1262" y="1132"/>
                    <a:pt x="1381" y="775"/>
                  </a:cubicBezTo>
                  <a:cubicBezTo>
                    <a:pt x="1512" y="382"/>
                    <a:pt x="869" y="322"/>
                    <a:pt x="774" y="668"/>
                  </a:cubicBezTo>
                  <a:cubicBezTo>
                    <a:pt x="738" y="810"/>
                    <a:pt x="810" y="537"/>
                    <a:pt x="774" y="668"/>
                  </a:cubicBezTo>
                  <a:close/>
                  <a:moveTo>
                    <a:pt x="1679" y="1120"/>
                  </a:moveTo>
                  <a:cubicBezTo>
                    <a:pt x="1584" y="1239"/>
                    <a:pt x="1560" y="1382"/>
                    <a:pt x="1512" y="1513"/>
                  </a:cubicBezTo>
                  <a:cubicBezTo>
                    <a:pt x="1596" y="1537"/>
                    <a:pt x="1655" y="1441"/>
                    <a:pt x="1703" y="1394"/>
                  </a:cubicBezTo>
                  <a:cubicBezTo>
                    <a:pt x="1786" y="1477"/>
                    <a:pt x="1870" y="1549"/>
                    <a:pt x="1965" y="1620"/>
                  </a:cubicBezTo>
                  <a:cubicBezTo>
                    <a:pt x="1989" y="1453"/>
                    <a:pt x="1822" y="1203"/>
                    <a:pt x="1679" y="1120"/>
                  </a:cubicBezTo>
                  <a:cubicBezTo>
                    <a:pt x="1584" y="1239"/>
                    <a:pt x="1822" y="1203"/>
                    <a:pt x="1679" y="11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6"/>
            <p:cNvSpPr/>
            <p:nvPr/>
          </p:nvSpPr>
          <p:spPr>
            <a:xfrm>
              <a:off x="3112906" y="2318257"/>
              <a:ext cx="152415" cy="139988"/>
            </a:xfrm>
            <a:custGeom>
              <a:avLst/>
              <a:gdLst/>
              <a:ahLst/>
              <a:cxnLst/>
              <a:rect l="l" t="t" r="r" b="b"/>
              <a:pathLst>
                <a:path w="2036" h="1870" extrusionOk="0">
                  <a:moveTo>
                    <a:pt x="333" y="1417"/>
                  </a:moveTo>
                  <a:cubicBezTo>
                    <a:pt x="262" y="1357"/>
                    <a:pt x="191" y="1357"/>
                    <a:pt x="107" y="1357"/>
                  </a:cubicBezTo>
                  <a:cubicBezTo>
                    <a:pt x="83" y="1357"/>
                    <a:pt x="60" y="1369"/>
                    <a:pt x="48" y="1381"/>
                  </a:cubicBezTo>
                  <a:cubicBezTo>
                    <a:pt x="12" y="1405"/>
                    <a:pt x="0" y="1417"/>
                    <a:pt x="12" y="1465"/>
                  </a:cubicBezTo>
                  <a:cubicBezTo>
                    <a:pt x="48" y="1548"/>
                    <a:pt x="131" y="1608"/>
                    <a:pt x="226" y="1608"/>
                  </a:cubicBezTo>
                  <a:cubicBezTo>
                    <a:pt x="274" y="1608"/>
                    <a:pt x="310" y="1596"/>
                    <a:pt x="333" y="1548"/>
                  </a:cubicBezTo>
                  <a:cubicBezTo>
                    <a:pt x="333" y="1548"/>
                    <a:pt x="345" y="1536"/>
                    <a:pt x="357" y="1524"/>
                  </a:cubicBezTo>
                  <a:cubicBezTo>
                    <a:pt x="357" y="1548"/>
                    <a:pt x="369" y="1560"/>
                    <a:pt x="369" y="1560"/>
                  </a:cubicBezTo>
                  <a:cubicBezTo>
                    <a:pt x="357" y="1619"/>
                    <a:pt x="357" y="1667"/>
                    <a:pt x="345" y="1715"/>
                  </a:cubicBezTo>
                  <a:cubicBezTo>
                    <a:pt x="345" y="1786"/>
                    <a:pt x="417" y="1869"/>
                    <a:pt x="488" y="1846"/>
                  </a:cubicBezTo>
                  <a:cubicBezTo>
                    <a:pt x="500" y="1846"/>
                    <a:pt x="512" y="1846"/>
                    <a:pt x="512" y="1834"/>
                  </a:cubicBezTo>
                  <a:cubicBezTo>
                    <a:pt x="572" y="1798"/>
                    <a:pt x="595" y="1715"/>
                    <a:pt x="572" y="1655"/>
                  </a:cubicBezTo>
                  <a:cubicBezTo>
                    <a:pt x="560" y="1608"/>
                    <a:pt x="536" y="1560"/>
                    <a:pt x="500" y="1524"/>
                  </a:cubicBezTo>
                  <a:cubicBezTo>
                    <a:pt x="500" y="1512"/>
                    <a:pt x="500" y="1500"/>
                    <a:pt x="512" y="1500"/>
                  </a:cubicBezTo>
                  <a:cubicBezTo>
                    <a:pt x="607" y="1417"/>
                    <a:pt x="703" y="1346"/>
                    <a:pt x="810" y="1262"/>
                  </a:cubicBezTo>
                  <a:cubicBezTo>
                    <a:pt x="893" y="1203"/>
                    <a:pt x="1000" y="1143"/>
                    <a:pt x="1084" y="1060"/>
                  </a:cubicBezTo>
                  <a:cubicBezTo>
                    <a:pt x="1214" y="929"/>
                    <a:pt x="1381" y="834"/>
                    <a:pt x="1524" y="715"/>
                  </a:cubicBezTo>
                  <a:cubicBezTo>
                    <a:pt x="1572" y="667"/>
                    <a:pt x="1643" y="619"/>
                    <a:pt x="1703" y="572"/>
                  </a:cubicBezTo>
                  <a:cubicBezTo>
                    <a:pt x="1715" y="584"/>
                    <a:pt x="1715" y="595"/>
                    <a:pt x="1726" y="607"/>
                  </a:cubicBezTo>
                  <a:cubicBezTo>
                    <a:pt x="1774" y="631"/>
                    <a:pt x="1810" y="679"/>
                    <a:pt x="1857" y="703"/>
                  </a:cubicBezTo>
                  <a:cubicBezTo>
                    <a:pt x="1905" y="738"/>
                    <a:pt x="1965" y="726"/>
                    <a:pt x="2000" y="691"/>
                  </a:cubicBezTo>
                  <a:cubicBezTo>
                    <a:pt x="2036" y="655"/>
                    <a:pt x="2036" y="607"/>
                    <a:pt x="2000" y="548"/>
                  </a:cubicBezTo>
                  <a:cubicBezTo>
                    <a:pt x="1965" y="488"/>
                    <a:pt x="1917" y="441"/>
                    <a:pt x="1869" y="393"/>
                  </a:cubicBezTo>
                  <a:cubicBezTo>
                    <a:pt x="1846" y="381"/>
                    <a:pt x="1810" y="381"/>
                    <a:pt x="1786" y="369"/>
                  </a:cubicBezTo>
                  <a:cubicBezTo>
                    <a:pt x="1786" y="357"/>
                    <a:pt x="1786" y="345"/>
                    <a:pt x="1798" y="334"/>
                  </a:cubicBezTo>
                  <a:cubicBezTo>
                    <a:pt x="1834" y="322"/>
                    <a:pt x="1834" y="286"/>
                    <a:pt x="1834" y="250"/>
                  </a:cubicBezTo>
                  <a:cubicBezTo>
                    <a:pt x="1834" y="167"/>
                    <a:pt x="1810" y="95"/>
                    <a:pt x="1738" y="36"/>
                  </a:cubicBezTo>
                  <a:cubicBezTo>
                    <a:pt x="1703" y="0"/>
                    <a:pt x="1655" y="0"/>
                    <a:pt x="1631" y="48"/>
                  </a:cubicBezTo>
                  <a:cubicBezTo>
                    <a:pt x="1607" y="84"/>
                    <a:pt x="1595" y="131"/>
                    <a:pt x="1595" y="167"/>
                  </a:cubicBezTo>
                  <a:cubicBezTo>
                    <a:pt x="1584" y="238"/>
                    <a:pt x="1595" y="310"/>
                    <a:pt x="1595" y="393"/>
                  </a:cubicBezTo>
                  <a:cubicBezTo>
                    <a:pt x="1476" y="429"/>
                    <a:pt x="1393" y="512"/>
                    <a:pt x="1310" y="584"/>
                  </a:cubicBezTo>
                  <a:cubicBezTo>
                    <a:pt x="1214" y="667"/>
                    <a:pt x="1095" y="750"/>
                    <a:pt x="1024" y="857"/>
                  </a:cubicBezTo>
                  <a:cubicBezTo>
                    <a:pt x="1024" y="869"/>
                    <a:pt x="1012" y="881"/>
                    <a:pt x="1000" y="881"/>
                  </a:cubicBezTo>
                  <a:cubicBezTo>
                    <a:pt x="929" y="905"/>
                    <a:pt x="881" y="953"/>
                    <a:pt x="822" y="1000"/>
                  </a:cubicBezTo>
                  <a:cubicBezTo>
                    <a:pt x="798" y="1024"/>
                    <a:pt x="774" y="1036"/>
                    <a:pt x="750" y="1060"/>
                  </a:cubicBezTo>
                  <a:cubicBezTo>
                    <a:pt x="667" y="1131"/>
                    <a:pt x="583" y="1203"/>
                    <a:pt x="500" y="1274"/>
                  </a:cubicBezTo>
                  <a:cubicBezTo>
                    <a:pt x="441" y="1322"/>
                    <a:pt x="393" y="1369"/>
                    <a:pt x="333"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6"/>
            <p:cNvSpPr/>
            <p:nvPr/>
          </p:nvSpPr>
          <p:spPr>
            <a:xfrm>
              <a:off x="3112906" y="2318257"/>
              <a:ext cx="152415" cy="139988"/>
            </a:xfrm>
            <a:custGeom>
              <a:avLst/>
              <a:gdLst/>
              <a:ahLst/>
              <a:cxnLst/>
              <a:rect l="l" t="t" r="r" b="b"/>
              <a:pathLst>
                <a:path w="2036" h="1870" extrusionOk="0">
                  <a:moveTo>
                    <a:pt x="1703" y="1417"/>
                  </a:moveTo>
                  <a:cubicBezTo>
                    <a:pt x="1774" y="1357"/>
                    <a:pt x="1846" y="1357"/>
                    <a:pt x="1929" y="1357"/>
                  </a:cubicBezTo>
                  <a:cubicBezTo>
                    <a:pt x="1953" y="1357"/>
                    <a:pt x="1976" y="1369"/>
                    <a:pt x="1988" y="1381"/>
                  </a:cubicBezTo>
                  <a:cubicBezTo>
                    <a:pt x="2024" y="1405"/>
                    <a:pt x="2036" y="1417"/>
                    <a:pt x="2024" y="1465"/>
                  </a:cubicBezTo>
                  <a:cubicBezTo>
                    <a:pt x="1988" y="1548"/>
                    <a:pt x="1905" y="1608"/>
                    <a:pt x="1810" y="1608"/>
                  </a:cubicBezTo>
                  <a:cubicBezTo>
                    <a:pt x="1762" y="1608"/>
                    <a:pt x="1726" y="1596"/>
                    <a:pt x="1703" y="1548"/>
                  </a:cubicBezTo>
                  <a:cubicBezTo>
                    <a:pt x="1703" y="1548"/>
                    <a:pt x="1691" y="1536"/>
                    <a:pt x="1679" y="1524"/>
                  </a:cubicBezTo>
                  <a:cubicBezTo>
                    <a:pt x="1679" y="1548"/>
                    <a:pt x="1667" y="1560"/>
                    <a:pt x="1667" y="1560"/>
                  </a:cubicBezTo>
                  <a:cubicBezTo>
                    <a:pt x="1679" y="1619"/>
                    <a:pt x="1679" y="1667"/>
                    <a:pt x="1691" y="1715"/>
                  </a:cubicBezTo>
                  <a:cubicBezTo>
                    <a:pt x="1691" y="1786"/>
                    <a:pt x="1619" y="1869"/>
                    <a:pt x="1548" y="1846"/>
                  </a:cubicBezTo>
                  <a:cubicBezTo>
                    <a:pt x="1536" y="1846"/>
                    <a:pt x="1524" y="1846"/>
                    <a:pt x="1524" y="1834"/>
                  </a:cubicBezTo>
                  <a:cubicBezTo>
                    <a:pt x="1465" y="1798"/>
                    <a:pt x="1441" y="1715"/>
                    <a:pt x="1465" y="1655"/>
                  </a:cubicBezTo>
                  <a:cubicBezTo>
                    <a:pt x="1476" y="1608"/>
                    <a:pt x="1500" y="1560"/>
                    <a:pt x="1548" y="1524"/>
                  </a:cubicBezTo>
                  <a:cubicBezTo>
                    <a:pt x="1536" y="1512"/>
                    <a:pt x="1536" y="1500"/>
                    <a:pt x="1524" y="1500"/>
                  </a:cubicBezTo>
                  <a:cubicBezTo>
                    <a:pt x="1429" y="1417"/>
                    <a:pt x="1334" y="1346"/>
                    <a:pt x="1226" y="1262"/>
                  </a:cubicBezTo>
                  <a:cubicBezTo>
                    <a:pt x="1143" y="1203"/>
                    <a:pt x="1036" y="1143"/>
                    <a:pt x="953" y="1060"/>
                  </a:cubicBezTo>
                  <a:cubicBezTo>
                    <a:pt x="822" y="929"/>
                    <a:pt x="655" y="834"/>
                    <a:pt x="524" y="715"/>
                  </a:cubicBezTo>
                  <a:cubicBezTo>
                    <a:pt x="464" y="667"/>
                    <a:pt x="393" y="619"/>
                    <a:pt x="333" y="572"/>
                  </a:cubicBezTo>
                  <a:cubicBezTo>
                    <a:pt x="322" y="584"/>
                    <a:pt x="322" y="595"/>
                    <a:pt x="310" y="607"/>
                  </a:cubicBezTo>
                  <a:cubicBezTo>
                    <a:pt x="262" y="631"/>
                    <a:pt x="226" y="679"/>
                    <a:pt x="179" y="703"/>
                  </a:cubicBezTo>
                  <a:cubicBezTo>
                    <a:pt x="131" y="738"/>
                    <a:pt x="71" y="726"/>
                    <a:pt x="36" y="691"/>
                  </a:cubicBezTo>
                  <a:cubicBezTo>
                    <a:pt x="0" y="655"/>
                    <a:pt x="0" y="607"/>
                    <a:pt x="36" y="548"/>
                  </a:cubicBezTo>
                  <a:cubicBezTo>
                    <a:pt x="71" y="488"/>
                    <a:pt x="119" y="441"/>
                    <a:pt x="167" y="393"/>
                  </a:cubicBezTo>
                  <a:cubicBezTo>
                    <a:pt x="191" y="381"/>
                    <a:pt x="226" y="381"/>
                    <a:pt x="250" y="369"/>
                  </a:cubicBezTo>
                  <a:cubicBezTo>
                    <a:pt x="250" y="357"/>
                    <a:pt x="250" y="345"/>
                    <a:pt x="238" y="334"/>
                  </a:cubicBezTo>
                  <a:cubicBezTo>
                    <a:pt x="202" y="322"/>
                    <a:pt x="202" y="286"/>
                    <a:pt x="202" y="250"/>
                  </a:cubicBezTo>
                  <a:cubicBezTo>
                    <a:pt x="202" y="167"/>
                    <a:pt x="226" y="95"/>
                    <a:pt x="298" y="36"/>
                  </a:cubicBezTo>
                  <a:cubicBezTo>
                    <a:pt x="345" y="0"/>
                    <a:pt x="381" y="0"/>
                    <a:pt x="405" y="48"/>
                  </a:cubicBezTo>
                  <a:cubicBezTo>
                    <a:pt x="429" y="84"/>
                    <a:pt x="441" y="131"/>
                    <a:pt x="441" y="167"/>
                  </a:cubicBezTo>
                  <a:cubicBezTo>
                    <a:pt x="452" y="238"/>
                    <a:pt x="441" y="310"/>
                    <a:pt x="441" y="393"/>
                  </a:cubicBezTo>
                  <a:cubicBezTo>
                    <a:pt x="560" y="429"/>
                    <a:pt x="643" y="512"/>
                    <a:pt x="726" y="584"/>
                  </a:cubicBezTo>
                  <a:cubicBezTo>
                    <a:pt x="822" y="667"/>
                    <a:pt x="941" y="750"/>
                    <a:pt x="1012" y="857"/>
                  </a:cubicBezTo>
                  <a:cubicBezTo>
                    <a:pt x="1012" y="869"/>
                    <a:pt x="1024" y="881"/>
                    <a:pt x="1036" y="881"/>
                  </a:cubicBezTo>
                  <a:cubicBezTo>
                    <a:pt x="1107" y="905"/>
                    <a:pt x="1155" y="953"/>
                    <a:pt x="1214" y="1000"/>
                  </a:cubicBezTo>
                  <a:cubicBezTo>
                    <a:pt x="1238" y="1024"/>
                    <a:pt x="1262" y="1036"/>
                    <a:pt x="1286" y="1060"/>
                  </a:cubicBezTo>
                  <a:cubicBezTo>
                    <a:pt x="1369" y="1131"/>
                    <a:pt x="1453" y="1203"/>
                    <a:pt x="1536" y="1274"/>
                  </a:cubicBezTo>
                  <a:cubicBezTo>
                    <a:pt x="1595" y="1322"/>
                    <a:pt x="1643" y="1369"/>
                    <a:pt x="1703"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6"/>
            <p:cNvSpPr/>
            <p:nvPr/>
          </p:nvSpPr>
          <p:spPr>
            <a:xfrm>
              <a:off x="3208438" y="2718781"/>
              <a:ext cx="119551" cy="132204"/>
            </a:xfrm>
            <a:custGeom>
              <a:avLst/>
              <a:gdLst/>
              <a:ahLst/>
              <a:cxnLst/>
              <a:rect l="l" t="t" r="r" b="b"/>
              <a:pathLst>
                <a:path w="3137"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3136" y="2554"/>
                    <a:pt x="2862" y="2068"/>
                    <a:pt x="2566" y="1963"/>
                  </a:cubicBezTo>
                  <a:cubicBezTo>
                    <a:pt x="2509" y="1943"/>
                    <a:pt x="2445" y="1935"/>
                    <a:pt x="2375" y="1935"/>
                  </a:cubicBezTo>
                  <a:cubicBezTo>
                    <a:pt x="2063" y="1935"/>
                    <a:pt x="1648" y="2094"/>
                    <a:pt x="1394" y="2094"/>
                  </a:cubicBezTo>
                  <a:cubicBezTo>
                    <a:pt x="1277" y="2094"/>
                    <a:pt x="1195" y="2061"/>
                    <a:pt x="1172" y="1963"/>
                  </a:cubicBezTo>
                  <a:cubicBezTo>
                    <a:pt x="1087" y="1667"/>
                    <a:pt x="1320" y="61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6"/>
            <p:cNvSpPr/>
            <p:nvPr/>
          </p:nvSpPr>
          <p:spPr>
            <a:xfrm>
              <a:off x="3208438" y="2718781"/>
              <a:ext cx="110671" cy="132204"/>
            </a:xfrm>
            <a:custGeom>
              <a:avLst/>
              <a:gdLst/>
              <a:ahLst/>
              <a:cxnLst/>
              <a:rect l="l" t="t" r="r" b="b"/>
              <a:pathLst>
                <a:path w="2904"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2853" y="2928"/>
                    <a:pt x="2800" y="2925"/>
                    <a:pt x="2747" y="2925"/>
                  </a:cubicBezTo>
                  <a:cubicBezTo>
                    <a:pt x="2472" y="2925"/>
                    <a:pt x="2177" y="3005"/>
                    <a:pt x="1911" y="3040"/>
                  </a:cubicBezTo>
                  <a:cubicBezTo>
                    <a:pt x="1811" y="3059"/>
                    <a:pt x="1705" y="3070"/>
                    <a:pt x="1599" y="3070"/>
                  </a:cubicBezTo>
                  <a:cubicBezTo>
                    <a:pt x="1232" y="3070"/>
                    <a:pt x="864" y="2945"/>
                    <a:pt x="749" y="2618"/>
                  </a:cubicBezTo>
                  <a:cubicBezTo>
                    <a:pt x="707" y="2512"/>
                    <a:pt x="707" y="2406"/>
                    <a:pt x="707" y="2280"/>
                  </a:cubicBezTo>
                  <a:cubicBezTo>
                    <a:pt x="686" y="1794"/>
                    <a:pt x="559" y="822"/>
                    <a:pt x="876" y="400"/>
                  </a:cubicBezTo>
                  <a:cubicBezTo>
                    <a:pt x="939" y="294"/>
                    <a:pt x="1024" y="23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016"/>
        <p:cNvGrpSpPr/>
        <p:nvPr/>
      </p:nvGrpSpPr>
      <p:grpSpPr>
        <a:xfrm>
          <a:off x="0" y="0"/>
          <a:ext cx="0" cy="0"/>
          <a:chOff x="0" y="0"/>
          <a:chExt cx="0" cy="0"/>
        </a:xfrm>
      </p:grpSpPr>
      <p:sp>
        <p:nvSpPr>
          <p:cNvPr id="3017" name="Google Shape;3017;p57"/>
          <p:cNvSpPr txBox="1">
            <a:spLocks noGrp="1"/>
          </p:cNvSpPr>
          <p:nvPr>
            <p:ph type="title"/>
          </p:nvPr>
        </p:nvSpPr>
        <p:spPr>
          <a:xfrm>
            <a:off x="1324050" y="445024"/>
            <a:ext cx="6495900" cy="87535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Rất tiếc!</a:t>
            </a:r>
            <a:endParaRPr/>
          </a:p>
        </p:txBody>
      </p:sp>
      <p:sp>
        <p:nvSpPr>
          <p:cNvPr id="3018" name="Google Shape;3018;p57"/>
          <p:cNvSpPr/>
          <p:nvPr/>
        </p:nvSpPr>
        <p:spPr>
          <a:xfrm>
            <a:off x="4586910" y="1643100"/>
            <a:ext cx="1882709" cy="1863904"/>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9" name="Google Shape;3019;p57"/>
          <p:cNvGrpSpPr/>
          <p:nvPr/>
        </p:nvGrpSpPr>
        <p:grpSpPr>
          <a:xfrm rot="-2700000">
            <a:off x="997681" y="4029826"/>
            <a:ext cx="703184" cy="772523"/>
            <a:chOff x="6943641" y="462327"/>
            <a:chExt cx="691552" cy="759744"/>
          </a:xfrm>
        </p:grpSpPr>
        <p:sp>
          <p:nvSpPr>
            <p:cNvPr id="3020" name="Google Shape;3020;p57"/>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7"/>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2" name="Google Shape;3022;p57"/>
            <p:cNvGrpSpPr/>
            <p:nvPr/>
          </p:nvGrpSpPr>
          <p:grpSpPr>
            <a:xfrm>
              <a:off x="6943641" y="462327"/>
              <a:ext cx="691552" cy="759744"/>
              <a:chOff x="7216391" y="426902"/>
              <a:chExt cx="691552" cy="759744"/>
            </a:xfrm>
          </p:grpSpPr>
          <p:sp>
            <p:nvSpPr>
              <p:cNvPr id="3023" name="Google Shape;3023;p57"/>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7"/>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7"/>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7"/>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27" name="Google Shape;3027;p57"/>
          <p:cNvGrpSpPr/>
          <p:nvPr/>
        </p:nvGrpSpPr>
        <p:grpSpPr>
          <a:xfrm>
            <a:off x="8184734" y="4128451"/>
            <a:ext cx="635357" cy="635357"/>
            <a:chOff x="3922789" y="109320"/>
            <a:chExt cx="683400" cy="683400"/>
          </a:xfrm>
        </p:grpSpPr>
        <p:sp>
          <p:nvSpPr>
            <p:cNvPr id="3028" name="Google Shape;3028;p57"/>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7"/>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0" name="Google Shape;3030;p57"/>
            <p:cNvGrpSpPr/>
            <p:nvPr/>
          </p:nvGrpSpPr>
          <p:grpSpPr>
            <a:xfrm rot="1625114">
              <a:off x="4079249" y="423580"/>
              <a:ext cx="368338" cy="58798"/>
              <a:chOff x="4083986" y="424038"/>
              <a:chExt cx="368350" cy="58800"/>
            </a:xfrm>
          </p:grpSpPr>
          <p:sp>
            <p:nvSpPr>
              <p:cNvPr id="3031" name="Google Shape;3031;p57"/>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7"/>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3" name="Google Shape;3033;p57"/>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4" name="Google Shape;3034;p57"/>
          <p:cNvGrpSpPr/>
          <p:nvPr/>
        </p:nvGrpSpPr>
        <p:grpSpPr>
          <a:xfrm rot="1174436">
            <a:off x="799922" y="1026263"/>
            <a:ext cx="509807" cy="508815"/>
            <a:chOff x="-1158200" y="1575175"/>
            <a:chExt cx="491503" cy="490546"/>
          </a:xfrm>
        </p:grpSpPr>
        <p:sp>
          <p:nvSpPr>
            <p:cNvPr id="3035" name="Google Shape;3035;p5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7" name="Google Shape;3037;p57"/>
            <p:cNvGrpSpPr/>
            <p:nvPr/>
          </p:nvGrpSpPr>
          <p:grpSpPr>
            <a:xfrm>
              <a:off x="-1023447" y="1674407"/>
              <a:ext cx="221998" cy="292083"/>
              <a:chOff x="-1023443" y="1674418"/>
              <a:chExt cx="221998" cy="292083"/>
            </a:xfrm>
          </p:grpSpPr>
          <p:sp>
            <p:nvSpPr>
              <p:cNvPr id="3038" name="Google Shape;3038;p5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43" name="Google Shape;3043;p57"/>
          <p:cNvGrpSpPr/>
          <p:nvPr/>
        </p:nvGrpSpPr>
        <p:grpSpPr>
          <a:xfrm rot="-2389902" flipH="1">
            <a:off x="297528" y="935331"/>
            <a:ext cx="358804" cy="358169"/>
            <a:chOff x="-1158200" y="1575175"/>
            <a:chExt cx="491503" cy="490546"/>
          </a:xfrm>
        </p:grpSpPr>
        <p:sp>
          <p:nvSpPr>
            <p:cNvPr id="3044" name="Google Shape;3044;p5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6" name="Google Shape;3046;p57"/>
            <p:cNvGrpSpPr/>
            <p:nvPr/>
          </p:nvGrpSpPr>
          <p:grpSpPr>
            <a:xfrm>
              <a:off x="-1023447" y="1674407"/>
              <a:ext cx="221998" cy="292083"/>
              <a:chOff x="-1023443" y="1674418"/>
              <a:chExt cx="221998" cy="292083"/>
            </a:xfrm>
          </p:grpSpPr>
          <p:sp>
            <p:nvSpPr>
              <p:cNvPr id="3047" name="Google Shape;3047;p5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2" name="Google Shape;3052;p57"/>
          <p:cNvGrpSpPr/>
          <p:nvPr/>
        </p:nvGrpSpPr>
        <p:grpSpPr>
          <a:xfrm>
            <a:off x="7205125" y="211475"/>
            <a:ext cx="392112" cy="392100"/>
            <a:chOff x="7205125" y="211475"/>
            <a:chExt cx="392112" cy="392100"/>
          </a:xfrm>
        </p:grpSpPr>
        <p:sp>
          <p:nvSpPr>
            <p:cNvPr id="3053" name="Google Shape;3053;p57"/>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7">
              <a:hlinkClick r:id="" action="ppaction://hlinkshowjump?jump=nextslide"/>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7"/>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7"/>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57"/>
          <p:cNvGrpSpPr/>
          <p:nvPr/>
        </p:nvGrpSpPr>
        <p:grpSpPr>
          <a:xfrm>
            <a:off x="8312201" y="211475"/>
            <a:ext cx="392112" cy="392100"/>
            <a:chOff x="8312201" y="211475"/>
            <a:chExt cx="392112" cy="392100"/>
          </a:xfrm>
        </p:grpSpPr>
        <p:grpSp>
          <p:nvGrpSpPr>
            <p:cNvPr id="3058" name="Google Shape;3058;p57"/>
            <p:cNvGrpSpPr/>
            <p:nvPr/>
          </p:nvGrpSpPr>
          <p:grpSpPr>
            <a:xfrm>
              <a:off x="8312201" y="220550"/>
              <a:ext cx="380430" cy="373923"/>
              <a:chOff x="4932401" y="4252000"/>
              <a:chExt cx="380430" cy="373923"/>
            </a:xfrm>
          </p:grpSpPr>
          <p:sp>
            <p:nvSpPr>
              <p:cNvPr id="3059" name="Google Shape;3059;p57"/>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7"/>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1" name="Google Shape;3061;p57">
              <a:hlinkClick r:id="rId3"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2" name="Google Shape;3062;p57"/>
          <p:cNvGrpSpPr/>
          <p:nvPr/>
        </p:nvGrpSpPr>
        <p:grpSpPr>
          <a:xfrm>
            <a:off x="7758663" y="211475"/>
            <a:ext cx="392112" cy="392100"/>
            <a:chOff x="7758663" y="211475"/>
            <a:chExt cx="392112" cy="392100"/>
          </a:xfrm>
        </p:grpSpPr>
        <p:sp>
          <p:nvSpPr>
            <p:cNvPr id="3063" name="Google Shape;3063;p57"/>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7"/>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7">
              <a:hlinkClick r:id="rId4"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6" name="Google Shape;3066;p57"/>
          <p:cNvGrpSpPr/>
          <p:nvPr/>
        </p:nvGrpSpPr>
        <p:grpSpPr>
          <a:xfrm>
            <a:off x="2545991" y="1937668"/>
            <a:ext cx="1291560" cy="1492110"/>
            <a:chOff x="2545991" y="1937668"/>
            <a:chExt cx="1291560" cy="1492110"/>
          </a:xfrm>
        </p:grpSpPr>
        <p:sp>
          <p:nvSpPr>
            <p:cNvPr id="3067" name="Google Shape;3067;p57"/>
            <p:cNvSpPr/>
            <p:nvPr/>
          </p:nvSpPr>
          <p:spPr>
            <a:xfrm>
              <a:off x="2545991" y="2138218"/>
              <a:ext cx="1291560" cy="1291560"/>
            </a:xfrm>
            <a:custGeom>
              <a:avLst/>
              <a:gdLst/>
              <a:ahLst/>
              <a:cxnLst/>
              <a:rect l="l" t="t" r="r" b="b"/>
              <a:pathLst>
                <a:path w="17253" h="17253" extrusionOk="0">
                  <a:moveTo>
                    <a:pt x="8633" y="0"/>
                  </a:moveTo>
                  <a:cubicBezTo>
                    <a:pt x="3870" y="0"/>
                    <a:pt x="1" y="3870"/>
                    <a:pt x="1" y="8632"/>
                  </a:cubicBezTo>
                  <a:cubicBezTo>
                    <a:pt x="1" y="13395"/>
                    <a:pt x="3870" y="17252"/>
                    <a:pt x="8633" y="17252"/>
                  </a:cubicBezTo>
                  <a:cubicBezTo>
                    <a:pt x="13395" y="17252"/>
                    <a:pt x="17253" y="13395"/>
                    <a:pt x="17253" y="8632"/>
                  </a:cubicBezTo>
                  <a:cubicBezTo>
                    <a:pt x="17253" y="3870"/>
                    <a:pt x="13395" y="0"/>
                    <a:pt x="8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7"/>
            <p:cNvSpPr/>
            <p:nvPr/>
          </p:nvSpPr>
          <p:spPr>
            <a:xfrm>
              <a:off x="2745643" y="2416922"/>
              <a:ext cx="976923" cy="818220"/>
            </a:xfrm>
            <a:custGeom>
              <a:avLst/>
              <a:gdLst/>
              <a:ahLst/>
              <a:cxnLst/>
              <a:rect l="l" t="t" r="r" b="b"/>
              <a:pathLst>
                <a:path w="13050" h="10930" extrusionOk="0">
                  <a:moveTo>
                    <a:pt x="7906" y="0"/>
                  </a:moveTo>
                  <a:cubicBezTo>
                    <a:pt x="7722" y="0"/>
                    <a:pt x="7539" y="6"/>
                    <a:pt x="7359" y="16"/>
                  </a:cubicBezTo>
                  <a:cubicBezTo>
                    <a:pt x="5668" y="87"/>
                    <a:pt x="3882" y="87"/>
                    <a:pt x="2370" y="849"/>
                  </a:cubicBezTo>
                  <a:cubicBezTo>
                    <a:pt x="1727" y="1171"/>
                    <a:pt x="1251" y="1790"/>
                    <a:pt x="941" y="2456"/>
                  </a:cubicBezTo>
                  <a:cubicBezTo>
                    <a:pt x="644" y="3123"/>
                    <a:pt x="501" y="3849"/>
                    <a:pt x="394" y="4576"/>
                  </a:cubicBezTo>
                  <a:cubicBezTo>
                    <a:pt x="132" y="6195"/>
                    <a:pt x="1" y="7838"/>
                    <a:pt x="84" y="9469"/>
                  </a:cubicBezTo>
                  <a:cubicBezTo>
                    <a:pt x="215" y="9481"/>
                    <a:pt x="346" y="9505"/>
                    <a:pt x="477" y="9517"/>
                  </a:cubicBezTo>
                  <a:cubicBezTo>
                    <a:pt x="513" y="9112"/>
                    <a:pt x="560" y="8719"/>
                    <a:pt x="620" y="8338"/>
                  </a:cubicBezTo>
                  <a:cubicBezTo>
                    <a:pt x="727" y="8957"/>
                    <a:pt x="834" y="9517"/>
                    <a:pt x="965" y="10124"/>
                  </a:cubicBezTo>
                  <a:cubicBezTo>
                    <a:pt x="1233" y="10290"/>
                    <a:pt x="1543" y="10370"/>
                    <a:pt x="1858" y="10370"/>
                  </a:cubicBezTo>
                  <a:cubicBezTo>
                    <a:pt x="1949" y="10370"/>
                    <a:pt x="2041" y="10364"/>
                    <a:pt x="2132" y="10350"/>
                  </a:cubicBezTo>
                  <a:cubicBezTo>
                    <a:pt x="2180" y="10017"/>
                    <a:pt x="2203" y="9695"/>
                    <a:pt x="2191" y="9362"/>
                  </a:cubicBezTo>
                  <a:lnTo>
                    <a:pt x="2191" y="9362"/>
                  </a:lnTo>
                  <a:cubicBezTo>
                    <a:pt x="2287" y="9791"/>
                    <a:pt x="2430" y="10219"/>
                    <a:pt x="2632" y="10612"/>
                  </a:cubicBezTo>
                  <a:cubicBezTo>
                    <a:pt x="3799" y="10786"/>
                    <a:pt x="4990" y="10929"/>
                    <a:pt x="6167" y="10929"/>
                  </a:cubicBezTo>
                  <a:cubicBezTo>
                    <a:pt x="7332" y="10929"/>
                    <a:pt x="8484" y="10789"/>
                    <a:pt x="9585" y="10398"/>
                  </a:cubicBezTo>
                  <a:cubicBezTo>
                    <a:pt x="9621" y="10160"/>
                    <a:pt x="9680" y="9993"/>
                    <a:pt x="9716" y="9767"/>
                  </a:cubicBezTo>
                  <a:cubicBezTo>
                    <a:pt x="9800" y="10041"/>
                    <a:pt x="9919" y="10303"/>
                    <a:pt x="10073" y="10553"/>
                  </a:cubicBezTo>
                  <a:cubicBezTo>
                    <a:pt x="10265" y="10577"/>
                    <a:pt x="10459" y="10589"/>
                    <a:pt x="10654" y="10589"/>
                  </a:cubicBezTo>
                  <a:cubicBezTo>
                    <a:pt x="10941" y="10589"/>
                    <a:pt x="11230" y="10562"/>
                    <a:pt x="11514" y="10505"/>
                  </a:cubicBezTo>
                  <a:cubicBezTo>
                    <a:pt x="11526" y="10469"/>
                    <a:pt x="11502" y="10434"/>
                    <a:pt x="11502" y="10398"/>
                  </a:cubicBezTo>
                  <a:cubicBezTo>
                    <a:pt x="11431" y="9945"/>
                    <a:pt x="11359" y="9493"/>
                    <a:pt x="11288" y="9041"/>
                  </a:cubicBezTo>
                  <a:lnTo>
                    <a:pt x="11288" y="9041"/>
                  </a:lnTo>
                  <a:cubicBezTo>
                    <a:pt x="11454" y="9553"/>
                    <a:pt x="11621" y="10076"/>
                    <a:pt x="11907" y="10529"/>
                  </a:cubicBezTo>
                  <a:cubicBezTo>
                    <a:pt x="12324" y="10457"/>
                    <a:pt x="12705" y="10326"/>
                    <a:pt x="13050" y="10076"/>
                  </a:cubicBezTo>
                  <a:cubicBezTo>
                    <a:pt x="12955" y="9326"/>
                    <a:pt x="12848" y="8576"/>
                    <a:pt x="12717" y="7826"/>
                  </a:cubicBezTo>
                  <a:cubicBezTo>
                    <a:pt x="12467" y="6326"/>
                    <a:pt x="12133" y="4826"/>
                    <a:pt x="11705" y="3373"/>
                  </a:cubicBezTo>
                  <a:cubicBezTo>
                    <a:pt x="11395" y="2290"/>
                    <a:pt x="10978" y="1147"/>
                    <a:pt x="10061" y="528"/>
                  </a:cubicBezTo>
                  <a:cubicBezTo>
                    <a:pt x="9438" y="105"/>
                    <a:pt x="8667" y="0"/>
                    <a:pt x="790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7"/>
            <p:cNvSpPr/>
            <p:nvPr/>
          </p:nvSpPr>
          <p:spPr>
            <a:xfrm>
              <a:off x="3244809" y="2418045"/>
              <a:ext cx="113263" cy="810285"/>
            </a:xfrm>
            <a:custGeom>
              <a:avLst/>
              <a:gdLst/>
              <a:ahLst/>
              <a:cxnLst/>
              <a:rect l="l" t="t" r="r" b="b"/>
              <a:pathLst>
                <a:path w="1513" h="10824" extrusionOk="0">
                  <a:moveTo>
                    <a:pt x="476" y="1"/>
                  </a:moveTo>
                  <a:cubicBezTo>
                    <a:pt x="310" y="13"/>
                    <a:pt x="155" y="13"/>
                    <a:pt x="0" y="24"/>
                  </a:cubicBezTo>
                  <a:cubicBezTo>
                    <a:pt x="107" y="394"/>
                    <a:pt x="179" y="775"/>
                    <a:pt x="238" y="1156"/>
                  </a:cubicBezTo>
                  <a:cubicBezTo>
                    <a:pt x="310" y="1560"/>
                    <a:pt x="381" y="1953"/>
                    <a:pt x="453" y="2358"/>
                  </a:cubicBezTo>
                  <a:cubicBezTo>
                    <a:pt x="917" y="5144"/>
                    <a:pt x="1322" y="8002"/>
                    <a:pt x="1000" y="10823"/>
                  </a:cubicBezTo>
                  <a:cubicBezTo>
                    <a:pt x="1167" y="10800"/>
                    <a:pt x="1346" y="10776"/>
                    <a:pt x="1512" y="10740"/>
                  </a:cubicBezTo>
                  <a:cubicBezTo>
                    <a:pt x="1488" y="10073"/>
                    <a:pt x="1477" y="9407"/>
                    <a:pt x="1453" y="8740"/>
                  </a:cubicBezTo>
                  <a:cubicBezTo>
                    <a:pt x="1417" y="7240"/>
                    <a:pt x="1405" y="5728"/>
                    <a:pt x="1310" y="4227"/>
                  </a:cubicBezTo>
                  <a:cubicBezTo>
                    <a:pt x="1262" y="3465"/>
                    <a:pt x="1167" y="2703"/>
                    <a:pt x="1024" y="1965"/>
                  </a:cubicBezTo>
                  <a:cubicBezTo>
                    <a:pt x="881" y="1298"/>
                    <a:pt x="691" y="644"/>
                    <a:pt x="476"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7"/>
            <p:cNvSpPr/>
            <p:nvPr/>
          </p:nvSpPr>
          <p:spPr>
            <a:xfrm>
              <a:off x="2990734" y="2450160"/>
              <a:ext cx="102633" cy="778170"/>
            </a:xfrm>
            <a:custGeom>
              <a:avLst/>
              <a:gdLst/>
              <a:ahLst/>
              <a:cxnLst/>
              <a:rect l="l" t="t" r="r" b="b"/>
              <a:pathLst>
                <a:path w="1371" h="10395" extrusionOk="0">
                  <a:moveTo>
                    <a:pt x="144" y="0"/>
                  </a:moveTo>
                  <a:cubicBezTo>
                    <a:pt x="96" y="12"/>
                    <a:pt x="49" y="24"/>
                    <a:pt x="1" y="48"/>
                  </a:cubicBezTo>
                  <a:cubicBezTo>
                    <a:pt x="203" y="667"/>
                    <a:pt x="358" y="1310"/>
                    <a:pt x="465" y="1953"/>
                  </a:cubicBezTo>
                  <a:cubicBezTo>
                    <a:pt x="703" y="3370"/>
                    <a:pt x="763" y="4810"/>
                    <a:pt x="799" y="6239"/>
                  </a:cubicBezTo>
                  <a:cubicBezTo>
                    <a:pt x="811" y="7001"/>
                    <a:pt x="834" y="7751"/>
                    <a:pt x="763" y="8501"/>
                  </a:cubicBezTo>
                  <a:cubicBezTo>
                    <a:pt x="691" y="9120"/>
                    <a:pt x="632" y="9728"/>
                    <a:pt x="608" y="10335"/>
                  </a:cubicBezTo>
                  <a:cubicBezTo>
                    <a:pt x="799" y="10359"/>
                    <a:pt x="977" y="10383"/>
                    <a:pt x="1168" y="10394"/>
                  </a:cubicBezTo>
                  <a:cubicBezTo>
                    <a:pt x="1180" y="10204"/>
                    <a:pt x="1192" y="10025"/>
                    <a:pt x="1203" y="9835"/>
                  </a:cubicBezTo>
                  <a:cubicBezTo>
                    <a:pt x="1227" y="9406"/>
                    <a:pt x="1251" y="8966"/>
                    <a:pt x="1263" y="8537"/>
                  </a:cubicBezTo>
                  <a:cubicBezTo>
                    <a:pt x="1334" y="7013"/>
                    <a:pt x="1370" y="5489"/>
                    <a:pt x="1192" y="3977"/>
                  </a:cubicBezTo>
                  <a:cubicBezTo>
                    <a:pt x="1096" y="3215"/>
                    <a:pt x="953" y="2465"/>
                    <a:pt x="739" y="1727"/>
                  </a:cubicBezTo>
                  <a:cubicBezTo>
                    <a:pt x="560" y="1143"/>
                    <a:pt x="322" y="584"/>
                    <a:pt x="144"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7"/>
            <p:cNvSpPr/>
            <p:nvPr/>
          </p:nvSpPr>
          <p:spPr>
            <a:xfrm>
              <a:off x="3484511" y="2447465"/>
              <a:ext cx="119551" cy="760353"/>
            </a:xfrm>
            <a:custGeom>
              <a:avLst/>
              <a:gdLst/>
              <a:ahLst/>
              <a:cxnLst/>
              <a:rect l="l" t="t" r="r" b="b"/>
              <a:pathLst>
                <a:path w="1597" h="10157" extrusionOk="0">
                  <a:moveTo>
                    <a:pt x="1" y="1"/>
                  </a:moveTo>
                  <a:lnTo>
                    <a:pt x="1" y="1"/>
                  </a:lnTo>
                  <a:cubicBezTo>
                    <a:pt x="156" y="298"/>
                    <a:pt x="275" y="620"/>
                    <a:pt x="382" y="929"/>
                  </a:cubicBezTo>
                  <a:cubicBezTo>
                    <a:pt x="513" y="1322"/>
                    <a:pt x="620" y="1715"/>
                    <a:pt x="715" y="2120"/>
                  </a:cubicBezTo>
                  <a:cubicBezTo>
                    <a:pt x="1037" y="3537"/>
                    <a:pt x="1168" y="4989"/>
                    <a:pt x="1203" y="6442"/>
                  </a:cubicBezTo>
                  <a:cubicBezTo>
                    <a:pt x="1227" y="7168"/>
                    <a:pt x="1227" y="7894"/>
                    <a:pt x="1215" y="8621"/>
                  </a:cubicBezTo>
                  <a:cubicBezTo>
                    <a:pt x="1215" y="9133"/>
                    <a:pt x="1215" y="9645"/>
                    <a:pt x="1192" y="10157"/>
                  </a:cubicBezTo>
                  <a:cubicBezTo>
                    <a:pt x="1334" y="10145"/>
                    <a:pt x="1465" y="10133"/>
                    <a:pt x="1596" y="10097"/>
                  </a:cubicBezTo>
                  <a:cubicBezTo>
                    <a:pt x="1584" y="9942"/>
                    <a:pt x="1584" y="9776"/>
                    <a:pt x="1573" y="9621"/>
                  </a:cubicBezTo>
                  <a:cubicBezTo>
                    <a:pt x="1525" y="9287"/>
                    <a:pt x="1477" y="8966"/>
                    <a:pt x="1418" y="8633"/>
                  </a:cubicBezTo>
                  <a:lnTo>
                    <a:pt x="1418" y="8633"/>
                  </a:lnTo>
                  <a:cubicBezTo>
                    <a:pt x="1465" y="8764"/>
                    <a:pt x="1501" y="8906"/>
                    <a:pt x="1549" y="9037"/>
                  </a:cubicBezTo>
                  <a:cubicBezTo>
                    <a:pt x="1537" y="8775"/>
                    <a:pt x="1537" y="8514"/>
                    <a:pt x="1525" y="8252"/>
                  </a:cubicBezTo>
                  <a:cubicBezTo>
                    <a:pt x="1477" y="6811"/>
                    <a:pt x="1430" y="5370"/>
                    <a:pt x="1251" y="3942"/>
                  </a:cubicBezTo>
                  <a:cubicBezTo>
                    <a:pt x="1096" y="2679"/>
                    <a:pt x="822" y="1441"/>
                    <a:pt x="382" y="263"/>
                  </a:cubicBezTo>
                  <a:cubicBezTo>
                    <a:pt x="322" y="215"/>
                    <a:pt x="263" y="167"/>
                    <a:pt x="191" y="120"/>
                  </a:cubicBezTo>
                  <a:cubicBezTo>
                    <a:pt x="132" y="84"/>
                    <a:pt x="60" y="36"/>
                    <a:pt x="1"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7"/>
            <p:cNvSpPr/>
            <p:nvPr/>
          </p:nvSpPr>
          <p:spPr>
            <a:xfrm>
              <a:off x="3610201" y="2629300"/>
              <a:ext cx="112365" cy="572305"/>
            </a:xfrm>
            <a:custGeom>
              <a:avLst/>
              <a:gdLst/>
              <a:ahLst/>
              <a:cxnLst/>
              <a:rect l="l" t="t" r="r" b="b"/>
              <a:pathLst>
                <a:path w="1501" h="7645" extrusionOk="0">
                  <a:moveTo>
                    <a:pt x="1" y="0"/>
                  </a:moveTo>
                  <a:cubicBezTo>
                    <a:pt x="72" y="536"/>
                    <a:pt x="120" y="1084"/>
                    <a:pt x="156" y="1620"/>
                  </a:cubicBezTo>
                  <a:cubicBezTo>
                    <a:pt x="227" y="2763"/>
                    <a:pt x="251" y="3918"/>
                    <a:pt x="310" y="5061"/>
                  </a:cubicBezTo>
                  <a:cubicBezTo>
                    <a:pt x="346" y="5930"/>
                    <a:pt x="429" y="6787"/>
                    <a:pt x="548" y="7644"/>
                  </a:cubicBezTo>
                  <a:cubicBezTo>
                    <a:pt x="894" y="7573"/>
                    <a:pt x="1203" y="7454"/>
                    <a:pt x="1501" y="7239"/>
                  </a:cubicBezTo>
                  <a:cubicBezTo>
                    <a:pt x="1406" y="6489"/>
                    <a:pt x="1299" y="5727"/>
                    <a:pt x="1168" y="4989"/>
                  </a:cubicBezTo>
                  <a:cubicBezTo>
                    <a:pt x="918" y="3489"/>
                    <a:pt x="584" y="1989"/>
                    <a:pt x="156" y="536"/>
                  </a:cubicBezTo>
                  <a:cubicBezTo>
                    <a:pt x="108" y="358"/>
                    <a:pt x="48" y="179"/>
                    <a:pt x="1"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7"/>
            <p:cNvSpPr/>
            <p:nvPr/>
          </p:nvSpPr>
          <p:spPr>
            <a:xfrm>
              <a:off x="3089699" y="2421638"/>
              <a:ext cx="194411" cy="813054"/>
            </a:xfrm>
            <a:custGeom>
              <a:avLst/>
              <a:gdLst/>
              <a:ahLst/>
              <a:cxnLst/>
              <a:rect l="l" t="t" r="r" b="b"/>
              <a:pathLst>
                <a:path w="2597" h="10861" extrusionOk="0">
                  <a:moveTo>
                    <a:pt x="1429" y="0"/>
                  </a:moveTo>
                  <a:cubicBezTo>
                    <a:pt x="953" y="36"/>
                    <a:pt x="465" y="72"/>
                    <a:pt x="0" y="143"/>
                  </a:cubicBezTo>
                  <a:cubicBezTo>
                    <a:pt x="262" y="762"/>
                    <a:pt x="429" y="1441"/>
                    <a:pt x="548" y="2108"/>
                  </a:cubicBezTo>
                  <a:cubicBezTo>
                    <a:pt x="810" y="3536"/>
                    <a:pt x="846" y="4989"/>
                    <a:pt x="834" y="6430"/>
                  </a:cubicBezTo>
                  <a:cubicBezTo>
                    <a:pt x="822" y="7894"/>
                    <a:pt x="786" y="9370"/>
                    <a:pt x="655" y="10835"/>
                  </a:cubicBezTo>
                  <a:cubicBezTo>
                    <a:pt x="954" y="10852"/>
                    <a:pt x="1252" y="10860"/>
                    <a:pt x="1550" y="10860"/>
                  </a:cubicBezTo>
                  <a:cubicBezTo>
                    <a:pt x="1895" y="10860"/>
                    <a:pt x="2240" y="10849"/>
                    <a:pt x="2584" y="10823"/>
                  </a:cubicBezTo>
                  <a:cubicBezTo>
                    <a:pt x="2596" y="10156"/>
                    <a:pt x="2584" y="9490"/>
                    <a:pt x="2560" y="8823"/>
                  </a:cubicBezTo>
                  <a:cubicBezTo>
                    <a:pt x="2525" y="8037"/>
                    <a:pt x="2477" y="7251"/>
                    <a:pt x="2429" y="6465"/>
                  </a:cubicBezTo>
                  <a:cubicBezTo>
                    <a:pt x="2370" y="5715"/>
                    <a:pt x="2322" y="4965"/>
                    <a:pt x="2251" y="4215"/>
                  </a:cubicBezTo>
                  <a:cubicBezTo>
                    <a:pt x="2167" y="3465"/>
                    <a:pt x="2072" y="2715"/>
                    <a:pt x="1929" y="1965"/>
                  </a:cubicBezTo>
                  <a:cubicBezTo>
                    <a:pt x="1798" y="1298"/>
                    <a:pt x="1632" y="655"/>
                    <a:pt x="1429"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7"/>
            <p:cNvSpPr/>
            <p:nvPr/>
          </p:nvSpPr>
          <p:spPr>
            <a:xfrm>
              <a:off x="3376712" y="2418045"/>
              <a:ext cx="145303" cy="790671"/>
            </a:xfrm>
            <a:custGeom>
              <a:avLst/>
              <a:gdLst/>
              <a:ahLst/>
              <a:cxnLst/>
              <a:rect l="l" t="t" r="r" b="b"/>
              <a:pathLst>
                <a:path w="1941" h="10562" extrusionOk="0">
                  <a:moveTo>
                    <a:pt x="0" y="1"/>
                  </a:moveTo>
                  <a:lnTo>
                    <a:pt x="0" y="1"/>
                  </a:lnTo>
                  <a:cubicBezTo>
                    <a:pt x="179" y="584"/>
                    <a:pt x="310" y="1191"/>
                    <a:pt x="405" y="1787"/>
                  </a:cubicBezTo>
                  <a:cubicBezTo>
                    <a:pt x="655" y="3239"/>
                    <a:pt x="703" y="4704"/>
                    <a:pt x="691" y="6168"/>
                  </a:cubicBezTo>
                  <a:cubicBezTo>
                    <a:pt x="667" y="7633"/>
                    <a:pt x="596" y="9097"/>
                    <a:pt x="560" y="10561"/>
                  </a:cubicBezTo>
                  <a:cubicBezTo>
                    <a:pt x="762" y="10514"/>
                    <a:pt x="965" y="10442"/>
                    <a:pt x="1155" y="10383"/>
                  </a:cubicBezTo>
                  <a:cubicBezTo>
                    <a:pt x="1191" y="10145"/>
                    <a:pt x="1250" y="9978"/>
                    <a:pt x="1286" y="9752"/>
                  </a:cubicBezTo>
                  <a:cubicBezTo>
                    <a:pt x="1370" y="10026"/>
                    <a:pt x="1489" y="10288"/>
                    <a:pt x="1643" y="10538"/>
                  </a:cubicBezTo>
                  <a:cubicBezTo>
                    <a:pt x="1739" y="10550"/>
                    <a:pt x="1834" y="10561"/>
                    <a:pt x="1929" y="10561"/>
                  </a:cubicBezTo>
                  <a:cubicBezTo>
                    <a:pt x="1941" y="9907"/>
                    <a:pt x="1941" y="9252"/>
                    <a:pt x="1929" y="8597"/>
                  </a:cubicBezTo>
                  <a:cubicBezTo>
                    <a:pt x="1870" y="7085"/>
                    <a:pt x="1810" y="5573"/>
                    <a:pt x="1655" y="4085"/>
                  </a:cubicBezTo>
                  <a:cubicBezTo>
                    <a:pt x="1512" y="2727"/>
                    <a:pt x="1239" y="1394"/>
                    <a:pt x="750" y="132"/>
                  </a:cubicBezTo>
                  <a:cubicBezTo>
                    <a:pt x="500" y="60"/>
                    <a:pt x="250" y="24"/>
                    <a:pt x="0"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7"/>
            <p:cNvSpPr/>
            <p:nvPr/>
          </p:nvSpPr>
          <p:spPr>
            <a:xfrm>
              <a:off x="2831208" y="2468875"/>
              <a:ext cx="155185" cy="746055"/>
            </a:xfrm>
            <a:custGeom>
              <a:avLst/>
              <a:gdLst/>
              <a:ahLst/>
              <a:cxnLst/>
              <a:rect l="l" t="t" r="r" b="b"/>
              <a:pathLst>
                <a:path w="2073" h="9966" extrusionOk="0">
                  <a:moveTo>
                    <a:pt x="1572" y="0"/>
                  </a:moveTo>
                  <a:cubicBezTo>
                    <a:pt x="1453" y="48"/>
                    <a:pt x="1334" y="96"/>
                    <a:pt x="1227" y="155"/>
                  </a:cubicBezTo>
                  <a:cubicBezTo>
                    <a:pt x="917" y="310"/>
                    <a:pt x="656" y="524"/>
                    <a:pt x="441" y="774"/>
                  </a:cubicBezTo>
                  <a:cubicBezTo>
                    <a:pt x="477" y="1346"/>
                    <a:pt x="489" y="1917"/>
                    <a:pt x="513" y="2489"/>
                  </a:cubicBezTo>
                  <a:cubicBezTo>
                    <a:pt x="560" y="3846"/>
                    <a:pt x="560" y="5203"/>
                    <a:pt x="441" y="6549"/>
                  </a:cubicBezTo>
                  <a:cubicBezTo>
                    <a:pt x="382" y="7204"/>
                    <a:pt x="286" y="7847"/>
                    <a:pt x="167" y="8501"/>
                  </a:cubicBezTo>
                  <a:cubicBezTo>
                    <a:pt x="108" y="8835"/>
                    <a:pt x="48" y="9180"/>
                    <a:pt x="1" y="9525"/>
                  </a:cubicBezTo>
                  <a:cubicBezTo>
                    <a:pt x="232" y="9623"/>
                    <a:pt x="482" y="9674"/>
                    <a:pt x="733" y="9674"/>
                  </a:cubicBezTo>
                  <a:cubicBezTo>
                    <a:pt x="819" y="9674"/>
                    <a:pt x="904" y="9668"/>
                    <a:pt x="989" y="9656"/>
                  </a:cubicBezTo>
                  <a:cubicBezTo>
                    <a:pt x="1037" y="9323"/>
                    <a:pt x="1060" y="9001"/>
                    <a:pt x="1048" y="8656"/>
                  </a:cubicBezTo>
                  <a:lnTo>
                    <a:pt x="1048" y="8656"/>
                  </a:lnTo>
                  <a:cubicBezTo>
                    <a:pt x="1144" y="9097"/>
                    <a:pt x="1287" y="9513"/>
                    <a:pt x="1489" y="9918"/>
                  </a:cubicBezTo>
                  <a:cubicBezTo>
                    <a:pt x="1596" y="9930"/>
                    <a:pt x="1715" y="9942"/>
                    <a:pt x="1822" y="9966"/>
                  </a:cubicBezTo>
                  <a:cubicBezTo>
                    <a:pt x="1834" y="9954"/>
                    <a:pt x="1834" y="9942"/>
                    <a:pt x="1834" y="9930"/>
                  </a:cubicBezTo>
                  <a:cubicBezTo>
                    <a:pt x="1894" y="9478"/>
                    <a:pt x="1941" y="9037"/>
                    <a:pt x="1965" y="8585"/>
                  </a:cubicBezTo>
                  <a:cubicBezTo>
                    <a:pt x="2072" y="7037"/>
                    <a:pt x="2049" y="5489"/>
                    <a:pt x="2037" y="3953"/>
                  </a:cubicBezTo>
                  <a:cubicBezTo>
                    <a:pt x="2025" y="3215"/>
                    <a:pt x="2001" y="2477"/>
                    <a:pt x="1918" y="1751"/>
                  </a:cubicBezTo>
                  <a:cubicBezTo>
                    <a:pt x="1858" y="1155"/>
                    <a:pt x="1739" y="572"/>
                    <a:pt x="1572"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7"/>
            <p:cNvSpPr/>
            <p:nvPr/>
          </p:nvSpPr>
          <p:spPr>
            <a:xfrm>
              <a:off x="2767052" y="2570460"/>
              <a:ext cx="64230" cy="558006"/>
            </a:xfrm>
            <a:custGeom>
              <a:avLst/>
              <a:gdLst/>
              <a:ahLst/>
              <a:cxnLst/>
              <a:rect l="l" t="t" r="r" b="b"/>
              <a:pathLst>
                <a:path w="858" h="7454" extrusionOk="0">
                  <a:moveTo>
                    <a:pt x="858" y="1"/>
                  </a:moveTo>
                  <a:cubicBezTo>
                    <a:pt x="786" y="132"/>
                    <a:pt x="715" y="263"/>
                    <a:pt x="655" y="394"/>
                  </a:cubicBezTo>
                  <a:cubicBezTo>
                    <a:pt x="631" y="453"/>
                    <a:pt x="608" y="513"/>
                    <a:pt x="584" y="572"/>
                  </a:cubicBezTo>
                  <a:cubicBezTo>
                    <a:pt x="584" y="608"/>
                    <a:pt x="584" y="632"/>
                    <a:pt x="584" y="655"/>
                  </a:cubicBezTo>
                  <a:cubicBezTo>
                    <a:pt x="500" y="1834"/>
                    <a:pt x="477" y="3013"/>
                    <a:pt x="381" y="4192"/>
                  </a:cubicBezTo>
                  <a:cubicBezTo>
                    <a:pt x="334" y="4763"/>
                    <a:pt x="274" y="5347"/>
                    <a:pt x="215" y="5930"/>
                  </a:cubicBezTo>
                  <a:cubicBezTo>
                    <a:pt x="155" y="6430"/>
                    <a:pt x="96" y="6942"/>
                    <a:pt x="0" y="7442"/>
                  </a:cubicBezTo>
                  <a:cubicBezTo>
                    <a:pt x="60" y="7454"/>
                    <a:pt x="131" y="7454"/>
                    <a:pt x="191" y="7454"/>
                  </a:cubicBezTo>
                  <a:cubicBezTo>
                    <a:pt x="227" y="7061"/>
                    <a:pt x="274" y="6668"/>
                    <a:pt x="334" y="6275"/>
                  </a:cubicBezTo>
                  <a:cubicBezTo>
                    <a:pt x="358" y="6382"/>
                    <a:pt x="370" y="6490"/>
                    <a:pt x="393" y="6597"/>
                  </a:cubicBezTo>
                  <a:cubicBezTo>
                    <a:pt x="405" y="6490"/>
                    <a:pt x="417" y="6382"/>
                    <a:pt x="441" y="6275"/>
                  </a:cubicBezTo>
                  <a:cubicBezTo>
                    <a:pt x="524" y="5668"/>
                    <a:pt x="608" y="5061"/>
                    <a:pt x="643" y="4454"/>
                  </a:cubicBezTo>
                  <a:cubicBezTo>
                    <a:pt x="691" y="3858"/>
                    <a:pt x="703" y="3263"/>
                    <a:pt x="715" y="2668"/>
                  </a:cubicBezTo>
                  <a:cubicBezTo>
                    <a:pt x="739" y="1775"/>
                    <a:pt x="762" y="882"/>
                    <a:pt x="858"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7"/>
            <p:cNvSpPr/>
            <p:nvPr/>
          </p:nvSpPr>
          <p:spPr>
            <a:xfrm>
              <a:off x="2881139" y="2265031"/>
              <a:ext cx="705106" cy="848538"/>
            </a:xfrm>
            <a:custGeom>
              <a:avLst/>
              <a:gdLst/>
              <a:ahLst/>
              <a:cxnLst/>
              <a:rect l="l" t="t" r="r" b="b"/>
              <a:pathLst>
                <a:path w="9419" h="11335" extrusionOk="0">
                  <a:moveTo>
                    <a:pt x="4655" y="1"/>
                  </a:moveTo>
                  <a:cubicBezTo>
                    <a:pt x="3828" y="1"/>
                    <a:pt x="2996" y="184"/>
                    <a:pt x="2286" y="533"/>
                  </a:cubicBezTo>
                  <a:cubicBezTo>
                    <a:pt x="417" y="1461"/>
                    <a:pt x="36" y="3569"/>
                    <a:pt x="12" y="5402"/>
                  </a:cubicBezTo>
                  <a:cubicBezTo>
                    <a:pt x="0" y="5688"/>
                    <a:pt x="12" y="5974"/>
                    <a:pt x="24" y="6259"/>
                  </a:cubicBezTo>
                  <a:cubicBezTo>
                    <a:pt x="36" y="6712"/>
                    <a:pt x="72" y="7164"/>
                    <a:pt x="108" y="7581"/>
                  </a:cubicBezTo>
                  <a:cubicBezTo>
                    <a:pt x="143" y="7998"/>
                    <a:pt x="227" y="8426"/>
                    <a:pt x="346" y="8843"/>
                  </a:cubicBezTo>
                  <a:cubicBezTo>
                    <a:pt x="786" y="10272"/>
                    <a:pt x="2132" y="11081"/>
                    <a:pt x="3632" y="11284"/>
                  </a:cubicBezTo>
                  <a:cubicBezTo>
                    <a:pt x="3904" y="11318"/>
                    <a:pt x="4180" y="11335"/>
                    <a:pt x="4458" y="11335"/>
                  </a:cubicBezTo>
                  <a:cubicBezTo>
                    <a:pt x="5443" y="11335"/>
                    <a:pt x="6443" y="11124"/>
                    <a:pt x="7335" y="10724"/>
                  </a:cubicBezTo>
                  <a:cubicBezTo>
                    <a:pt x="9133" y="9927"/>
                    <a:pt x="9275" y="7855"/>
                    <a:pt x="9347" y="6188"/>
                  </a:cubicBezTo>
                  <a:cubicBezTo>
                    <a:pt x="9418" y="4557"/>
                    <a:pt x="9204" y="2711"/>
                    <a:pt x="8049" y="1414"/>
                  </a:cubicBezTo>
                  <a:cubicBezTo>
                    <a:pt x="7692" y="1009"/>
                    <a:pt x="7239" y="675"/>
                    <a:pt x="6739" y="437"/>
                  </a:cubicBezTo>
                  <a:cubicBezTo>
                    <a:pt x="6105" y="142"/>
                    <a:pt x="5381" y="1"/>
                    <a:pt x="4655" y="1"/>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7"/>
            <p:cNvSpPr/>
            <p:nvPr/>
          </p:nvSpPr>
          <p:spPr>
            <a:xfrm>
              <a:off x="2817882" y="2757535"/>
              <a:ext cx="101810" cy="154885"/>
            </a:xfrm>
            <a:custGeom>
              <a:avLst/>
              <a:gdLst/>
              <a:ahLst/>
              <a:cxnLst/>
              <a:rect l="l" t="t" r="r" b="b"/>
              <a:pathLst>
                <a:path w="1360" h="2069" extrusionOk="0">
                  <a:moveTo>
                    <a:pt x="706" y="0"/>
                  </a:moveTo>
                  <a:cubicBezTo>
                    <a:pt x="623" y="0"/>
                    <a:pt x="527" y="27"/>
                    <a:pt x="417" y="85"/>
                  </a:cubicBezTo>
                  <a:cubicBezTo>
                    <a:pt x="214" y="192"/>
                    <a:pt x="83" y="407"/>
                    <a:pt x="48" y="633"/>
                  </a:cubicBezTo>
                  <a:cubicBezTo>
                    <a:pt x="0" y="859"/>
                    <a:pt x="48" y="1097"/>
                    <a:pt x="107" y="1312"/>
                  </a:cubicBezTo>
                  <a:cubicBezTo>
                    <a:pt x="214" y="1621"/>
                    <a:pt x="393" y="1931"/>
                    <a:pt x="703" y="2026"/>
                  </a:cubicBezTo>
                  <a:cubicBezTo>
                    <a:pt x="806" y="2058"/>
                    <a:pt x="914" y="2068"/>
                    <a:pt x="1021" y="2068"/>
                  </a:cubicBezTo>
                  <a:cubicBezTo>
                    <a:pt x="1074" y="2068"/>
                    <a:pt x="1127" y="2066"/>
                    <a:pt x="1179" y="2062"/>
                  </a:cubicBezTo>
                  <a:cubicBezTo>
                    <a:pt x="1189" y="1660"/>
                    <a:pt x="1360" y="0"/>
                    <a:pt x="706"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7"/>
            <p:cNvSpPr/>
            <p:nvPr/>
          </p:nvSpPr>
          <p:spPr>
            <a:xfrm>
              <a:off x="3545896" y="2757535"/>
              <a:ext cx="100911" cy="154885"/>
            </a:xfrm>
            <a:custGeom>
              <a:avLst/>
              <a:gdLst/>
              <a:ahLst/>
              <a:cxnLst/>
              <a:rect l="l" t="t" r="r" b="b"/>
              <a:pathLst>
                <a:path w="1348" h="2069" extrusionOk="0">
                  <a:moveTo>
                    <a:pt x="654" y="0"/>
                  </a:moveTo>
                  <a:cubicBezTo>
                    <a:pt x="0" y="0"/>
                    <a:pt x="170" y="1660"/>
                    <a:pt x="181" y="2062"/>
                  </a:cubicBezTo>
                  <a:cubicBezTo>
                    <a:pt x="233" y="2066"/>
                    <a:pt x="286" y="2068"/>
                    <a:pt x="339" y="2068"/>
                  </a:cubicBezTo>
                  <a:cubicBezTo>
                    <a:pt x="446" y="2068"/>
                    <a:pt x="554" y="2058"/>
                    <a:pt x="657" y="2026"/>
                  </a:cubicBezTo>
                  <a:cubicBezTo>
                    <a:pt x="955" y="1931"/>
                    <a:pt x="1145" y="1621"/>
                    <a:pt x="1241" y="1312"/>
                  </a:cubicBezTo>
                  <a:cubicBezTo>
                    <a:pt x="1312" y="1097"/>
                    <a:pt x="1348" y="859"/>
                    <a:pt x="1312" y="633"/>
                  </a:cubicBezTo>
                  <a:cubicBezTo>
                    <a:pt x="1265" y="407"/>
                    <a:pt x="1145" y="192"/>
                    <a:pt x="943" y="85"/>
                  </a:cubicBezTo>
                  <a:cubicBezTo>
                    <a:pt x="832" y="27"/>
                    <a:pt x="737" y="0"/>
                    <a:pt x="65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7"/>
            <p:cNvSpPr/>
            <p:nvPr/>
          </p:nvSpPr>
          <p:spPr>
            <a:xfrm>
              <a:off x="2942599" y="2839657"/>
              <a:ext cx="146276" cy="145378"/>
            </a:xfrm>
            <a:custGeom>
              <a:avLst/>
              <a:gdLst/>
              <a:ahLst/>
              <a:cxnLst/>
              <a:rect l="l" t="t" r="r" b="b"/>
              <a:pathLst>
                <a:path w="1954" h="1942" extrusionOk="0">
                  <a:moveTo>
                    <a:pt x="977" y="0"/>
                  </a:moveTo>
                  <a:cubicBezTo>
                    <a:pt x="441" y="0"/>
                    <a:pt x="1" y="429"/>
                    <a:pt x="1" y="977"/>
                  </a:cubicBezTo>
                  <a:cubicBezTo>
                    <a:pt x="1" y="1512"/>
                    <a:pt x="441" y="1941"/>
                    <a:pt x="977" y="1941"/>
                  </a:cubicBezTo>
                  <a:cubicBezTo>
                    <a:pt x="1513" y="1941"/>
                    <a:pt x="1954" y="1512"/>
                    <a:pt x="1954" y="977"/>
                  </a:cubicBezTo>
                  <a:cubicBezTo>
                    <a:pt x="1954" y="429"/>
                    <a:pt x="1513" y="0"/>
                    <a:pt x="977"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7"/>
            <p:cNvSpPr/>
            <p:nvPr/>
          </p:nvSpPr>
          <p:spPr>
            <a:xfrm>
              <a:off x="3371322" y="2826257"/>
              <a:ext cx="146276" cy="146276"/>
            </a:xfrm>
            <a:custGeom>
              <a:avLst/>
              <a:gdLst/>
              <a:ahLst/>
              <a:cxnLst/>
              <a:rect l="l" t="t" r="r" b="b"/>
              <a:pathLst>
                <a:path w="1954" h="1954" extrusionOk="0">
                  <a:moveTo>
                    <a:pt x="977" y="1"/>
                  </a:moveTo>
                  <a:cubicBezTo>
                    <a:pt x="441" y="1"/>
                    <a:pt x="1" y="441"/>
                    <a:pt x="1" y="977"/>
                  </a:cubicBezTo>
                  <a:cubicBezTo>
                    <a:pt x="1" y="1513"/>
                    <a:pt x="441" y="1953"/>
                    <a:pt x="977" y="1953"/>
                  </a:cubicBezTo>
                  <a:cubicBezTo>
                    <a:pt x="1513" y="1953"/>
                    <a:pt x="1953" y="1513"/>
                    <a:pt x="1953" y="977"/>
                  </a:cubicBezTo>
                  <a:cubicBezTo>
                    <a:pt x="1953" y="441"/>
                    <a:pt x="1513" y="1"/>
                    <a:pt x="977" y="1"/>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7"/>
            <p:cNvSpPr/>
            <p:nvPr/>
          </p:nvSpPr>
          <p:spPr>
            <a:xfrm>
              <a:off x="2845506" y="2788378"/>
              <a:ext cx="38403" cy="78603"/>
            </a:xfrm>
            <a:custGeom>
              <a:avLst/>
              <a:gdLst/>
              <a:ahLst/>
              <a:cxnLst/>
              <a:rect l="l" t="t" r="r" b="b"/>
              <a:pathLst>
                <a:path w="513" h="1050" extrusionOk="0">
                  <a:moveTo>
                    <a:pt x="438" y="0"/>
                  </a:moveTo>
                  <a:cubicBezTo>
                    <a:pt x="431" y="0"/>
                    <a:pt x="424" y="2"/>
                    <a:pt x="417" y="7"/>
                  </a:cubicBezTo>
                  <a:cubicBezTo>
                    <a:pt x="131" y="233"/>
                    <a:pt x="0" y="662"/>
                    <a:pt x="84" y="1019"/>
                  </a:cubicBezTo>
                  <a:cubicBezTo>
                    <a:pt x="88" y="1041"/>
                    <a:pt x="102" y="1050"/>
                    <a:pt x="118" y="1050"/>
                  </a:cubicBezTo>
                  <a:cubicBezTo>
                    <a:pt x="144" y="1050"/>
                    <a:pt x="174" y="1025"/>
                    <a:pt x="167" y="995"/>
                  </a:cubicBezTo>
                  <a:cubicBezTo>
                    <a:pt x="143" y="781"/>
                    <a:pt x="167" y="590"/>
                    <a:pt x="238" y="411"/>
                  </a:cubicBezTo>
                  <a:cubicBezTo>
                    <a:pt x="334" y="566"/>
                    <a:pt x="393" y="721"/>
                    <a:pt x="417" y="900"/>
                  </a:cubicBezTo>
                  <a:cubicBezTo>
                    <a:pt x="423" y="929"/>
                    <a:pt x="447" y="944"/>
                    <a:pt x="469" y="944"/>
                  </a:cubicBezTo>
                  <a:cubicBezTo>
                    <a:pt x="491" y="944"/>
                    <a:pt x="512" y="929"/>
                    <a:pt x="512" y="900"/>
                  </a:cubicBezTo>
                  <a:cubicBezTo>
                    <a:pt x="500" y="697"/>
                    <a:pt x="417" y="495"/>
                    <a:pt x="274" y="340"/>
                  </a:cubicBezTo>
                  <a:cubicBezTo>
                    <a:pt x="322" y="245"/>
                    <a:pt x="381" y="150"/>
                    <a:pt x="465" y="66"/>
                  </a:cubicBezTo>
                  <a:cubicBezTo>
                    <a:pt x="494" y="37"/>
                    <a:pt x="468" y="0"/>
                    <a:pt x="438"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7"/>
            <p:cNvSpPr/>
            <p:nvPr/>
          </p:nvSpPr>
          <p:spPr>
            <a:xfrm>
              <a:off x="3586171" y="2789276"/>
              <a:ext cx="32115" cy="82945"/>
            </a:xfrm>
            <a:custGeom>
              <a:avLst/>
              <a:gdLst/>
              <a:ahLst/>
              <a:cxnLst/>
              <a:rect l="l" t="t" r="r" b="b"/>
              <a:pathLst>
                <a:path w="429" h="1108" extrusionOk="0">
                  <a:moveTo>
                    <a:pt x="233" y="1"/>
                  </a:moveTo>
                  <a:cubicBezTo>
                    <a:pt x="214" y="1"/>
                    <a:pt x="199" y="19"/>
                    <a:pt x="215" y="42"/>
                  </a:cubicBezTo>
                  <a:cubicBezTo>
                    <a:pt x="262" y="126"/>
                    <a:pt x="298" y="221"/>
                    <a:pt x="322" y="316"/>
                  </a:cubicBezTo>
                  <a:lnTo>
                    <a:pt x="310" y="316"/>
                  </a:lnTo>
                  <a:cubicBezTo>
                    <a:pt x="143" y="423"/>
                    <a:pt x="0" y="638"/>
                    <a:pt x="36" y="840"/>
                  </a:cubicBezTo>
                  <a:cubicBezTo>
                    <a:pt x="36" y="864"/>
                    <a:pt x="54" y="876"/>
                    <a:pt x="72" y="876"/>
                  </a:cubicBezTo>
                  <a:cubicBezTo>
                    <a:pt x="90" y="876"/>
                    <a:pt x="107" y="864"/>
                    <a:pt x="107" y="840"/>
                  </a:cubicBezTo>
                  <a:cubicBezTo>
                    <a:pt x="131" y="661"/>
                    <a:pt x="179" y="507"/>
                    <a:pt x="334" y="399"/>
                  </a:cubicBezTo>
                  <a:cubicBezTo>
                    <a:pt x="334" y="447"/>
                    <a:pt x="346" y="507"/>
                    <a:pt x="346" y="566"/>
                  </a:cubicBezTo>
                  <a:cubicBezTo>
                    <a:pt x="334" y="745"/>
                    <a:pt x="274" y="888"/>
                    <a:pt x="215" y="1054"/>
                  </a:cubicBezTo>
                  <a:cubicBezTo>
                    <a:pt x="207" y="1086"/>
                    <a:pt x="230" y="1107"/>
                    <a:pt x="254" y="1107"/>
                  </a:cubicBezTo>
                  <a:cubicBezTo>
                    <a:pt x="266" y="1107"/>
                    <a:pt x="278" y="1102"/>
                    <a:pt x="286" y="1090"/>
                  </a:cubicBezTo>
                  <a:cubicBezTo>
                    <a:pt x="393" y="947"/>
                    <a:pt x="429" y="721"/>
                    <a:pt x="417" y="542"/>
                  </a:cubicBezTo>
                  <a:cubicBezTo>
                    <a:pt x="405" y="352"/>
                    <a:pt x="357" y="173"/>
                    <a:pt x="262" y="18"/>
                  </a:cubicBezTo>
                  <a:cubicBezTo>
                    <a:pt x="254" y="6"/>
                    <a:pt x="243" y="1"/>
                    <a:pt x="233" y="1"/>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7"/>
            <p:cNvSpPr/>
            <p:nvPr/>
          </p:nvSpPr>
          <p:spPr>
            <a:xfrm rot="9897511" flipH="1">
              <a:off x="3171383" y="2908183"/>
              <a:ext cx="163494" cy="99489"/>
            </a:xfrm>
            <a:custGeom>
              <a:avLst/>
              <a:gdLst/>
              <a:ahLst/>
              <a:cxnLst/>
              <a:rect l="l" t="t" r="r" b="b"/>
              <a:pathLst>
                <a:path w="2184" h="1329" extrusionOk="0">
                  <a:moveTo>
                    <a:pt x="2090" y="0"/>
                  </a:moveTo>
                  <a:cubicBezTo>
                    <a:pt x="2067" y="0"/>
                    <a:pt x="2046" y="12"/>
                    <a:pt x="2040" y="35"/>
                  </a:cubicBezTo>
                  <a:cubicBezTo>
                    <a:pt x="2005" y="273"/>
                    <a:pt x="1969" y="475"/>
                    <a:pt x="1838" y="678"/>
                  </a:cubicBezTo>
                  <a:cubicBezTo>
                    <a:pt x="1731" y="856"/>
                    <a:pt x="1564" y="1011"/>
                    <a:pt x="1362" y="1106"/>
                  </a:cubicBezTo>
                  <a:cubicBezTo>
                    <a:pt x="1211" y="1177"/>
                    <a:pt x="1056" y="1209"/>
                    <a:pt x="901" y="1209"/>
                  </a:cubicBezTo>
                  <a:cubicBezTo>
                    <a:pt x="616" y="1209"/>
                    <a:pt x="331" y="1102"/>
                    <a:pt x="76" y="939"/>
                  </a:cubicBezTo>
                  <a:cubicBezTo>
                    <a:pt x="70" y="934"/>
                    <a:pt x="63" y="932"/>
                    <a:pt x="56" y="932"/>
                  </a:cubicBezTo>
                  <a:cubicBezTo>
                    <a:pt x="30" y="932"/>
                    <a:pt x="0" y="959"/>
                    <a:pt x="28" y="987"/>
                  </a:cubicBezTo>
                  <a:cubicBezTo>
                    <a:pt x="237" y="1218"/>
                    <a:pt x="558" y="1328"/>
                    <a:pt x="874" y="1328"/>
                  </a:cubicBezTo>
                  <a:cubicBezTo>
                    <a:pt x="1062" y="1328"/>
                    <a:pt x="1249" y="1289"/>
                    <a:pt x="1409" y="1213"/>
                  </a:cubicBezTo>
                  <a:cubicBezTo>
                    <a:pt x="1814" y="1011"/>
                    <a:pt x="2183" y="523"/>
                    <a:pt x="2147" y="47"/>
                  </a:cubicBezTo>
                  <a:cubicBezTo>
                    <a:pt x="2141" y="15"/>
                    <a:pt x="2115" y="0"/>
                    <a:pt x="209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7"/>
            <p:cNvSpPr/>
            <p:nvPr/>
          </p:nvSpPr>
          <p:spPr>
            <a:xfrm>
              <a:off x="3336587" y="2266528"/>
              <a:ext cx="279078" cy="475136"/>
            </a:xfrm>
            <a:custGeom>
              <a:avLst/>
              <a:gdLst/>
              <a:ahLst/>
              <a:cxnLst/>
              <a:rect l="l" t="t" r="r" b="b"/>
              <a:pathLst>
                <a:path w="3728" h="6347" extrusionOk="0">
                  <a:moveTo>
                    <a:pt x="48" y="1"/>
                  </a:moveTo>
                  <a:cubicBezTo>
                    <a:pt x="1" y="1310"/>
                    <a:pt x="203" y="2656"/>
                    <a:pt x="810" y="3811"/>
                  </a:cubicBezTo>
                  <a:cubicBezTo>
                    <a:pt x="1417" y="4977"/>
                    <a:pt x="2441" y="5942"/>
                    <a:pt x="3680" y="6347"/>
                  </a:cubicBezTo>
                  <a:cubicBezTo>
                    <a:pt x="3727" y="5251"/>
                    <a:pt x="3644" y="4144"/>
                    <a:pt x="3394" y="3084"/>
                  </a:cubicBezTo>
                  <a:cubicBezTo>
                    <a:pt x="3299" y="2680"/>
                    <a:pt x="3191" y="2275"/>
                    <a:pt x="3001" y="1906"/>
                  </a:cubicBezTo>
                  <a:cubicBezTo>
                    <a:pt x="2453" y="798"/>
                    <a:pt x="1286" y="60"/>
                    <a:pt x="48"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7"/>
            <p:cNvSpPr/>
            <p:nvPr/>
          </p:nvSpPr>
          <p:spPr>
            <a:xfrm>
              <a:off x="3390037" y="2273640"/>
              <a:ext cx="222933" cy="384256"/>
            </a:xfrm>
            <a:custGeom>
              <a:avLst/>
              <a:gdLst/>
              <a:ahLst/>
              <a:cxnLst/>
              <a:rect l="l" t="t" r="r" b="b"/>
              <a:pathLst>
                <a:path w="2978" h="5133" extrusionOk="0">
                  <a:moveTo>
                    <a:pt x="1" y="1"/>
                  </a:moveTo>
                  <a:lnTo>
                    <a:pt x="1" y="1"/>
                  </a:lnTo>
                  <a:cubicBezTo>
                    <a:pt x="72" y="72"/>
                    <a:pt x="132" y="156"/>
                    <a:pt x="203" y="227"/>
                  </a:cubicBezTo>
                  <a:cubicBezTo>
                    <a:pt x="382" y="441"/>
                    <a:pt x="560" y="668"/>
                    <a:pt x="727" y="894"/>
                  </a:cubicBezTo>
                  <a:cubicBezTo>
                    <a:pt x="1358" y="1739"/>
                    <a:pt x="1882" y="2656"/>
                    <a:pt x="2323" y="3608"/>
                  </a:cubicBezTo>
                  <a:cubicBezTo>
                    <a:pt x="2549" y="4073"/>
                    <a:pt x="2751" y="4549"/>
                    <a:pt x="2942" y="5037"/>
                  </a:cubicBezTo>
                  <a:cubicBezTo>
                    <a:pt x="2954" y="5061"/>
                    <a:pt x="2966" y="5097"/>
                    <a:pt x="2977" y="5132"/>
                  </a:cubicBezTo>
                  <a:cubicBezTo>
                    <a:pt x="2966" y="4954"/>
                    <a:pt x="2954" y="4775"/>
                    <a:pt x="2942" y="4597"/>
                  </a:cubicBezTo>
                  <a:cubicBezTo>
                    <a:pt x="2608" y="3775"/>
                    <a:pt x="2263" y="2954"/>
                    <a:pt x="1834" y="2180"/>
                  </a:cubicBezTo>
                  <a:cubicBezTo>
                    <a:pt x="1620" y="1799"/>
                    <a:pt x="1382" y="1418"/>
                    <a:pt x="1132" y="1061"/>
                  </a:cubicBezTo>
                  <a:cubicBezTo>
                    <a:pt x="918" y="763"/>
                    <a:pt x="715" y="477"/>
                    <a:pt x="513" y="179"/>
                  </a:cubicBezTo>
                  <a:cubicBezTo>
                    <a:pt x="346" y="108"/>
                    <a:pt x="179" y="48"/>
                    <a:pt x="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7"/>
            <p:cNvSpPr/>
            <p:nvPr/>
          </p:nvSpPr>
          <p:spPr>
            <a:xfrm>
              <a:off x="3339282" y="2284345"/>
              <a:ext cx="273688" cy="457320"/>
            </a:xfrm>
            <a:custGeom>
              <a:avLst/>
              <a:gdLst/>
              <a:ahLst/>
              <a:cxnLst/>
              <a:rect l="l" t="t" r="r" b="b"/>
              <a:pathLst>
                <a:path w="3656" h="6109" extrusionOk="0">
                  <a:moveTo>
                    <a:pt x="12" y="1"/>
                  </a:moveTo>
                  <a:lnTo>
                    <a:pt x="12" y="1"/>
                  </a:lnTo>
                  <a:cubicBezTo>
                    <a:pt x="0" y="679"/>
                    <a:pt x="60" y="1358"/>
                    <a:pt x="215" y="2025"/>
                  </a:cubicBezTo>
                  <a:cubicBezTo>
                    <a:pt x="298" y="2108"/>
                    <a:pt x="369" y="2191"/>
                    <a:pt x="441" y="2275"/>
                  </a:cubicBezTo>
                  <a:cubicBezTo>
                    <a:pt x="977" y="2894"/>
                    <a:pt x="1441" y="3561"/>
                    <a:pt x="1846" y="4263"/>
                  </a:cubicBezTo>
                  <a:cubicBezTo>
                    <a:pt x="2060" y="4620"/>
                    <a:pt x="2239" y="4978"/>
                    <a:pt x="2417" y="5347"/>
                  </a:cubicBezTo>
                  <a:cubicBezTo>
                    <a:pt x="2441" y="5406"/>
                    <a:pt x="2465" y="5478"/>
                    <a:pt x="2501" y="5537"/>
                  </a:cubicBezTo>
                  <a:cubicBezTo>
                    <a:pt x="2858" y="5775"/>
                    <a:pt x="3239" y="5978"/>
                    <a:pt x="3655" y="6109"/>
                  </a:cubicBezTo>
                  <a:cubicBezTo>
                    <a:pt x="3655" y="6097"/>
                    <a:pt x="3655" y="6073"/>
                    <a:pt x="3655" y="6061"/>
                  </a:cubicBezTo>
                  <a:cubicBezTo>
                    <a:pt x="3382" y="5585"/>
                    <a:pt x="3143" y="5085"/>
                    <a:pt x="2905" y="4585"/>
                  </a:cubicBezTo>
                  <a:cubicBezTo>
                    <a:pt x="2477" y="3692"/>
                    <a:pt x="2060" y="2811"/>
                    <a:pt x="1548" y="1965"/>
                  </a:cubicBezTo>
                  <a:cubicBezTo>
                    <a:pt x="1108" y="1239"/>
                    <a:pt x="596" y="596"/>
                    <a:pt x="12"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7"/>
            <p:cNvSpPr/>
            <p:nvPr/>
          </p:nvSpPr>
          <p:spPr>
            <a:xfrm>
              <a:off x="2784869" y="2193465"/>
              <a:ext cx="596335" cy="511968"/>
            </a:xfrm>
            <a:custGeom>
              <a:avLst/>
              <a:gdLst/>
              <a:ahLst/>
              <a:cxnLst/>
              <a:rect l="l" t="t" r="r" b="b"/>
              <a:pathLst>
                <a:path w="7966" h="6839" extrusionOk="0">
                  <a:moveTo>
                    <a:pt x="5620" y="0"/>
                  </a:moveTo>
                  <a:lnTo>
                    <a:pt x="1" y="5370"/>
                  </a:lnTo>
                  <a:cubicBezTo>
                    <a:pt x="291" y="5486"/>
                    <a:pt x="604" y="5550"/>
                    <a:pt x="917" y="5550"/>
                  </a:cubicBezTo>
                  <a:cubicBezTo>
                    <a:pt x="1053" y="5550"/>
                    <a:pt x="1189" y="5538"/>
                    <a:pt x="1322" y="5513"/>
                  </a:cubicBezTo>
                  <a:lnTo>
                    <a:pt x="1322" y="5513"/>
                  </a:lnTo>
                  <a:cubicBezTo>
                    <a:pt x="1108" y="5858"/>
                    <a:pt x="798" y="6096"/>
                    <a:pt x="405" y="6203"/>
                  </a:cubicBezTo>
                  <a:cubicBezTo>
                    <a:pt x="962" y="6638"/>
                    <a:pt x="1666" y="6839"/>
                    <a:pt x="2375" y="6839"/>
                  </a:cubicBezTo>
                  <a:cubicBezTo>
                    <a:pt x="2773" y="6839"/>
                    <a:pt x="3172" y="6776"/>
                    <a:pt x="3549" y="6656"/>
                  </a:cubicBezTo>
                  <a:cubicBezTo>
                    <a:pt x="4584" y="6334"/>
                    <a:pt x="5466" y="5608"/>
                    <a:pt x="6156" y="4763"/>
                  </a:cubicBezTo>
                  <a:lnTo>
                    <a:pt x="6156" y="4763"/>
                  </a:lnTo>
                  <a:cubicBezTo>
                    <a:pt x="6239" y="5084"/>
                    <a:pt x="6156" y="5406"/>
                    <a:pt x="6049" y="5715"/>
                  </a:cubicBezTo>
                  <a:cubicBezTo>
                    <a:pt x="6442" y="5680"/>
                    <a:pt x="6787" y="5441"/>
                    <a:pt x="7037" y="5144"/>
                  </a:cubicBezTo>
                  <a:cubicBezTo>
                    <a:pt x="7287" y="4834"/>
                    <a:pt x="7442" y="4477"/>
                    <a:pt x="7573" y="4108"/>
                  </a:cubicBezTo>
                  <a:cubicBezTo>
                    <a:pt x="7823" y="3382"/>
                    <a:pt x="7966" y="2596"/>
                    <a:pt x="7811" y="1846"/>
                  </a:cubicBezTo>
                  <a:cubicBezTo>
                    <a:pt x="7656" y="1096"/>
                    <a:pt x="7144" y="512"/>
                    <a:pt x="6418" y="215"/>
                  </a:cubicBezTo>
                  <a:cubicBezTo>
                    <a:pt x="6168" y="119"/>
                    <a:pt x="5894" y="36"/>
                    <a:pt x="5620"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7"/>
            <p:cNvSpPr/>
            <p:nvPr/>
          </p:nvSpPr>
          <p:spPr>
            <a:xfrm>
              <a:off x="2830309" y="2367290"/>
              <a:ext cx="544681" cy="316134"/>
            </a:xfrm>
            <a:custGeom>
              <a:avLst/>
              <a:gdLst/>
              <a:ahLst/>
              <a:cxnLst/>
              <a:rect l="l" t="t" r="r" b="b"/>
              <a:pathLst>
                <a:path w="7276" h="4223" extrusionOk="0">
                  <a:moveTo>
                    <a:pt x="7240" y="0"/>
                  </a:moveTo>
                  <a:cubicBezTo>
                    <a:pt x="6597" y="179"/>
                    <a:pt x="6002" y="488"/>
                    <a:pt x="5490" y="917"/>
                  </a:cubicBezTo>
                  <a:cubicBezTo>
                    <a:pt x="4918" y="1393"/>
                    <a:pt x="4537" y="2048"/>
                    <a:pt x="3977" y="2536"/>
                  </a:cubicBezTo>
                  <a:cubicBezTo>
                    <a:pt x="3704" y="2774"/>
                    <a:pt x="3394" y="2988"/>
                    <a:pt x="3084" y="3203"/>
                  </a:cubicBezTo>
                  <a:cubicBezTo>
                    <a:pt x="2775" y="3405"/>
                    <a:pt x="2453" y="3584"/>
                    <a:pt x="2096" y="3703"/>
                  </a:cubicBezTo>
                  <a:cubicBezTo>
                    <a:pt x="1778" y="3813"/>
                    <a:pt x="1444" y="3870"/>
                    <a:pt x="1112" y="3870"/>
                  </a:cubicBezTo>
                  <a:cubicBezTo>
                    <a:pt x="799" y="3870"/>
                    <a:pt x="486" y="3819"/>
                    <a:pt x="191" y="3715"/>
                  </a:cubicBezTo>
                  <a:cubicBezTo>
                    <a:pt x="132" y="3750"/>
                    <a:pt x="60" y="3786"/>
                    <a:pt x="1" y="3810"/>
                  </a:cubicBezTo>
                  <a:cubicBezTo>
                    <a:pt x="349" y="4106"/>
                    <a:pt x="780" y="4223"/>
                    <a:pt x="1225" y="4223"/>
                  </a:cubicBezTo>
                  <a:cubicBezTo>
                    <a:pt x="1479" y="4223"/>
                    <a:pt x="1738" y="4184"/>
                    <a:pt x="1989" y="4120"/>
                  </a:cubicBezTo>
                  <a:cubicBezTo>
                    <a:pt x="2334" y="4024"/>
                    <a:pt x="2668" y="3893"/>
                    <a:pt x="2989" y="3762"/>
                  </a:cubicBezTo>
                  <a:cubicBezTo>
                    <a:pt x="3299" y="3631"/>
                    <a:pt x="3596" y="3477"/>
                    <a:pt x="3870" y="3298"/>
                  </a:cubicBezTo>
                  <a:cubicBezTo>
                    <a:pt x="4430" y="2905"/>
                    <a:pt x="4870" y="2405"/>
                    <a:pt x="5347" y="1941"/>
                  </a:cubicBezTo>
                  <a:cubicBezTo>
                    <a:pt x="5775" y="1536"/>
                    <a:pt x="6252" y="1155"/>
                    <a:pt x="6811" y="964"/>
                  </a:cubicBezTo>
                  <a:cubicBezTo>
                    <a:pt x="6942" y="917"/>
                    <a:pt x="7073" y="881"/>
                    <a:pt x="7204" y="869"/>
                  </a:cubicBezTo>
                  <a:cubicBezTo>
                    <a:pt x="7252" y="583"/>
                    <a:pt x="7275" y="286"/>
                    <a:pt x="7264"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7"/>
            <p:cNvSpPr/>
            <p:nvPr/>
          </p:nvSpPr>
          <p:spPr>
            <a:xfrm>
              <a:off x="2872231" y="2270122"/>
              <a:ext cx="488462" cy="352366"/>
            </a:xfrm>
            <a:custGeom>
              <a:avLst/>
              <a:gdLst/>
              <a:ahLst/>
              <a:cxnLst/>
              <a:rect l="l" t="t" r="r" b="b"/>
              <a:pathLst>
                <a:path w="6525" h="4707" extrusionOk="0">
                  <a:moveTo>
                    <a:pt x="6287" y="0"/>
                  </a:moveTo>
                  <a:cubicBezTo>
                    <a:pt x="5965" y="84"/>
                    <a:pt x="5656" y="203"/>
                    <a:pt x="5358" y="369"/>
                  </a:cubicBezTo>
                  <a:cubicBezTo>
                    <a:pt x="4310" y="941"/>
                    <a:pt x="3667" y="1965"/>
                    <a:pt x="2917" y="2834"/>
                  </a:cubicBezTo>
                  <a:cubicBezTo>
                    <a:pt x="2524" y="3286"/>
                    <a:pt x="2108" y="3715"/>
                    <a:pt x="1596" y="4025"/>
                  </a:cubicBezTo>
                  <a:cubicBezTo>
                    <a:pt x="1310" y="4203"/>
                    <a:pt x="1012" y="4346"/>
                    <a:pt x="691" y="4453"/>
                  </a:cubicBezTo>
                  <a:cubicBezTo>
                    <a:pt x="531" y="4506"/>
                    <a:pt x="352" y="4550"/>
                    <a:pt x="179" y="4550"/>
                  </a:cubicBezTo>
                  <a:cubicBezTo>
                    <a:pt x="159" y="4550"/>
                    <a:pt x="139" y="4550"/>
                    <a:pt x="119" y="4548"/>
                  </a:cubicBezTo>
                  <a:cubicBezTo>
                    <a:pt x="84" y="4596"/>
                    <a:pt x="48" y="4644"/>
                    <a:pt x="0" y="4691"/>
                  </a:cubicBezTo>
                  <a:cubicBezTo>
                    <a:pt x="62" y="4702"/>
                    <a:pt x="125" y="4707"/>
                    <a:pt x="189" y="4707"/>
                  </a:cubicBezTo>
                  <a:cubicBezTo>
                    <a:pt x="407" y="4707"/>
                    <a:pt x="634" y="4651"/>
                    <a:pt x="846" y="4596"/>
                  </a:cubicBezTo>
                  <a:cubicBezTo>
                    <a:pt x="1215" y="4501"/>
                    <a:pt x="1572" y="4358"/>
                    <a:pt x="1905" y="4144"/>
                  </a:cubicBezTo>
                  <a:cubicBezTo>
                    <a:pt x="2965" y="3465"/>
                    <a:pt x="3513" y="2286"/>
                    <a:pt x="4394" y="1417"/>
                  </a:cubicBezTo>
                  <a:cubicBezTo>
                    <a:pt x="4834" y="988"/>
                    <a:pt x="5358" y="655"/>
                    <a:pt x="5965" y="524"/>
                  </a:cubicBezTo>
                  <a:cubicBezTo>
                    <a:pt x="6144" y="476"/>
                    <a:pt x="6334" y="453"/>
                    <a:pt x="6525" y="441"/>
                  </a:cubicBezTo>
                  <a:cubicBezTo>
                    <a:pt x="6465" y="286"/>
                    <a:pt x="6382" y="131"/>
                    <a:pt x="6287"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7"/>
            <p:cNvSpPr/>
            <p:nvPr/>
          </p:nvSpPr>
          <p:spPr>
            <a:xfrm>
              <a:off x="2905169" y="3234917"/>
              <a:ext cx="664981" cy="194861"/>
            </a:xfrm>
            <a:custGeom>
              <a:avLst/>
              <a:gdLst/>
              <a:ahLst/>
              <a:cxnLst/>
              <a:rect l="l" t="t" r="r" b="b"/>
              <a:pathLst>
                <a:path w="8883" h="2603" extrusionOk="0">
                  <a:moveTo>
                    <a:pt x="5149" y="0"/>
                  </a:moveTo>
                  <a:cubicBezTo>
                    <a:pt x="4452" y="0"/>
                    <a:pt x="3754" y="80"/>
                    <a:pt x="3073" y="233"/>
                  </a:cubicBezTo>
                  <a:cubicBezTo>
                    <a:pt x="2227" y="423"/>
                    <a:pt x="1394" y="721"/>
                    <a:pt x="656" y="1209"/>
                  </a:cubicBezTo>
                  <a:cubicBezTo>
                    <a:pt x="430" y="1352"/>
                    <a:pt x="203" y="1531"/>
                    <a:pt x="1" y="1709"/>
                  </a:cubicBezTo>
                  <a:cubicBezTo>
                    <a:pt x="1156" y="2281"/>
                    <a:pt x="2454" y="2602"/>
                    <a:pt x="3835" y="2602"/>
                  </a:cubicBezTo>
                  <a:cubicBezTo>
                    <a:pt x="5716" y="2602"/>
                    <a:pt x="7466" y="1995"/>
                    <a:pt x="8883" y="959"/>
                  </a:cubicBezTo>
                  <a:cubicBezTo>
                    <a:pt x="8478" y="697"/>
                    <a:pt x="8038" y="483"/>
                    <a:pt x="7597" y="352"/>
                  </a:cubicBezTo>
                  <a:cubicBezTo>
                    <a:pt x="6803" y="113"/>
                    <a:pt x="5977" y="0"/>
                    <a:pt x="5149"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7"/>
            <p:cNvSpPr/>
            <p:nvPr/>
          </p:nvSpPr>
          <p:spPr>
            <a:xfrm>
              <a:off x="3120916" y="3075316"/>
              <a:ext cx="291505" cy="267999"/>
            </a:xfrm>
            <a:custGeom>
              <a:avLst/>
              <a:gdLst/>
              <a:ahLst/>
              <a:cxnLst/>
              <a:rect l="l" t="t" r="r" b="b"/>
              <a:pathLst>
                <a:path w="3894" h="3580" extrusionOk="0">
                  <a:moveTo>
                    <a:pt x="2348" y="0"/>
                  </a:moveTo>
                  <a:cubicBezTo>
                    <a:pt x="1578" y="0"/>
                    <a:pt x="819" y="119"/>
                    <a:pt x="60" y="365"/>
                  </a:cubicBezTo>
                  <a:cubicBezTo>
                    <a:pt x="203" y="722"/>
                    <a:pt x="238" y="1127"/>
                    <a:pt x="215" y="1520"/>
                  </a:cubicBezTo>
                  <a:cubicBezTo>
                    <a:pt x="191" y="1901"/>
                    <a:pt x="107" y="2282"/>
                    <a:pt x="0" y="2663"/>
                  </a:cubicBezTo>
                  <a:cubicBezTo>
                    <a:pt x="226" y="3115"/>
                    <a:pt x="643" y="3341"/>
                    <a:pt x="1072" y="3460"/>
                  </a:cubicBezTo>
                  <a:cubicBezTo>
                    <a:pt x="1334" y="3538"/>
                    <a:pt x="1602" y="3579"/>
                    <a:pt x="1868" y="3579"/>
                  </a:cubicBezTo>
                  <a:cubicBezTo>
                    <a:pt x="2134" y="3579"/>
                    <a:pt x="2399" y="3538"/>
                    <a:pt x="2655" y="3448"/>
                  </a:cubicBezTo>
                  <a:cubicBezTo>
                    <a:pt x="3167" y="3258"/>
                    <a:pt x="3620" y="2865"/>
                    <a:pt x="3894" y="2317"/>
                  </a:cubicBezTo>
                  <a:cubicBezTo>
                    <a:pt x="3655" y="1758"/>
                    <a:pt x="3513" y="1091"/>
                    <a:pt x="3489" y="460"/>
                  </a:cubicBezTo>
                  <a:cubicBezTo>
                    <a:pt x="3489" y="329"/>
                    <a:pt x="3489" y="210"/>
                    <a:pt x="3524" y="91"/>
                  </a:cubicBezTo>
                  <a:cubicBezTo>
                    <a:pt x="3129" y="31"/>
                    <a:pt x="2737" y="0"/>
                    <a:pt x="2348"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7"/>
            <p:cNvSpPr/>
            <p:nvPr/>
          </p:nvSpPr>
          <p:spPr>
            <a:xfrm>
              <a:off x="3169949" y="3088342"/>
              <a:ext cx="242472" cy="160500"/>
            </a:xfrm>
            <a:custGeom>
              <a:avLst/>
              <a:gdLst/>
              <a:ahLst/>
              <a:cxnLst/>
              <a:rect l="l" t="t" r="r" b="b"/>
              <a:pathLst>
                <a:path w="3239" h="2144" extrusionOk="0">
                  <a:moveTo>
                    <a:pt x="2846" y="0"/>
                  </a:moveTo>
                  <a:cubicBezTo>
                    <a:pt x="2105" y="371"/>
                    <a:pt x="1064" y="431"/>
                    <a:pt x="468" y="431"/>
                  </a:cubicBezTo>
                  <a:cubicBezTo>
                    <a:pt x="183" y="431"/>
                    <a:pt x="0" y="417"/>
                    <a:pt x="0" y="417"/>
                  </a:cubicBezTo>
                  <a:lnTo>
                    <a:pt x="0" y="417"/>
                  </a:lnTo>
                  <a:cubicBezTo>
                    <a:pt x="2227" y="762"/>
                    <a:pt x="3239" y="2143"/>
                    <a:pt x="3239" y="2143"/>
                  </a:cubicBezTo>
                  <a:cubicBezTo>
                    <a:pt x="2715" y="869"/>
                    <a:pt x="2846" y="0"/>
                    <a:pt x="2846"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7"/>
            <p:cNvSpPr/>
            <p:nvPr/>
          </p:nvSpPr>
          <p:spPr>
            <a:xfrm>
              <a:off x="3090597" y="3246970"/>
              <a:ext cx="354836" cy="112814"/>
            </a:xfrm>
            <a:custGeom>
              <a:avLst/>
              <a:gdLst/>
              <a:ahLst/>
              <a:cxnLst/>
              <a:rect l="l" t="t" r="r" b="b"/>
              <a:pathLst>
                <a:path w="4740" h="1507" extrusionOk="0">
                  <a:moveTo>
                    <a:pt x="4310" y="0"/>
                  </a:moveTo>
                  <a:cubicBezTo>
                    <a:pt x="4310" y="0"/>
                    <a:pt x="3436" y="886"/>
                    <a:pt x="2251" y="886"/>
                  </a:cubicBezTo>
                  <a:cubicBezTo>
                    <a:pt x="1704" y="886"/>
                    <a:pt x="1090" y="697"/>
                    <a:pt x="465" y="143"/>
                  </a:cubicBezTo>
                  <a:lnTo>
                    <a:pt x="0" y="262"/>
                  </a:lnTo>
                  <a:cubicBezTo>
                    <a:pt x="0" y="262"/>
                    <a:pt x="938" y="1507"/>
                    <a:pt x="2305" y="1507"/>
                  </a:cubicBezTo>
                  <a:cubicBezTo>
                    <a:pt x="3022" y="1507"/>
                    <a:pt x="3858" y="1164"/>
                    <a:pt x="4739" y="120"/>
                  </a:cubicBezTo>
                  <a:lnTo>
                    <a:pt x="431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7"/>
            <p:cNvSpPr/>
            <p:nvPr/>
          </p:nvSpPr>
          <p:spPr>
            <a:xfrm>
              <a:off x="3118445" y="3279908"/>
              <a:ext cx="19464" cy="13625"/>
            </a:xfrm>
            <a:custGeom>
              <a:avLst/>
              <a:gdLst/>
              <a:ahLst/>
              <a:cxnLst/>
              <a:rect l="l" t="t" r="r" b="b"/>
              <a:pathLst>
                <a:path w="260" h="182" extrusionOk="0">
                  <a:moveTo>
                    <a:pt x="224" y="1"/>
                  </a:moveTo>
                  <a:cubicBezTo>
                    <a:pt x="188" y="13"/>
                    <a:pt x="164" y="25"/>
                    <a:pt x="128" y="49"/>
                  </a:cubicBezTo>
                  <a:cubicBezTo>
                    <a:pt x="93" y="72"/>
                    <a:pt x="57" y="96"/>
                    <a:pt x="21" y="132"/>
                  </a:cubicBezTo>
                  <a:cubicBezTo>
                    <a:pt x="0" y="143"/>
                    <a:pt x="17" y="181"/>
                    <a:pt x="46" y="181"/>
                  </a:cubicBezTo>
                  <a:cubicBezTo>
                    <a:pt x="49" y="181"/>
                    <a:pt x="53" y="181"/>
                    <a:pt x="57" y="180"/>
                  </a:cubicBezTo>
                  <a:cubicBezTo>
                    <a:pt x="117" y="132"/>
                    <a:pt x="200" y="96"/>
                    <a:pt x="248" y="37"/>
                  </a:cubicBezTo>
                  <a:cubicBezTo>
                    <a:pt x="259" y="13"/>
                    <a:pt x="236" y="1"/>
                    <a:pt x="224"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7"/>
            <p:cNvSpPr/>
            <p:nvPr/>
          </p:nvSpPr>
          <p:spPr>
            <a:xfrm>
              <a:off x="3150710" y="3299297"/>
              <a:ext cx="15721" cy="16993"/>
            </a:xfrm>
            <a:custGeom>
              <a:avLst/>
              <a:gdLst/>
              <a:ahLst/>
              <a:cxnLst/>
              <a:rect l="l" t="t" r="r" b="b"/>
              <a:pathLst>
                <a:path w="210" h="227" extrusionOk="0">
                  <a:moveTo>
                    <a:pt x="192" y="1"/>
                  </a:moveTo>
                  <a:cubicBezTo>
                    <a:pt x="190" y="1"/>
                    <a:pt x="188" y="2"/>
                    <a:pt x="186" y="4"/>
                  </a:cubicBezTo>
                  <a:cubicBezTo>
                    <a:pt x="114" y="52"/>
                    <a:pt x="67" y="123"/>
                    <a:pt x="19" y="194"/>
                  </a:cubicBezTo>
                  <a:cubicBezTo>
                    <a:pt x="1" y="203"/>
                    <a:pt x="17" y="226"/>
                    <a:pt x="31" y="226"/>
                  </a:cubicBezTo>
                  <a:cubicBezTo>
                    <a:pt x="36" y="226"/>
                    <a:pt x="40" y="224"/>
                    <a:pt x="43" y="218"/>
                  </a:cubicBezTo>
                  <a:cubicBezTo>
                    <a:pt x="67" y="183"/>
                    <a:pt x="102" y="159"/>
                    <a:pt x="126" y="123"/>
                  </a:cubicBezTo>
                  <a:cubicBezTo>
                    <a:pt x="150" y="99"/>
                    <a:pt x="186" y="63"/>
                    <a:pt x="209" y="28"/>
                  </a:cubicBezTo>
                  <a:cubicBezTo>
                    <a:pt x="209" y="18"/>
                    <a:pt x="202" y="1"/>
                    <a:pt x="192"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7"/>
            <p:cNvSpPr/>
            <p:nvPr/>
          </p:nvSpPr>
          <p:spPr>
            <a:xfrm>
              <a:off x="3189862" y="3315092"/>
              <a:ext cx="10406" cy="23805"/>
            </a:xfrm>
            <a:custGeom>
              <a:avLst/>
              <a:gdLst/>
              <a:ahLst/>
              <a:cxnLst/>
              <a:rect l="l" t="t" r="r" b="b"/>
              <a:pathLst>
                <a:path w="139" h="318" extrusionOk="0">
                  <a:moveTo>
                    <a:pt x="106" y="1"/>
                  </a:moveTo>
                  <a:cubicBezTo>
                    <a:pt x="98" y="1"/>
                    <a:pt x="91" y="6"/>
                    <a:pt x="91" y="19"/>
                  </a:cubicBezTo>
                  <a:cubicBezTo>
                    <a:pt x="56" y="102"/>
                    <a:pt x="20" y="198"/>
                    <a:pt x="8" y="281"/>
                  </a:cubicBezTo>
                  <a:cubicBezTo>
                    <a:pt x="0" y="304"/>
                    <a:pt x="12" y="317"/>
                    <a:pt x="25" y="317"/>
                  </a:cubicBezTo>
                  <a:cubicBezTo>
                    <a:pt x="32" y="317"/>
                    <a:pt x="39" y="313"/>
                    <a:pt x="44" y="305"/>
                  </a:cubicBezTo>
                  <a:cubicBezTo>
                    <a:pt x="91" y="222"/>
                    <a:pt x="103" y="126"/>
                    <a:pt x="139" y="31"/>
                  </a:cubicBezTo>
                  <a:cubicBezTo>
                    <a:pt x="139" y="16"/>
                    <a:pt x="120" y="1"/>
                    <a:pt x="106"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7"/>
            <p:cNvSpPr/>
            <p:nvPr/>
          </p:nvSpPr>
          <p:spPr>
            <a:xfrm>
              <a:off x="3238521" y="3324974"/>
              <a:ext cx="8983" cy="27099"/>
            </a:xfrm>
            <a:custGeom>
              <a:avLst/>
              <a:gdLst/>
              <a:ahLst/>
              <a:cxnLst/>
              <a:rect l="l" t="t" r="r" b="b"/>
              <a:pathLst>
                <a:path w="120" h="362" extrusionOk="0">
                  <a:moveTo>
                    <a:pt x="20" y="0"/>
                  </a:moveTo>
                  <a:cubicBezTo>
                    <a:pt x="10" y="0"/>
                    <a:pt x="1" y="6"/>
                    <a:pt x="1" y="18"/>
                  </a:cubicBezTo>
                  <a:cubicBezTo>
                    <a:pt x="13" y="125"/>
                    <a:pt x="13" y="244"/>
                    <a:pt x="72" y="351"/>
                  </a:cubicBezTo>
                  <a:cubicBezTo>
                    <a:pt x="76" y="358"/>
                    <a:pt x="81" y="361"/>
                    <a:pt x="87" y="361"/>
                  </a:cubicBezTo>
                  <a:cubicBezTo>
                    <a:pt x="102" y="361"/>
                    <a:pt x="120" y="345"/>
                    <a:pt x="120" y="328"/>
                  </a:cubicBezTo>
                  <a:cubicBezTo>
                    <a:pt x="96" y="221"/>
                    <a:pt x="60" y="125"/>
                    <a:pt x="48" y="18"/>
                  </a:cubicBezTo>
                  <a:cubicBezTo>
                    <a:pt x="42" y="6"/>
                    <a:pt x="31" y="0"/>
                    <a:pt x="20"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7"/>
            <p:cNvSpPr/>
            <p:nvPr/>
          </p:nvSpPr>
          <p:spPr>
            <a:xfrm>
              <a:off x="3277149" y="3321980"/>
              <a:ext cx="14074" cy="26500"/>
            </a:xfrm>
            <a:custGeom>
              <a:avLst/>
              <a:gdLst/>
              <a:ahLst/>
              <a:cxnLst/>
              <a:rect l="l" t="t" r="r" b="b"/>
              <a:pathLst>
                <a:path w="188" h="354" extrusionOk="0">
                  <a:moveTo>
                    <a:pt x="39" y="1"/>
                  </a:moveTo>
                  <a:cubicBezTo>
                    <a:pt x="22" y="1"/>
                    <a:pt x="0" y="17"/>
                    <a:pt x="9" y="34"/>
                  </a:cubicBezTo>
                  <a:cubicBezTo>
                    <a:pt x="44" y="130"/>
                    <a:pt x="80" y="249"/>
                    <a:pt x="140" y="344"/>
                  </a:cubicBezTo>
                  <a:cubicBezTo>
                    <a:pt x="143" y="351"/>
                    <a:pt x="149" y="354"/>
                    <a:pt x="155" y="354"/>
                  </a:cubicBezTo>
                  <a:cubicBezTo>
                    <a:pt x="169" y="354"/>
                    <a:pt x="187" y="337"/>
                    <a:pt x="187" y="320"/>
                  </a:cubicBezTo>
                  <a:cubicBezTo>
                    <a:pt x="152" y="213"/>
                    <a:pt x="92" y="118"/>
                    <a:pt x="56" y="10"/>
                  </a:cubicBezTo>
                  <a:cubicBezTo>
                    <a:pt x="53" y="4"/>
                    <a:pt x="46" y="1"/>
                    <a:pt x="39"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7"/>
            <p:cNvSpPr/>
            <p:nvPr/>
          </p:nvSpPr>
          <p:spPr>
            <a:xfrm>
              <a:off x="3319968" y="3308879"/>
              <a:ext cx="9582" cy="28597"/>
            </a:xfrm>
            <a:custGeom>
              <a:avLst/>
              <a:gdLst/>
              <a:ahLst/>
              <a:cxnLst/>
              <a:rect l="l" t="t" r="r" b="b"/>
              <a:pathLst>
                <a:path w="128" h="382" extrusionOk="0">
                  <a:moveTo>
                    <a:pt x="33" y="1"/>
                  </a:moveTo>
                  <a:cubicBezTo>
                    <a:pt x="17" y="1"/>
                    <a:pt x="1" y="16"/>
                    <a:pt x="8" y="31"/>
                  </a:cubicBezTo>
                  <a:cubicBezTo>
                    <a:pt x="20" y="90"/>
                    <a:pt x="32" y="150"/>
                    <a:pt x="44" y="197"/>
                  </a:cubicBezTo>
                  <a:cubicBezTo>
                    <a:pt x="56" y="257"/>
                    <a:pt x="56" y="316"/>
                    <a:pt x="80" y="364"/>
                  </a:cubicBezTo>
                  <a:cubicBezTo>
                    <a:pt x="86" y="376"/>
                    <a:pt x="97" y="382"/>
                    <a:pt x="108" y="382"/>
                  </a:cubicBezTo>
                  <a:cubicBezTo>
                    <a:pt x="118" y="382"/>
                    <a:pt x="127" y="376"/>
                    <a:pt x="127" y="364"/>
                  </a:cubicBezTo>
                  <a:cubicBezTo>
                    <a:pt x="127" y="245"/>
                    <a:pt x="92" y="126"/>
                    <a:pt x="56" y="19"/>
                  </a:cubicBezTo>
                  <a:cubicBezTo>
                    <a:pt x="51" y="6"/>
                    <a:pt x="42" y="1"/>
                    <a:pt x="33"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7"/>
            <p:cNvSpPr/>
            <p:nvPr/>
          </p:nvSpPr>
          <p:spPr>
            <a:xfrm>
              <a:off x="3351335" y="3298848"/>
              <a:ext cx="14523" cy="20212"/>
            </a:xfrm>
            <a:custGeom>
              <a:avLst/>
              <a:gdLst/>
              <a:ahLst/>
              <a:cxnLst/>
              <a:rect l="l" t="t" r="r" b="b"/>
              <a:pathLst>
                <a:path w="194" h="270" extrusionOk="0">
                  <a:moveTo>
                    <a:pt x="37" y="0"/>
                  </a:moveTo>
                  <a:cubicBezTo>
                    <a:pt x="20" y="0"/>
                    <a:pt x="1" y="17"/>
                    <a:pt x="18" y="34"/>
                  </a:cubicBezTo>
                  <a:cubicBezTo>
                    <a:pt x="54" y="105"/>
                    <a:pt x="89" y="189"/>
                    <a:pt x="137" y="260"/>
                  </a:cubicBezTo>
                  <a:cubicBezTo>
                    <a:pt x="144" y="267"/>
                    <a:pt x="151" y="270"/>
                    <a:pt x="158" y="270"/>
                  </a:cubicBezTo>
                  <a:cubicBezTo>
                    <a:pt x="177" y="270"/>
                    <a:pt x="193" y="250"/>
                    <a:pt x="185" y="224"/>
                  </a:cubicBezTo>
                  <a:cubicBezTo>
                    <a:pt x="149" y="153"/>
                    <a:pt x="101" y="81"/>
                    <a:pt x="54" y="10"/>
                  </a:cubicBezTo>
                  <a:cubicBezTo>
                    <a:pt x="50" y="3"/>
                    <a:pt x="43" y="0"/>
                    <a:pt x="37"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7"/>
            <p:cNvSpPr/>
            <p:nvPr/>
          </p:nvSpPr>
          <p:spPr>
            <a:xfrm>
              <a:off x="3382252" y="3280657"/>
              <a:ext cx="16769" cy="17742"/>
            </a:xfrm>
            <a:custGeom>
              <a:avLst/>
              <a:gdLst/>
              <a:ahLst/>
              <a:cxnLst/>
              <a:rect l="l" t="t" r="r" b="b"/>
              <a:pathLst>
                <a:path w="224" h="237" extrusionOk="0">
                  <a:moveTo>
                    <a:pt x="32" y="1"/>
                  </a:moveTo>
                  <a:cubicBezTo>
                    <a:pt x="7" y="1"/>
                    <a:pt x="1" y="30"/>
                    <a:pt x="22" y="51"/>
                  </a:cubicBezTo>
                  <a:cubicBezTo>
                    <a:pt x="45" y="74"/>
                    <a:pt x="81" y="98"/>
                    <a:pt x="105" y="134"/>
                  </a:cubicBezTo>
                  <a:cubicBezTo>
                    <a:pt x="141" y="158"/>
                    <a:pt x="153" y="205"/>
                    <a:pt x="188" y="229"/>
                  </a:cubicBezTo>
                  <a:cubicBezTo>
                    <a:pt x="193" y="234"/>
                    <a:pt x="200" y="237"/>
                    <a:pt x="207" y="237"/>
                  </a:cubicBezTo>
                  <a:cubicBezTo>
                    <a:pt x="216" y="237"/>
                    <a:pt x="224" y="231"/>
                    <a:pt x="224" y="217"/>
                  </a:cubicBezTo>
                  <a:cubicBezTo>
                    <a:pt x="212" y="134"/>
                    <a:pt x="105" y="51"/>
                    <a:pt x="45" y="3"/>
                  </a:cubicBezTo>
                  <a:cubicBezTo>
                    <a:pt x="40" y="1"/>
                    <a:pt x="36" y="1"/>
                    <a:pt x="32"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7"/>
            <p:cNvSpPr/>
            <p:nvPr/>
          </p:nvSpPr>
          <p:spPr>
            <a:xfrm>
              <a:off x="3403737" y="3263739"/>
              <a:ext cx="17368" cy="14223"/>
            </a:xfrm>
            <a:custGeom>
              <a:avLst/>
              <a:gdLst/>
              <a:ahLst/>
              <a:cxnLst/>
              <a:rect l="l" t="t" r="r" b="b"/>
              <a:pathLst>
                <a:path w="232" h="190" extrusionOk="0">
                  <a:moveTo>
                    <a:pt x="48" y="1"/>
                  </a:moveTo>
                  <a:cubicBezTo>
                    <a:pt x="25" y="1"/>
                    <a:pt x="0" y="40"/>
                    <a:pt x="32" y="50"/>
                  </a:cubicBezTo>
                  <a:cubicBezTo>
                    <a:pt x="92" y="86"/>
                    <a:pt x="127" y="134"/>
                    <a:pt x="175" y="181"/>
                  </a:cubicBezTo>
                  <a:cubicBezTo>
                    <a:pt x="181" y="187"/>
                    <a:pt x="187" y="189"/>
                    <a:pt x="193" y="189"/>
                  </a:cubicBezTo>
                  <a:cubicBezTo>
                    <a:pt x="213" y="189"/>
                    <a:pt x="232" y="164"/>
                    <a:pt x="223" y="146"/>
                  </a:cubicBezTo>
                  <a:cubicBezTo>
                    <a:pt x="187" y="86"/>
                    <a:pt x="116" y="38"/>
                    <a:pt x="56" y="3"/>
                  </a:cubicBezTo>
                  <a:cubicBezTo>
                    <a:pt x="53" y="1"/>
                    <a:pt x="51" y="1"/>
                    <a:pt x="48"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7"/>
            <p:cNvSpPr/>
            <p:nvPr/>
          </p:nvSpPr>
          <p:spPr>
            <a:xfrm>
              <a:off x="2617332" y="1937668"/>
              <a:ext cx="1189900" cy="734451"/>
            </a:xfrm>
            <a:custGeom>
              <a:avLst/>
              <a:gdLst/>
              <a:ahLst/>
              <a:cxnLst/>
              <a:rect l="l" t="t" r="r" b="b"/>
              <a:pathLst>
                <a:path w="15895" h="9811" extrusionOk="0">
                  <a:moveTo>
                    <a:pt x="7727" y="0"/>
                  </a:moveTo>
                  <a:cubicBezTo>
                    <a:pt x="7394" y="0"/>
                    <a:pt x="7025" y="24"/>
                    <a:pt x="6656" y="84"/>
                  </a:cubicBezTo>
                  <a:cubicBezTo>
                    <a:pt x="3060" y="619"/>
                    <a:pt x="2786" y="3691"/>
                    <a:pt x="2584" y="5941"/>
                  </a:cubicBezTo>
                  <a:cubicBezTo>
                    <a:pt x="2465" y="7263"/>
                    <a:pt x="2381" y="8299"/>
                    <a:pt x="1643" y="8299"/>
                  </a:cubicBezTo>
                  <a:cubicBezTo>
                    <a:pt x="1334" y="8299"/>
                    <a:pt x="905" y="8120"/>
                    <a:pt x="334" y="7763"/>
                  </a:cubicBezTo>
                  <a:cubicBezTo>
                    <a:pt x="320" y="7749"/>
                    <a:pt x="302" y="7743"/>
                    <a:pt x="282" y="7743"/>
                  </a:cubicBezTo>
                  <a:cubicBezTo>
                    <a:pt x="268" y="7743"/>
                    <a:pt x="253" y="7746"/>
                    <a:pt x="238" y="7751"/>
                  </a:cubicBezTo>
                  <a:cubicBezTo>
                    <a:pt x="214" y="7763"/>
                    <a:pt x="191" y="7787"/>
                    <a:pt x="179" y="7823"/>
                  </a:cubicBezTo>
                  <a:cubicBezTo>
                    <a:pt x="12" y="8454"/>
                    <a:pt x="0" y="9097"/>
                    <a:pt x="155" y="9728"/>
                  </a:cubicBezTo>
                  <a:cubicBezTo>
                    <a:pt x="167" y="9787"/>
                    <a:pt x="203" y="9811"/>
                    <a:pt x="262" y="9811"/>
                  </a:cubicBezTo>
                  <a:lnTo>
                    <a:pt x="274" y="9811"/>
                  </a:lnTo>
                  <a:cubicBezTo>
                    <a:pt x="1536" y="9644"/>
                    <a:pt x="2822" y="9442"/>
                    <a:pt x="4072" y="9239"/>
                  </a:cubicBezTo>
                  <a:cubicBezTo>
                    <a:pt x="5001" y="9085"/>
                    <a:pt x="5953" y="8930"/>
                    <a:pt x="6906" y="8799"/>
                  </a:cubicBezTo>
                  <a:lnTo>
                    <a:pt x="6930" y="8787"/>
                  </a:lnTo>
                  <a:lnTo>
                    <a:pt x="6953" y="8787"/>
                  </a:lnTo>
                  <a:lnTo>
                    <a:pt x="7061" y="8775"/>
                  </a:lnTo>
                  <a:cubicBezTo>
                    <a:pt x="7834" y="8656"/>
                    <a:pt x="8644" y="8525"/>
                    <a:pt x="9418" y="8382"/>
                  </a:cubicBezTo>
                  <a:cubicBezTo>
                    <a:pt x="11537" y="8025"/>
                    <a:pt x="13728" y="7656"/>
                    <a:pt x="15788" y="7620"/>
                  </a:cubicBezTo>
                  <a:cubicBezTo>
                    <a:pt x="15812" y="7620"/>
                    <a:pt x="15835" y="7608"/>
                    <a:pt x="15859" y="7584"/>
                  </a:cubicBezTo>
                  <a:cubicBezTo>
                    <a:pt x="15883" y="7573"/>
                    <a:pt x="15895" y="7537"/>
                    <a:pt x="15883" y="7501"/>
                  </a:cubicBezTo>
                  <a:cubicBezTo>
                    <a:pt x="15824" y="6906"/>
                    <a:pt x="15550" y="5882"/>
                    <a:pt x="15419" y="5382"/>
                  </a:cubicBezTo>
                  <a:lnTo>
                    <a:pt x="15419" y="5370"/>
                  </a:lnTo>
                  <a:cubicBezTo>
                    <a:pt x="15407" y="5322"/>
                    <a:pt x="15371" y="5298"/>
                    <a:pt x="15324" y="5287"/>
                  </a:cubicBezTo>
                  <a:cubicBezTo>
                    <a:pt x="15288" y="5287"/>
                    <a:pt x="15240" y="5298"/>
                    <a:pt x="15216" y="5334"/>
                  </a:cubicBezTo>
                  <a:cubicBezTo>
                    <a:pt x="14514" y="6465"/>
                    <a:pt x="14026" y="7013"/>
                    <a:pt x="13704" y="7013"/>
                  </a:cubicBezTo>
                  <a:cubicBezTo>
                    <a:pt x="13359" y="7013"/>
                    <a:pt x="13133" y="6215"/>
                    <a:pt x="12883" y="5298"/>
                  </a:cubicBezTo>
                  <a:cubicBezTo>
                    <a:pt x="12287" y="3191"/>
                    <a:pt x="11394" y="0"/>
                    <a:pt x="772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7"/>
            <p:cNvSpPr/>
            <p:nvPr/>
          </p:nvSpPr>
          <p:spPr>
            <a:xfrm>
              <a:off x="3054066" y="2122124"/>
              <a:ext cx="239777" cy="197106"/>
            </a:xfrm>
            <a:custGeom>
              <a:avLst/>
              <a:gdLst/>
              <a:ahLst/>
              <a:cxnLst/>
              <a:rect l="l" t="t" r="r" b="b"/>
              <a:pathLst>
                <a:path w="3203" h="2633" extrusionOk="0">
                  <a:moveTo>
                    <a:pt x="1334" y="1322"/>
                  </a:moveTo>
                  <a:cubicBezTo>
                    <a:pt x="941" y="1310"/>
                    <a:pt x="0" y="1299"/>
                    <a:pt x="167" y="668"/>
                  </a:cubicBezTo>
                  <a:cubicBezTo>
                    <a:pt x="286" y="191"/>
                    <a:pt x="1084" y="25"/>
                    <a:pt x="1489" y="13"/>
                  </a:cubicBezTo>
                  <a:cubicBezTo>
                    <a:pt x="1786" y="1"/>
                    <a:pt x="2096" y="203"/>
                    <a:pt x="2358" y="322"/>
                  </a:cubicBezTo>
                  <a:cubicBezTo>
                    <a:pt x="2584" y="429"/>
                    <a:pt x="2822" y="584"/>
                    <a:pt x="2977" y="787"/>
                  </a:cubicBezTo>
                  <a:cubicBezTo>
                    <a:pt x="3132" y="1013"/>
                    <a:pt x="3203" y="1334"/>
                    <a:pt x="2858" y="1418"/>
                  </a:cubicBezTo>
                  <a:cubicBezTo>
                    <a:pt x="2620" y="1465"/>
                    <a:pt x="2393" y="1394"/>
                    <a:pt x="2167" y="1358"/>
                  </a:cubicBezTo>
                  <a:cubicBezTo>
                    <a:pt x="2441" y="1751"/>
                    <a:pt x="2691" y="2156"/>
                    <a:pt x="2929" y="2561"/>
                  </a:cubicBezTo>
                  <a:cubicBezTo>
                    <a:pt x="2834" y="2584"/>
                    <a:pt x="2405" y="2632"/>
                    <a:pt x="2346" y="2525"/>
                  </a:cubicBezTo>
                  <a:cubicBezTo>
                    <a:pt x="2298" y="2430"/>
                    <a:pt x="2131" y="1811"/>
                    <a:pt x="2048" y="1846"/>
                  </a:cubicBezTo>
                  <a:cubicBezTo>
                    <a:pt x="2131" y="2072"/>
                    <a:pt x="2215" y="2311"/>
                    <a:pt x="2286" y="2537"/>
                  </a:cubicBezTo>
                  <a:cubicBezTo>
                    <a:pt x="2036" y="2525"/>
                    <a:pt x="1774" y="2513"/>
                    <a:pt x="1524" y="2501"/>
                  </a:cubicBezTo>
                  <a:cubicBezTo>
                    <a:pt x="1429" y="2323"/>
                    <a:pt x="1655" y="2025"/>
                    <a:pt x="1584" y="1834"/>
                  </a:cubicBezTo>
                  <a:cubicBezTo>
                    <a:pt x="1477" y="2049"/>
                    <a:pt x="1500" y="2299"/>
                    <a:pt x="1429" y="2525"/>
                  </a:cubicBezTo>
                  <a:cubicBezTo>
                    <a:pt x="1215" y="2549"/>
                    <a:pt x="1000" y="2513"/>
                    <a:pt x="774" y="2501"/>
                  </a:cubicBezTo>
                  <a:cubicBezTo>
                    <a:pt x="893" y="2323"/>
                    <a:pt x="1000" y="2168"/>
                    <a:pt x="1072" y="1965"/>
                  </a:cubicBezTo>
                  <a:cubicBezTo>
                    <a:pt x="1131" y="1822"/>
                    <a:pt x="1167" y="1668"/>
                    <a:pt x="1227" y="1525"/>
                  </a:cubicBezTo>
                  <a:cubicBezTo>
                    <a:pt x="1250" y="1465"/>
                    <a:pt x="1334" y="1394"/>
                    <a:pt x="1334" y="1322"/>
                  </a:cubicBezTo>
                  <a:cubicBezTo>
                    <a:pt x="1238" y="1322"/>
                    <a:pt x="1334" y="1334"/>
                    <a:pt x="1334" y="1322"/>
                  </a:cubicBezTo>
                  <a:close/>
                  <a:moveTo>
                    <a:pt x="2191" y="1132"/>
                  </a:moveTo>
                  <a:cubicBezTo>
                    <a:pt x="2358" y="1144"/>
                    <a:pt x="2560" y="1132"/>
                    <a:pt x="2560" y="906"/>
                  </a:cubicBezTo>
                  <a:cubicBezTo>
                    <a:pt x="2560" y="799"/>
                    <a:pt x="2370" y="513"/>
                    <a:pt x="2286" y="477"/>
                  </a:cubicBezTo>
                  <a:cubicBezTo>
                    <a:pt x="2143" y="418"/>
                    <a:pt x="1881" y="632"/>
                    <a:pt x="1881" y="775"/>
                  </a:cubicBezTo>
                  <a:cubicBezTo>
                    <a:pt x="1870" y="965"/>
                    <a:pt x="2036" y="1072"/>
                    <a:pt x="2191" y="1132"/>
                  </a:cubicBezTo>
                  <a:cubicBezTo>
                    <a:pt x="2227" y="1132"/>
                    <a:pt x="2072" y="1084"/>
                    <a:pt x="2191" y="1132"/>
                  </a:cubicBezTo>
                  <a:close/>
                  <a:moveTo>
                    <a:pt x="774" y="668"/>
                  </a:moveTo>
                  <a:cubicBezTo>
                    <a:pt x="691" y="1037"/>
                    <a:pt x="1262" y="1132"/>
                    <a:pt x="1381" y="775"/>
                  </a:cubicBezTo>
                  <a:cubicBezTo>
                    <a:pt x="1512" y="382"/>
                    <a:pt x="869" y="322"/>
                    <a:pt x="774" y="668"/>
                  </a:cubicBezTo>
                  <a:cubicBezTo>
                    <a:pt x="738" y="810"/>
                    <a:pt x="810" y="537"/>
                    <a:pt x="774" y="668"/>
                  </a:cubicBezTo>
                  <a:close/>
                  <a:moveTo>
                    <a:pt x="1679" y="1120"/>
                  </a:moveTo>
                  <a:cubicBezTo>
                    <a:pt x="1584" y="1239"/>
                    <a:pt x="1560" y="1382"/>
                    <a:pt x="1512" y="1513"/>
                  </a:cubicBezTo>
                  <a:cubicBezTo>
                    <a:pt x="1596" y="1537"/>
                    <a:pt x="1655" y="1441"/>
                    <a:pt x="1703" y="1394"/>
                  </a:cubicBezTo>
                  <a:cubicBezTo>
                    <a:pt x="1786" y="1477"/>
                    <a:pt x="1870" y="1549"/>
                    <a:pt x="1965" y="1620"/>
                  </a:cubicBezTo>
                  <a:cubicBezTo>
                    <a:pt x="1989" y="1453"/>
                    <a:pt x="1822" y="1203"/>
                    <a:pt x="1679" y="1120"/>
                  </a:cubicBezTo>
                  <a:cubicBezTo>
                    <a:pt x="1584" y="1239"/>
                    <a:pt x="1822" y="1203"/>
                    <a:pt x="1679" y="11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7"/>
            <p:cNvSpPr/>
            <p:nvPr/>
          </p:nvSpPr>
          <p:spPr>
            <a:xfrm>
              <a:off x="3112906" y="2318257"/>
              <a:ext cx="152415" cy="139988"/>
            </a:xfrm>
            <a:custGeom>
              <a:avLst/>
              <a:gdLst/>
              <a:ahLst/>
              <a:cxnLst/>
              <a:rect l="l" t="t" r="r" b="b"/>
              <a:pathLst>
                <a:path w="2036" h="1870" extrusionOk="0">
                  <a:moveTo>
                    <a:pt x="333" y="1417"/>
                  </a:moveTo>
                  <a:cubicBezTo>
                    <a:pt x="262" y="1357"/>
                    <a:pt x="191" y="1357"/>
                    <a:pt x="107" y="1357"/>
                  </a:cubicBezTo>
                  <a:cubicBezTo>
                    <a:pt x="83" y="1357"/>
                    <a:pt x="60" y="1369"/>
                    <a:pt x="48" y="1381"/>
                  </a:cubicBezTo>
                  <a:cubicBezTo>
                    <a:pt x="12" y="1405"/>
                    <a:pt x="0" y="1417"/>
                    <a:pt x="12" y="1465"/>
                  </a:cubicBezTo>
                  <a:cubicBezTo>
                    <a:pt x="48" y="1548"/>
                    <a:pt x="131" y="1608"/>
                    <a:pt x="226" y="1608"/>
                  </a:cubicBezTo>
                  <a:cubicBezTo>
                    <a:pt x="274" y="1608"/>
                    <a:pt x="310" y="1596"/>
                    <a:pt x="333" y="1548"/>
                  </a:cubicBezTo>
                  <a:cubicBezTo>
                    <a:pt x="333" y="1548"/>
                    <a:pt x="345" y="1536"/>
                    <a:pt x="357" y="1524"/>
                  </a:cubicBezTo>
                  <a:cubicBezTo>
                    <a:pt x="357" y="1548"/>
                    <a:pt x="369" y="1560"/>
                    <a:pt x="369" y="1560"/>
                  </a:cubicBezTo>
                  <a:cubicBezTo>
                    <a:pt x="357" y="1619"/>
                    <a:pt x="357" y="1667"/>
                    <a:pt x="345" y="1715"/>
                  </a:cubicBezTo>
                  <a:cubicBezTo>
                    <a:pt x="345" y="1786"/>
                    <a:pt x="417" y="1869"/>
                    <a:pt x="488" y="1846"/>
                  </a:cubicBezTo>
                  <a:cubicBezTo>
                    <a:pt x="500" y="1846"/>
                    <a:pt x="512" y="1846"/>
                    <a:pt x="512" y="1834"/>
                  </a:cubicBezTo>
                  <a:cubicBezTo>
                    <a:pt x="572" y="1798"/>
                    <a:pt x="595" y="1715"/>
                    <a:pt x="572" y="1655"/>
                  </a:cubicBezTo>
                  <a:cubicBezTo>
                    <a:pt x="560" y="1608"/>
                    <a:pt x="536" y="1560"/>
                    <a:pt x="500" y="1524"/>
                  </a:cubicBezTo>
                  <a:cubicBezTo>
                    <a:pt x="500" y="1512"/>
                    <a:pt x="500" y="1500"/>
                    <a:pt x="512" y="1500"/>
                  </a:cubicBezTo>
                  <a:cubicBezTo>
                    <a:pt x="607" y="1417"/>
                    <a:pt x="703" y="1346"/>
                    <a:pt x="810" y="1262"/>
                  </a:cubicBezTo>
                  <a:cubicBezTo>
                    <a:pt x="893" y="1203"/>
                    <a:pt x="1000" y="1143"/>
                    <a:pt x="1084" y="1060"/>
                  </a:cubicBezTo>
                  <a:cubicBezTo>
                    <a:pt x="1214" y="929"/>
                    <a:pt x="1381" y="834"/>
                    <a:pt x="1524" y="715"/>
                  </a:cubicBezTo>
                  <a:cubicBezTo>
                    <a:pt x="1572" y="667"/>
                    <a:pt x="1643" y="619"/>
                    <a:pt x="1703" y="572"/>
                  </a:cubicBezTo>
                  <a:cubicBezTo>
                    <a:pt x="1715" y="584"/>
                    <a:pt x="1715" y="595"/>
                    <a:pt x="1726" y="607"/>
                  </a:cubicBezTo>
                  <a:cubicBezTo>
                    <a:pt x="1774" y="631"/>
                    <a:pt x="1810" y="679"/>
                    <a:pt x="1857" y="703"/>
                  </a:cubicBezTo>
                  <a:cubicBezTo>
                    <a:pt x="1905" y="738"/>
                    <a:pt x="1965" y="726"/>
                    <a:pt x="2000" y="691"/>
                  </a:cubicBezTo>
                  <a:cubicBezTo>
                    <a:pt x="2036" y="655"/>
                    <a:pt x="2036" y="607"/>
                    <a:pt x="2000" y="548"/>
                  </a:cubicBezTo>
                  <a:cubicBezTo>
                    <a:pt x="1965" y="488"/>
                    <a:pt x="1917" y="441"/>
                    <a:pt x="1869" y="393"/>
                  </a:cubicBezTo>
                  <a:cubicBezTo>
                    <a:pt x="1846" y="381"/>
                    <a:pt x="1810" y="381"/>
                    <a:pt x="1786" y="369"/>
                  </a:cubicBezTo>
                  <a:cubicBezTo>
                    <a:pt x="1786" y="357"/>
                    <a:pt x="1786" y="345"/>
                    <a:pt x="1798" y="334"/>
                  </a:cubicBezTo>
                  <a:cubicBezTo>
                    <a:pt x="1834" y="322"/>
                    <a:pt x="1834" y="286"/>
                    <a:pt x="1834" y="250"/>
                  </a:cubicBezTo>
                  <a:cubicBezTo>
                    <a:pt x="1834" y="167"/>
                    <a:pt x="1810" y="95"/>
                    <a:pt x="1738" y="36"/>
                  </a:cubicBezTo>
                  <a:cubicBezTo>
                    <a:pt x="1703" y="0"/>
                    <a:pt x="1655" y="0"/>
                    <a:pt x="1631" y="48"/>
                  </a:cubicBezTo>
                  <a:cubicBezTo>
                    <a:pt x="1607" y="84"/>
                    <a:pt x="1595" y="131"/>
                    <a:pt x="1595" y="167"/>
                  </a:cubicBezTo>
                  <a:cubicBezTo>
                    <a:pt x="1584" y="238"/>
                    <a:pt x="1595" y="310"/>
                    <a:pt x="1595" y="393"/>
                  </a:cubicBezTo>
                  <a:cubicBezTo>
                    <a:pt x="1476" y="429"/>
                    <a:pt x="1393" y="512"/>
                    <a:pt x="1310" y="584"/>
                  </a:cubicBezTo>
                  <a:cubicBezTo>
                    <a:pt x="1214" y="667"/>
                    <a:pt x="1095" y="750"/>
                    <a:pt x="1024" y="857"/>
                  </a:cubicBezTo>
                  <a:cubicBezTo>
                    <a:pt x="1024" y="869"/>
                    <a:pt x="1012" y="881"/>
                    <a:pt x="1000" y="881"/>
                  </a:cubicBezTo>
                  <a:cubicBezTo>
                    <a:pt x="929" y="905"/>
                    <a:pt x="881" y="953"/>
                    <a:pt x="822" y="1000"/>
                  </a:cubicBezTo>
                  <a:cubicBezTo>
                    <a:pt x="798" y="1024"/>
                    <a:pt x="774" y="1036"/>
                    <a:pt x="750" y="1060"/>
                  </a:cubicBezTo>
                  <a:cubicBezTo>
                    <a:pt x="667" y="1131"/>
                    <a:pt x="583" y="1203"/>
                    <a:pt x="500" y="1274"/>
                  </a:cubicBezTo>
                  <a:cubicBezTo>
                    <a:pt x="441" y="1322"/>
                    <a:pt x="393" y="1369"/>
                    <a:pt x="333"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7"/>
            <p:cNvSpPr/>
            <p:nvPr/>
          </p:nvSpPr>
          <p:spPr>
            <a:xfrm>
              <a:off x="3112906" y="2318257"/>
              <a:ext cx="152415" cy="139988"/>
            </a:xfrm>
            <a:custGeom>
              <a:avLst/>
              <a:gdLst/>
              <a:ahLst/>
              <a:cxnLst/>
              <a:rect l="l" t="t" r="r" b="b"/>
              <a:pathLst>
                <a:path w="2036" h="1870" extrusionOk="0">
                  <a:moveTo>
                    <a:pt x="1703" y="1417"/>
                  </a:moveTo>
                  <a:cubicBezTo>
                    <a:pt x="1774" y="1357"/>
                    <a:pt x="1846" y="1357"/>
                    <a:pt x="1929" y="1357"/>
                  </a:cubicBezTo>
                  <a:cubicBezTo>
                    <a:pt x="1953" y="1357"/>
                    <a:pt x="1976" y="1369"/>
                    <a:pt x="1988" y="1381"/>
                  </a:cubicBezTo>
                  <a:cubicBezTo>
                    <a:pt x="2024" y="1405"/>
                    <a:pt x="2036" y="1417"/>
                    <a:pt x="2024" y="1465"/>
                  </a:cubicBezTo>
                  <a:cubicBezTo>
                    <a:pt x="1988" y="1548"/>
                    <a:pt x="1905" y="1608"/>
                    <a:pt x="1810" y="1608"/>
                  </a:cubicBezTo>
                  <a:cubicBezTo>
                    <a:pt x="1762" y="1608"/>
                    <a:pt x="1726" y="1596"/>
                    <a:pt x="1703" y="1548"/>
                  </a:cubicBezTo>
                  <a:cubicBezTo>
                    <a:pt x="1703" y="1548"/>
                    <a:pt x="1691" y="1536"/>
                    <a:pt x="1679" y="1524"/>
                  </a:cubicBezTo>
                  <a:cubicBezTo>
                    <a:pt x="1679" y="1548"/>
                    <a:pt x="1667" y="1560"/>
                    <a:pt x="1667" y="1560"/>
                  </a:cubicBezTo>
                  <a:cubicBezTo>
                    <a:pt x="1679" y="1619"/>
                    <a:pt x="1679" y="1667"/>
                    <a:pt x="1691" y="1715"/>
                  </a:cubicBezTo>
                  <a:cubicBezTo>
                    <a:pt x="1691" y="1786"/>
                    <a:pt x="1619" y="1869"/>
                    <a:pt x="1548" y="1846"/>
                  </a:cubicBezTo>
                  <a:cubicBezTo>
                    <a:pt x="1536" y="1846"/>
                    <a:pt x="1524" y="1846"/>
                    <a:pt x="1524" y="1834"/>
                  </a:cubicBezTo>
                  <a:cubicBezTo>
                    <a:pt x="1465" y="1798"/>
                    <a:pt x="1441" y="1715"/>
                    <a:pt x="1465" y="1655"/>
                  </a:cubicBezTo>
                  <a:cubicBezTo>
                    <a:pt x="1476" y="1608"/>
                    <a:pt x="1500" y="1560"/>
                    <a:pt x="1548" y="1524"/>
                  </a:cubicBezTo>
                  <a:cubicBezTo>
                    <a:pt x="1536" y="1512"/>
                    <a:pt x="1536" y="1500"/>
                    <a:pt x="1524" y="1500"/>
                  </a:cubicBezTo>
                  <a:cubicBezTo>
                    <a:pt x="1429" y="1417"/>
                    <a:pt x="1334" y="1346"/>
                    <a:pt x="1226" y="1262"/>
                  </a:cubicBezTo>
                  <a:cubicBezTo>
                    <a:pt x="1143" y="1203"/>
                    <a:pt x="1036" y="1143"/>
                    <a:pt x="953" y="1060"/>
                  </a:cubicBezTo>
                  <a:cubicBezTo>
                    <a:pt x="822" y="929"/>
                    <a:pt x="655" y="834"/>
                    <a:pt x="524" y="715"/>
                  </a:cubicBezTo>
                  <a:cubicBezTo>
                    <a:pt x="464" y="667"/>
                    <a:pt x="393" y="619"/>
                    <a:pt x="333" y="572"/>
                  </a:cubicBezTo>
                  <a:cubicBezTo>
                    <a:pt x="322" y="584"/>
                    <a:pt x="322" y="595"/>
                    <a:pt x="310" y="607"/>
                  </a:cubicBezTo>
                  <a:cubicBezTo>
                    <a:pt x="262" y="631"/>
                    <a:pt x="226" y="679"/>
                    <a:pt x="179" y="703"/>
                  </a:cubicBezTo>
                  <a:cubicBezTo>
                    <a:pt x="131" y="738"/>
                    <a:pt x="71" y="726"/>
                    <a:pt x="36" y="691"/>
                  </a:cubicBezTo>
                  <a:cubicBezTo>
                    <a:pt x="0" y="655"/>
                    <a:pt x="0" y="607"/>
                    <a:pt x="36" y="548"/>
                  </a:cubicBezTo>
                  <a:cubicBezTo>
                    <a:pt x="71" y="488"/>
                    <a:pt x="119" y="441"/>
                    <a:pt x="167" y="393"/>
                  </a:cubicBezTo>
                  <a:cubicBezTo>
                    <a:pt x="191" y="381"/>
                    <a:pt x="226" y="381"/>
                    <a:pt x="250" y="369"/>
                  </a:cubicBezTo>
                  <a:cubicBezTo>
                    <a:pt x="250" y="357"/>
                    <a:pt x="250" y="345"/>
                    <a:pt x="238" y="334"/>
                  </a:cubicBezTo>
                  <a:cubicBezTo>
                    <a:pt x="202" y="322"/>
                    <a:pt x="202" y="286"/>
                    <a:pt x="202" y="250"/>
                  </a:cubicBezTo>
                  <a:cubicBezTo>
                    <a:pt x="202" y="167"/>
                    <a:pt x="226" y="95"/>
                    <a:pt x="298" y="36"/>
                  </a:cubicBezTo>
                  <a:cubicBezTo>
                    <a:pt x="345" y="0"/>
                    <a:pt x="381" y="0"/>
                    <a:pt x="405" y="48"/>
                  </a:cubicBezTo>
                  <a:cubicBezTo>
                    <a:pt x="429" y="84"/>
                    <a:pt x="441" y="131"/>
                    <a:pt x="441" y="167"/>
                  </a:cubicBezTo>
                  <a:cubicBezTo>
                    <a:pt x="452" y="238"/>
                    <a:pt x="441" y="310"/>
                    <a:pt x="441" y="393"/>
                  </a:cubicBezTo>
                  <a:cubicBezTo>
                    <a:pt x="560" y="429"/>
                    <a:pt x="643" y="512"/>
                    <a:pt x="726" y="584"/>
                  </a:cubicBezTo>
                  <a:cubicBezTo>
                    <a:pt x="822" y="667"/>
                    <a:pt x="941" y="750"/>
                    <a:pt x="1012" y="857"/>
                  </a:cubicBezTo>
                  <a:cubicBezTo>
                    <a:pt x="1012" y="869"/>
                    <a:pt x="1024" y="881"/>
                    <a:pt x="1036" y="881"/>
                  </a:cubicBezTo>
                  <a:cubicBezTo>
                    <a:pt x="1107" y="905"/>
                    <a:pt x="1155" y="953"/>
                    <a:pt x="1214" y="1000"/>
                  </a:cubicBezTo>
                  <a:cubicBezTo>
                    <a:pt x="1238" y="1024"/>
                    <a:pt x="1262" y="1036"/>
                    <a:pt x="1286" y="1060"/>
                  </a:cubicBezTo>
                  <a:cubicBezTo>
                    <a:pt x="1369" y="1131"/>
                    <a:pt x="1453" y="1203"/>
                    <a:pt x="1536" y="1274"/>
                  </a:cubicBezTo>
                  <a:cubicBezTo>
                    <a:pt x="1595" y="1322"/>
                    <a:pt x="1643" y="1369"/>
                    <a:pt x="1703"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7"/>
            <p:cNvSpPr/>
            <p:nvPr/>
          </p:nvSpPr>
          <p:spPr>
            <a:xfrm>
              <a:off x="3348195" y="2687590"/>
              <a:ext cx="68301" cy="54428"/>
            </a:xfrm>
            <a:custGeom>
              <a:avLst/>
              <a:gdLst/>
              <a:ahLst/>
              <a:cxnLst/>
              <a:rect l="l" t="t" r="r" b="b"/>
              <a:pathLst>
                <a:path w="914" h="734" extrusionOk="0">
                  <a:moveTo>
                    <a:pt x="125" y="0"/>
                  </a:moveTo>
                  <a:cubicBezTo>
                    <a:pt x="15" y="0"/>
                    <a:pt x="1" y="111"/>
                    <a:pt x="151" y="234"/>
                  </a:cubicBezTo>
                  <a:cubicBezTo>
                    <a:pt x="306" y="365"/>
                    <a:pt x="461" y="508"/>
                    <a:pt x="628" y="651"/>
                  </a:cubicBezTo>
                  <a:cubicBezTo>
                    <a:pt x="674" y="689"/>
                    <a:pt x="736" y="733"/>
                    <a:pt x="801" y="733"/>
                  </a:cubicBezTo>
                  <a:cubicBezTo>
                    <a:pt x="818" y="733"/>
                    <a:pt x="836" y="730"/>
                    <a:pt x="854" y="723"/>
                  </a:cubicBezTo>
                  <a:cubicBezTo>
                    <a:pt x="901" y="687"/>
                    <a:pt x="913" y="615"/>
                    <a:pt x="901" y="556"/>
                  </a:cubicBezTo>
                  <a:cubicBezTo>
                    <a:pt x="878" y="496"/>
                    <a:pt x="830" y="449"/>
                    <a:pt x="794" y="413"/>
                  </a:cubicBezTo>
                  <a:cubicBezTo>
                    <a:pt x="639" y="270"/>
                    <a:pt x="461" y="139"/>
                    <a:pt x="270" y="44"/>
                  </a:cubicBezTo>
                  <a:cubicBezTo>
                    <a:pt x="212" y="13"/>
                    <a:pt x="163" y="0"/>
                    <a:pt x="125"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7"/>
            <p:cNvSpPr/>
            <p:nvPr/>
          </p:nvSpPr>
          <p:spPr>
            <a:xfrm>
              <a:off x="3047195" y="2686552"/>
              <a:ext cx="67404" cy="56356"/>
            </a:xfrm>
            <a:custGeom>
              <a:avLst/>
              <a:gdLst/>
              <a:ahLst/>
              <a:cxnLst/>
              <a:rect l="l" t="t" r="r" b="b"/>
              <a:pathLst>
                <a:path w="902" h="760" extrusionOk="0">
                  <a:moveTo>
                    <a:pt x="772" y="0"/>
                  </a:moveTo>
                  <a:cubicBezTo>
                    <a:pt x="732" y="0"/>
                    <a:pt x="680" y="14"/>
                    <a:pt x="619" y="46"/>
                  </a:cubicBezTo>
                  <a:cubicBezTo>
                    <a:pt x="441" y="153"/>
                    <a:pt x="274" y="284"/>
                    <a:pt x="119" y="439"/>
                  </a:cubicBezTo>
                  <a:cubicBezTo>
                    <a:pt x="84" y="475"/>
                    <a:pt x="36" y="522"/>
                    <a:pt x="24" y="582"/>
                  </a:cubicBezTo>
                  <a:cubicBezTo>
                    <a:pt x="0" y="641"/>
                    <a:pt x="24" y="713"/>
                    <a:pt x="72" y="749"/>
                  </a:cubicBezTo>
                  <a:cubicBezTo>
                    <a:pt x="89" y="756"/>
                    <a:pt x="107" y="759"/>
                    <a:pt x="124" y="759"/>
                  </a:cubicBezTo>
                  <a:cubicBezTo>
                    <a:pt x="189" y="759"/>
                    <a:pt x="251" y="712"/>
                    <a:pt x="298" y="665"/>
                  </a:cubicBezTo>
                  <a:cubicBezTo>
                    <a:pt x="453" y="522"/>
                    <a:pt x="607" y="379"/>
                    <a:pt x="762" y="237"/>
                  </a:cubicBezTo>
                  <a:cubicBezTo>
                    <a:pt x="902" y="106"/>
                    <a:pt x="882" y="0"/>
                    <a:pt x="77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7"/>
            <p:cNvSpPr/>
            <p:nvPr/>
          </p:nvSpPr>
          <p:spPr>
            <a:xfrm>
              <a:off x="3079178" y="2731415"/>
              <a:ext cx="61501" cy="49830"/>
            </a:xfrm>
            <a:custGeom>
              <a:avLst/>
              <a:gdLst/>
              <a:ahLst/>
              <a:cxnLst/>
              <a:rect l="l" t="t" r="r" b="b"/>
              <a:pathLst>
                <a:path w="823" h="672" extrusionOk="0">
                  <a:moveTo>
                    <a:pt x="549" y="405"/>
                  </a:moveTo>
                  <a:cubicBezTo>
                    <a:pt x="549" y="417"/>
                    <a:pt x="537" y="417"/>
                    <a:pt x="525" y="429"/>
                  </a:cubicBezTo>
                  <a:cubicBezTo>
                    <a:pt x="537" y="417"/>
                    <a:pt x="537" y="417"/>
                    <a:pt x="549" y="405"/>
                  </a:cubicBezTo>
                  <a:close/>
                  <a:moveTo>
                    <a:pt x="712" y="0"/>
                  </a:moveTo>
                  <a:cubicBezTo>
                    <a:pt x="631" y="0"/>
                    <a:pt x="515" y="186"/>
                    <a:pt x="477" y="263"/>
                  </a:cubicBezTo>
                  <a:cubicBezTo>
                    <a:pt x="382" y="417"/>
                    <a:pt x="215" y="477"/>
                    <a:pt x="48" y="525"/>
                  </a:cubicBezTo>
                  <a:cubicBezTo>
                    <a:pt x="1" y="536"/>
                    <a:pt x="1" y="584"/>
                    <a:pt x="25" y="608"/>
                  </a:cubicBezTo>
                  <a:cubicBezTo>
                    <a:pt x="25" y="632"/>
                    <a:pt x="37" y="655"/>
                    <a:pt x="60" y="655"/>
                  </a:cubicBezTo>
                  <a:cubicBezTo>
                    <a:pt x="104" y="666"/>
                    <a:pt x="150" y="672"/>
                    <a:pt x="195" y="672"/>
                  </a:cubicBezTo>
                  <a:cubicBezTo>
                    <a:pt x="346" y="672"/>
                    <a:pt x="498" y="613"/>
                    <a:pt x="608" y="513"/>
                  </a:cubicBezTo>
                  <a:cubicBezTo>
                    <a:pt x="703" y="417"/>
                    <a:pt x="822" y="251"/>
                    <a:pt x="787" y="108"/>
                  </a:cubicBezTo>
                  <a:cubicBezTo>
                    <a:pt x="787" y="72"/>
                    <a:pt x="775" y="48"/>
                    <a:pt x="763" y="36"/>
                  </a:cubicBezTo>
                  <a:cubicBezTo>
                    <a:pt x="749" y="11"/>
                    <a:pt x="732" y="0"/>
                    <a:pt x="71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7"/>
            <p:cNvSpPr/>
            <p:nvPr/>
          </p:nvSpPr>
          <p:spPr>
            <a:xfrm>
              <a:off x="3331007" y="2731415"/>
              <a:ext cx="61426" cy="49830"/>
            </a:xfrm>
            <a:custGeom>
              <a:avLst/>
              <a:gdLst/>
              <a:ahLst/>
              <a:cxnLst/>
              <a:rect l="l" t="t" r="r" b="b"/>
              <a:pathLst>
                <a:path w="822" h="672" extrusionOk="0">
                  <a:moveTo>
                    <a:pt x="274" y="405"/>
                  </a:moveTo>
                  <a:cubicBezTo>
                    <a:pt x="274" y="417"/>
                    <a:pt x="286" y="417"/>
                    <a:pt x="286" y="429"/>
                  </a:cubicBezTo>
                  <a:cubicBezTo>
                    <a:pt x="274" y="417"/>
                    <a:pt x="274" y="417"/>
                    <a:pt x="262" y="405"/>
                  </a:cubicBezTo>
                  <a:close/>
                  <a:moveTo>
                    <a:pt x="103" y="0"/>
                  </a:moveTo>
                  <a:cubicBezTo>
                    <a:pt x="83" y="0"/>
                    <a:pt x="64" y="11"/>
                    <a:pt x="48" y="36"/>
                  </a:cubicBezTo>
                  <a:cubicBezTo>
                    <a:pt x="48" y="48"/>
                    <a:pt x="36" y="72"/>
                    <a:pt x="24" y="108"/>
                  </a:cubicBezTo>
                  <a:cubicBezTo>
                    <a:pt x="0" y="251"/>
                    <a:pt x="107" y="417"/>
                    <a:pt x="215" y="513"/>
                  </a:cubicBezTo>
                  <a:cubicBezTo>
                    <a:pt x="324" y="613"/>
                    <a:pt x="477" y="672"/>
                    <a:pt x="628" y="672"/>
                  </a:cubicBezTo>
                  <a:cubicBezTo>
                    <a:pt x="673" y="672"/>
                    <a:pt x="718" y="666"/>
                    <a:pt x="762" y="655"/>
                  </a:cubicBezTo>
                  <a:cubicBezTo>
                    <a:pt x="786" y="655"/>
                    <a:pt x="798" y="632"/>
                    <a:pt x="798" y="608"/>
                  </a:cubicBezTo>
                  <a:cubicBezTo>
                    <a:pt x="822" y="584"/>
                    <a:pt x="810" y="536"/>
                    <a:pt x="774" y="525"/>
                  </a:cubicBezTo>
                  <a:cubicBezTo>
                    <a:pt x="608" y="477"/>
                    <a:pt x="429" y="417"/>
                    <a:pt x="346" y="263"/>
                  </a:cubicBezTo>
                  <a:cubicBezTo>
                    <a:pt x="298" y="186"/>
                    <a:pt x="188" y="0"/>
                    <a:pt x="10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7"/>
            <p:cNvSpPr/>
            <p:nvPr/>
          </p:nvSpPr>
          <p:spPr>
            <a:xfrm>
              <a:off x="3208438" y="2718781"/>
              <a:ext cx="119551" cy="132204"/>
            </a:xfrm>
            <a:custGeom>
              <a:avLst/>
              <a:gdLst/>
              <a:ahLst/>
              <a:cxnLst/>
              <a:rect l="l" t="t" r="r" b="b"/>
              <a:pathLst>
                <a:path w="3137"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3136" y="2554"/>
                    <a:pt x="2862" y="2068"/>
                    <a:pt x="2566" y="1963"/>
                  </a:cubicBezTo>
                  <a:cubicBezTo>
                    <a:pt x="2509" y="1943"/>
                    <a:pt x="2445" y="1935"/>
                    <a:pt x="2375" y="1935"/>
                  </a:cubicBezTo>
                  <a:cubicBezTo>
                    <a:pt x="2063" y="1935"/>
                    <a:pt x="1648" y="2094"/>
                    <a:pt x="1394" y="2094"/>
                  </a:cubicBezTo>
                  <a:cubicBezTo>
                    <a:pt x="1277" y="2094"/>
                    <a:pt x="1195" y="2061"/>
                    <a:pt x="1172" y="1963"/>
                  </a:cubicBezTo>
                  <a:cubicBezTo>
                    <a:pt x="1087" y="1667"/>
                    <a:pt x="1320" y="61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7"/>
            <p:cNvSpPr/>
            <p:nvPr/>
          </p:nvSpPr>
          <p:spPr>
            <a:xfrm>
              <a:off x="3208438" y="2718781"/>
              <a:ext cx="110671" cy="132204"/>
            </a:xfrm>
            <a:custGeom>
              <a:avLst/>
              <a:gdLst/>
              <a:ahLst/>
              <a:cxnLst/>
              <a:rect l="l" t="t" r="r" b="b"/>
              <a:pathLst>
                <a:path w="2904"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2853" y="2928"/>
                    <a:pt x="2800" y="2925"/>
                    <a:pt x="2747" y="2925"/>
                  </a:cubicBezTo>
                  <a:cubicBezTo>
                    <a:pt x="2472" y="2925"/>
                    <a:pt x="2177" y="3005"/>
                    <a:pt x="1911" y="3040"/>
                  </a:cubicBezTo>
                  <a:cubicBezTo>
                    <a:pt x="1811" y="3059"/>
                    <a:pt x="1705" y="3070"/>
                    <a:pt x="1599" y="3070"/>
                  </a:cubicBezTo>
                  <a:cubicBezTo>
                    <a:pt x="1232" y="3070"/>
                    <a:pt x="864" y="2945"/>
                    <a:pt x="749" y="2618"/>
                  </a:cubicBezTo>
                  <a:cubicBezTo>
                    <a:pt x="707" y="2512"/>
                    <a:pt x="707" y="2406"/>
                    <a:pt x="707" y="2280"/>
                  </a:cubicBezTo>
                  <a:cubicBezTo>
                    <a:pt x="686" y="1794"/>
                    <a:pt x="559" y="822"/>
                    <a:pt x="876" y="400"/>
                  </a:cubicBezTo>
                  <a:cubicBezTo>
                    <a:pt x="939" y="294"/>
                    <a:pt x="1024" y="23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3118" name="Google Shape;3118;p58"/>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Câu đố </a:t>
            </a:r>
            <a:r>
              <a:rPr lang="en"/>
              <a:t># 2</a:t>
            </a:r>
            <a:endParaRPr/>
          </a:p>
        </p:txBody>
      </p:sp>
      <p:sp>
        <p:nvSpPr>
          <p:cNvPr id="3119" name="Google Shape;3119;p58"/>
          <p:cNvSpPr txBox="1">
            <a:spLocks noGrp="1"/>
          </p:cNvSpPr>
          <p:nvPr>
            <p:ph type="body" idx="4294967295"/>
          </p:nvPr>
        </p:nvSpPr>
        <p:spPr>
          <a:xfrm>
            <a:off x="2681850" y="1381450"/>
            <a:ext cx="3780300" cy="448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mtClean="0"/>
              <a:t>Mảnh ghép nào còn thiếu?</a:t>
            </a:r>
            <a:endParaRPr/>
          </a:p>
        </p:txBody>
      </p:sp>
      <p:pic>
        <p:nvPicPr>
          <p:cNvPr id="3120" name="Google Shape;3120;p58"/>
          <p:cNvPicPr preferRelativeResize="0"/>
          <p:nvPr/>
        </p:nvPicPr>
        <p:blipFill rotWithShape="1">
          <a:blip r:embed="rId3">
            <a:alphaModFix/>
          </a:blip>
          <a:srcRect/>
          <a:stretch/>
        </p:blipFill>
        <p:spPr>
          <a:xfrm>
            <a:off x="1838325" y="2047128"/>
            <a:ext cx="2543741" cy="2543747"/>
          </a:xfrm>
          <a:prstGeom prst="rect">
            <a:avLst/>
          </a:prstGeom>
          <a:noFill/>
          <a:ln>
            <a:noFill/>
          </a:ln>
        </p:spPr>
      </p:pic>
      <p:grpSp>
        <p:nvGrpSpPr>
          <p:cNvPr id="3121" name="Google Shape;3121;p58"/>
          <p:cNvGrpSpPr/>
          <p:nvPr/>
        </p:nvGrpSpPr>
        <p:grpSpPr>
          <a:xfrm rot="-3893251">
            <a:off x="7481595" y="4259834"/>
            <a:ext cx="495716" cy="492287"/>
            <a:chOff x="-1241687" y="1182283"/>
            <a:chExt cx="720480" cy="684288"/>
          </a:xfrm>
        </p:grpSpPr>
        <p:sp>
          <p:nvSpPr>
            <p:cNvPr id="3122" name="Google Shape;3122;p58"/>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8"/>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24" name="Google Shape;3124;p58"/>
          <p:cNvPicPr preferRelativeResize="0"/>
          <p:nvPr/>
        </p:nvPicPr>
        <p:blipFill>
          <a:blip r:embed="rId4">
            <a:alphaModFix/>
          </a:blip>
          <a:stretch>
            <a:fillRect/>
          </a:stretch>
        </p:blipFill>
        <p:spPr>
          <a:xfrm>
            <a:off x="5019451" y="2608087"/>
            <a:ext cx="853455" cy="1181101"/>
          </a:xfrm>
          <a:prstGeom prst="rect">
            <a:avLst/>
          </a:prstGeom>
          <a:noFill/>
          <a:ln>
            <a:noFill/>
          </a:ln>
        </p:spPr>
      </p:pic>
      <p:pic>
        <p:nvPicPr>
          <p:cNvPr id="3125" name="Google Shape;3125;p58"/>
          <p:cNvPicPr preferRelativeResize="0"/>
          <p:nvPr/>
        </p:nvPicPr>
        <p:blipFill>
          <a:blip r:embed="rId5">
            <a:alphaModFix/>
          </a:blip>
          <a:stretch>
            <a:fillRect/>
          </a:stretch>
        </p:blipFill>
        <p:spPr>
          <a:xfrm>
            <a:off x="6125313" y="2857512"/>
            <a:ext cx="857500" cy="1181101"/>
          </a:xfrm>
          <a:prstGeom prst="rect">
            <a:avLst/>
          </a:prstGeom>
          <a:noFill/>
          <a:ln>
            <a:noFill/>
          </a:ln>
        </p:spPr>
      </p:pic>
      <p:sp>
        <p:nvSpPr>
          <p:cNvPr id="3126" name="Google Shape;3126;p58">
            <a:hlinkClick r:id="" action="ppaction://hlinkshowjump?jump=nextslide"/>
          </p:cNvPr>
          <p:cNvSpPr/>
          <p:nvPr/>
        </p:nvSpPr>
        <p:spPr>
          <a:xfrm>
            <a:off x="5029200" y="2609750"/>
            <a:ext cx="828600" cy="1181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8">
            <a:hlinkClick r:id="rId6" action="ppaction://hlinksldjump"/>
          </p:cNvPr>
          <p:cNvSpPr/>
          <p:nvPr/>
        </p:nvSpPr>
        <p:spPr>
          <a:xfrm>
            <a:off x="6139775" y="2836700"/>
            <a:ext cx="828600" cy="1181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8" name="Google Shape;3128;p58"/>
          <p:cNvGrpSpPr/>
          <p:nvPr/>
        </p:nvGrpSpPr>
        <p:grpSpPr>
          <a:xfrm rot="-2163780">
            <a:off x="359678" y="866849"/>
            <a:ext cx="703212" cy="772554"/>
            <a:chOff x="6943641" y="462327"/>
            <a:chExt cx="691552" cy="759744"/>
          </a:xfrm>
        </p:grpSpPr>
        <p:sp>
          <p:nvSpPr>
            <p:cNvPr id="3129" name="Google Shape;3129;p58"/>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8"/>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1" name="Google Shape;3131;p58"/>
            <p:cNvGrpSpPr/>
            <p:nvPr/>
          </p:nvGrpSpPr>
          <p:grpSpPr>
            <a:xfrm>
              <a:off x="6943641" y="462327"/>
              <a:ext cx="691552" cy="759744"/>
              <a:chOff x="7216391" y="426902"/>
              <a:chExt cx="691552" cy="759744"/>
            </a:xfrm>
          </p:grpSpPr>
          <p:sp>
            <p:nvSpPr>
              <p:cNvPr id="3132" name="Google Shape;3132;p58"/>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8"/>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8"/>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8"/>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36" name="Google Shape;3136;p58"/>
          <p:cNvGrpSpPr/>
          <p:nvPr/>
        </p:nvGrpSpPr>
        <p:grpSpPr>
          <a:xfrm rot="1174436">
            <a:off x="8120722" y="2483588"/>
            <a:ext cx="509807" cy="508815"/>
            <a:chOff x="-1158200" y="1575175"/>
            <a:chExt cx="491503" cy="490546"/>
          </a:xfrm>
        </p:grpSpPr>
        <p:sp>
          <p:nvSpPr>
            <p:cNvPr id="3137" name="Google Shape;3137;p5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9" name="Google Shape;3139;p58"/>
            <p:cNvGrpSpPr/>
            <p:nvPr/>
          </p:nvGrpSpPr>
          <p:grpSpPr>
            <a:xfrm>
              <a:off x="-1023447" y="1674407"/>
              <a:ext cx="221998" cy="292083"/>
              <a:chOff x="-1023443" y="1674418"/>
              <a:chExt cx="221998" cy="292083"/>
            </a:xfrm>
          </p:grpSpPr>
          <p:sp>
            <p:nvSpPr>
              <p:cNvPr id="3140" name="Google Shape;3140;p5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45" name="Google Shape;3145;p58"/>
          <p:cNvGrpSpPr/>
          <p:nvPr/>
        </p:nvGrpSpPr>
        <p:grpSpPr>
          <a:xfrm rot="-1053378" flipH="1">
            <a:off x="8328196" y="3119760"/>
            <a:ext cx="358798" cy="358177"/>
            <a:chOff x="-1158200" y="1575175"/>
            <a:chExt cx="491503" cy="490546"/>
          </a:xfrm>
        </p:grpSpPr>
        <p:sp>
          <p:nvSpPr>
            <p:cNvPr id="3146" name="Google Shape;3146;p5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8" name="Google Shape;3148;p58"/>
            <p:cNvGrpSpPr/>
            <p:nvPr/>
          </p:nvGrpSpPr>
          <p:grpSpPr>
            <a:xfrm>
              <a:off x="-1023447" y="1674407"/>
              <a:ext cx="221998" cy="292083"/>
              <a:chOff x="-1023443" y="1674418"/>
              <a:chExt cx="221998" cy="292083"/>
            </a:xfrm>
          </p:grpSpPr>
          <p:sp>
            <p:nvSpPr>
              <p:cNvPr id="3149" name="Google Shape;3149;p5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54" name="Google Shape;3154;p58"/>
          <p:cNvGrpSpPr/>
          <p:nvPr/>
        </p:nvGrpSpPr>
        <p:grpSpPr>
          <a:xfrm>
            <a:off x="8300531" y="220550"/>
            <a:ext cx="392100" cy="392100"/>
            <a:chOff x="8300531" y="220550"/>
            <a:chExt cx="392100" cy="392100"/>
          </a:xfrm>
        </p:grpSpPr>
        <p:sp>
          <p:nvSpPr>
            <p:cNvPr id="3155" name="Google Shape;3155;p58"/>
            <p:cNvSpPr/>
            <p:nvPr/>
          </p:nvSpPr>
          <p:spPr>
            <a:xfrm>
              <a:off x="8312201"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8"/>
            <p:cNvSpPr/>
            <p:nvPr/>
          </p:nvSpPr>
          <p:spPr>
            <a:xfrm flipH="1">
              <a:off x="8423924" y="34825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8">
              <a:hlinkClick r:id="" action="ppaction://hlinkshowjump?jump=previousslide"/>
            </p:cNvPr>
            <p:cNvSpPr/>
            <p:nvPr/>
          </p:nvSpPr>
          <p:spPr>
            <a:xfrm>
              <a:off x="8300531" y="220550"/>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8" name="Google Shape;3158;p58"/>
          <p:cNvGrpSpPr/>
          <p:nvPr/>
        </p:nvGrpSpPr>
        <p:grpSpPr>
          <a:xfrm>
            <a:off x="7758674" y="202373"/>
            <a:ext cx="392100" cy="392100"/>
            <a:chOff x="7758674" y="202373"/>
            <a:chExt cx="392100" cy="392100"/>
          </a:xfrm>
        </p:grpSpPr>
        <p:sp>
          <p:nvSpPr>
            <p:cNvPr id="3159" name="Google Shape;3159;p58"/>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8">
              <a:hlinkClick r:id="rId7"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1" name="Google Shape;3161;p58"/>
            <p:cNvGrpSpPr/>
            <p:nvPr/>
          </p:nvGrpSpPr>
          <p:grpSpPr>
            <a:xfrm>
              <a:off x="7859582" y="317275"/>
              <a:ext cx="201947" cy="180455"/>
              <a:chOff x="6892145" y="513188"/>
              <a:chExt cx="201947" cy="180455"/>
            </a:xfrm>
          </p:grpSpPr>
          <p:sp>
            <p:nvSpPr>
              <p:cNvPr id="3162" name="Google Shape;3162;p58"/>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8"/>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167"/>
        <p:cNvGrpSpPr/>
        <p:nvPr/>
      </p:nvGrpSpPr>
      <p:grpSpPr>
        <a:xfrm>
          <a:off x="0" y="0"/>
          <a:ext cx="0" cy="0"/>
          <a:chOff x="0" y="0"/>
          <a:chExt cx="0" cy="0"/>
        </a:xfrm>
      </p:grpSpPr>
      <p:sp>
        <p:nvSpPr>
          <p:cNvPr id="3169" name="Google Shape;3169;p59"/>
          <p:cNvSpPr/>
          <p:nvPr/>
        </p:nvSpPr>
        <p:spPr>
          <a:xfrm>
            <a:off x="4206313" y="1692794"/>
            <a:ext cx="2391696" cy="1764517"/>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nvGrpSpPr>
          <p:cNvPr id="3170" name="Google Shape;3170;p59"/>
          <p:cNvGrpSpPr/>
          <p:nvPr/>
        </p:nvGrpSpPr>
        <p:grpSpPr>
          <a:xfrm rot="-2700000">
            <a:off x="997681" y="4029826"/>
            <a:ext cx="703184" cy="772523"/>
            <a:chOff x="6943641" y="462327"/>
            <a:chExt cx="691552" cy="759744"/>
          </a:xfrm>
        </p:grpSpPr>
        <p:sp>
          <p:nvSpPr>
            <p:cNvPr id="3171" name="Google Shape;3171;p59"/>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9"/>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3" name="Google Shape;3173;p59"/>
            <p:cNvGrpSpPr/>
            <p:nvPr/>
          </p:nvGrpSpPr>
          <p:grpSpPr>
            <a:xfrm>
              <a:off x="6943641" y="462327"/>
              <a:ext cx="691552" cy="759744"/>
              <a:chOff x="7216391" y="426902"/>
              <a:chExt cx="691552" cy="759744"/>
            </a:xfrm>
          </p:grpSpPr>
          <p:sp>
            <p:nvSpPr>
              <p:cNvPr id="3174" name="Google Shape;3174;p59"/>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9"/>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9"/>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9"/>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78" name="Google Shape;3178;p59"/>
          <p:cNvGrpSpPr/>
          <p:nvPr/>
        </p:nvGrpSpPr>
        <p:grpSpPr>
          <a:xfrm>
            <a:off x="8184734" y="4128451"/>
            <a:ext cx="635357" cy="635357"/>
            <a:chOff x="3922789" y="109320"/>
            <a:chExt cx="683400" cy="683400"/>
          </a:xfrm>
        </p:grpSpPr>
        <p:sp>
          <p:nvSpPr>
            <p:cNvPr id="3179" name="Google Shape;3179;p59"/>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9"/>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1" name="Google Shape;3181;p59"/>
            <p:cNvGrpSpPr/>
            <p:nvPr/>
          </p:nvGrpSpPr>
          <p:grpSpPr>
            <a:xfrm rot="1625114">
              <a:off x="4079249" y="423580"/>
              <a:ext cx="368338" cy="58798"/>
              <a:chOff x="4083986" y="424038"/>
              <a:chExt cx="368350" cy="58800"/>
            </a:xfrm>
          </p:grpSpPr>
          <p:sp>
            <p:nvSpPr>
              <p:cNvPr id="3182" name="Google Shape;3182;p59"/>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9"/>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4" name="Google Shape;3184;p59"/>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5" name="Google Shape;3185;p59"/>
          <p:cNvGrpSpPr/>
          <p:nvPr/>
        </p:nvGrpSpPr>
        <p:grpSpPr>
          <a:xfrm rot="1174436">
            <a:off x="799922" y="1026263"/>
            <a:ext cx="509807" cy="508815"/>
            <a:chOff x="-1158200" y="1575175"/>
            <a:chExt cx="491503" cy="490546"/>
          </a:xfrm>
        </p:grpSpPr>
        <p:sp>
          <p:nvSpPr>
            <p:cNvPr id="3186" name="Google Shape;3186;p59"/>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9"/>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8" name="Google Shape;3188;p59"/>
            <p:cNvGrpSpPr/>
            <p:nvPr/>
          </p:nvGrpSpPr>
          <p:grpSpPr>
            <a:xfrm>
              <a:off x="-1023447" y="1674407"/>
              <a:ext cx="221998" cy="292083"/>
              <a:chOff x="-1023443" y="1674418"/>
              <a:chExt cx="221998" cy="292083"/>
            </a:xfrm>
          </p:grpSpPr>
          <p:sp>
            <p:nvSpPr>
              <p:cNvPr id="3189" name="Google Shape;3189;p59"/>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9"/>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9"/>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9"/>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9"/>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94" name="Google Shape;3194;p59"/>
          <p:cNvGrpSpPr/>
          <p:nvPr/>
        </p:nvGrpSpPr>
        <p:grpSpPr>
          <a:xfrm rot="-2389902" flipH="1">
            <a:off x="297528" y="935331"/>
            <a:ext cx="358804" cy="358169"/>
            <a:chOff x="-1158200" y="1575175"/>
            <a:chExt cx="491503" cy="490546"/>
          </a:xfrm>
        </p:grpSpPr>
        <p:sp>
          <p:nvSpPr>
            <p:cNvPr id="3195" name="Google Shape;3195;p59"/>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9"/>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7" name="Google Shape;3197;p59"/>
            <p:cNvGrpSpPr/>
            <p:nvPr/>
          </p:nvGrpSpPr>
          <p:grpSpPr>
            <a:xfrm>
              <a:off x="-1023447" y="1674407"/>
              <a:ext cx="221998" cy="292083"/>
              <a:chOff x="-1023443" y="1674418"/>
              <a:chExt cx="221998" cy="292083"/>
            </a:xfrm>
          </p:grpSpPr>
          <p:sp>
            <p:nvSpPr>
              <p:cNvPr id="3198" name="Google Shape;3198;p59"/>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9"/>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9"/>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9"/>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9"/>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03" name="Google Shape;3203;p59"/>
          <p:cNvGrpSpPr/>
          <p:nvPr/>
        </p:nvGrpSpPr>
        <p:grpSpPr>
          <a:xfrm>
            <a:off x="8312201" y="211475"/>
            <a:ext cx="392112" cy="392100"/>
            <a:chOff x="8312201" y="211475"/>
            <a:chExt cx="392112" cy="392100"/>
          </a:xfrm>
        </p:grpSpPr>
        <p:grpSp>
          <p:nvGrpSpPr>
            <p:cNvPr id="3204" name="Google Shape;3204;p59"/>
            <p:cNvGrpSpPr/>
            <p:nvPr/>
          </p:nvGrpSpPr>
          <p:grpSpPr>
            <a:xfrm>
              <a:off x="8312201" y="220550"/>
              <a:ext cx="380430" cy="373923"/>
              <a:chOff x="4932401" y="4252000"/>
              <a:chExt cx="380430" cy="373923"/>
            </a:xfrm>
          </p:grpSpPr>
          <p:sp>
            <p:nvSpPr>
              <p:cNvPr id="3205" name="Google Shape;3205;p59"/>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9"/>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7" name="Google Shape;3207;p59">
              <a:hlinkClick r:id="rId3"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8" name="Google Shape;3208;p59"/>
          <p:cNvGrpSpPr/>
          <p:nvPr/>
        </p:nvGrpSpPr>
        <p:grpSpPr>
          <a:xfrm>
            <a:off x="7205125" y="211475"/>
            <a:ext cx="392112" cy="392100"/>
            <a:chOff x="7205125" y="211475"/>
            <a:chExt cx="392112" cy="392100"/>
          </a:xfrm>
        </p:grpSpPr>
        <p:sp>
          <p:nvSpPr>
            <p:cNvPr id="3209" name="Google Shape;3209;p59"/>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9">
              <a:hlinkClick r:id="" action="ppaction://hlinkshowjump?jump=nextslide"/>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9"/>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9"/>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3" name="Google Shape;3213;p59"/>
          <p:cNvGrpSpPr/>
          <p:nvPr/>
        </p:nvGrpSpPr>
        <p:grpSpPr>
          <a:xfrm>
            <a:off x="7758663" y="211475"/>
            <a:ext cx="392112" cy="392100"/>
            <a:chOff x="7758663" y="211475"/>
            <a:chExt cx="392112" cy="392100"/>
          </a:xfrm>
        </p:grpSpPr>
        <p:sp>
          <p:nvSpPr>
            <p:cNvPr id="3214" name="Google Shape;3214;p59"/>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9"/>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9">
              <a:hlinkClick r:id="rId4"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7" name="Google Shape;3217;p59"/>
          <p:cNvGrpSpPr/>
          <p:nvPr/>
        </p:nvGrpSpPr>
        <p:grpSpPr>
          <a:xfrm>
            <a:off x="2617232" y="1939312"/>
            <a:ext cx="1220318" cy="1490466"/>
            <a:chOff x="2617232" y="1939312"/>
            <a:chExt cx="1220318" cy="1490466"/>
          </a:xfrm>
        </p:grpSpPr>
        <p:sp>
          <p:nvSpPr>
            <p:cNvPr id="3218" name="Google Shape;3218;p59"/>
            <p:cNvSpPr/>
            <p:nvPr/>
          </p:nvSpPr>
          <p:spPr>
            <a:xfrm>
              <a:off x="2617232" y="2197094"/>
              <a:ext cx="1220318" cy="1232684"/>
            </a:xfrm>
            <a:custGeom>
              <a:avLst/>
              <a:gdLst/>
              <a:ahLst/>
              <a:cxnLst/>
              <a:rect l="l" t="t" r="r" b="b"/>
              <a:pathLst>
                <a:path w="17241" h="17253" extrusionOk="0">
                  <a:moveTo>
                    <a:pt x="8620" y="0"/>
                  </a:moveTo>
                  <a:cubicBezTo>
                    <a:pt x="3858" y="0"/>
                    <a:pt x="0" y="3870"/>
                    <a:pt x="0" y="8632"/>
                  </a:cubicBezTo>
                  <a:cubicBezTo>
                    <a:pt x="0" y="13395"/>
                    <a:pt x="3858" y="17252"/>
                    <a:pt x="8620" y="17252"/>
                  </a:cubicBezTo>
                  <a:cubicBezTo>
                    <a:pt x="13383" y="17252"/>
                    <a:pt x="17241" y="13395"/>
                    <a:pt x="17241" y="8632"/>
                  </a:cubicBezTo>
                  <a:cubicBezTo>
                    <a:pt x="17241" y="3870"/>
                    <a:pt x="13383" y="0"/>
                    <a:pt x="8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9"/>
            <p:cNvSpPr/>
            <p:nvPr/>
          </p:nvSpPr>
          <p:spPr>
            <a:xfrm>
              <a:off x="2889452" y="2280902"/>
              <a:ext cx="665757" cy="853012"/>
            </a:xfrm>
            <a:custGeom>
              <a:avLst/>
              <a:gdLst/>
              <a:ahLst/>
              <a:cxnLst/>
              <a:rect l="l" t="t" r="r" b="b"/>
              <a:pathLst>
                <a:path w="9406" h="11939" extrusionOk="0">
                  <a:moveTo>
                    <a:pt x="4662" y="0"/>
                  </a:moveTo>
                  <a:cubicBezTo>
                    <a:pt x="3830" y="0"/>
                    <a:pt x="2993" y="196"/>
                    <a:pt x="2286" y="565"/>
                  </a:cubicBezTo>
                  <a:cubicBezTo>
                    <a:pt x="417" y="1542"/>
                    <a:pt x="24" y="3756"/>
                    <a:pt x="0" y="5685"/>
                  </a:cubicBezTo>
                  <a:cubicBezTo>
                    <a:pt x="0" y="5995"/>
                    <a:pt x="0" y="6292"/>
                    <a:pt x="12" y="6590"/>
                  </a:cubicBezTo>
                  <a:cubicBezTo>
                    <a:pt x="36" y="7078"/>
                    <a:pt x="60" y="7542"/>
                    <a:pt x="95" y="7983"/>
                  </a:cubicBezTo>
                  <a:cubicBezTo>
                    <a:pt x="131" y="8424"/>
                    <a:pt x="214" y="8876"/>
                    <a:pt x="345" y="9305"/>
                  </a:cubicBezTo>
                  <a:cubicBezTo>
                    <a:pt x="786" y="10817"/>
                    <a:pt x="2119" y="11674"/>
                    <a:pt x="3620" y="11876"/>
                  </a:cubicBezTo>
                  <a:cubicBezTo>
                    <a:pt x="3910" y="11918"/>
                    <a:pt x="4204" y="11938"/>
                    <a:pt x="4499" y="11938"/>
                  </a:cubicBezTo>
                  <a:cubicBezTo>
                    <a:pt x="5473" y="11938"/>
                    <a:pt x="6454" y="11716"/>
                    <a:pt x="7322" y="11305"/>
                  </a:cubicBezTo>
                  <a:cubicBezTo>
                    <a:pt x="9132" y="10448"/>
                    <a:pt x="9263" y="8269"/>
                    <a:pt x="9335" y="6519"/>
                  </a:cubicBezTo>
                  <a:cubicBezTo>
                    <a:pt x="9406" y="4804"/>
                    <a:pt x="9192" y="2863"/>
                    <a:pt x="8049" y="1494"/>
                  </a:cubicBezTo>
                  <a:cubicBezTo>
                    <a:pt x="7680" y="1065"/>
                    <a:pt x="7239" y="708"/>
                    <a:pt x="6739" y="458"/>
                  </a:cubicBezTo>
                  <a:cubicBezTo>
                    <a:pt x="6108" y="148"/>
                    <a:pt x="5386" y="0"/>
                    <a:pt x="4662"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9"/>
            <p:cNvSpPr/>
            <p:nvPr/>
          </p:nvSpPr>
          <p:spPr>
            <a:xfrm>
              <a:off x="2829573" y="2751598"/>
              <a:ext cx="95482" cy="147468"/>
            </a:xfrm>
            <a:custGeom>
              <a:avLst/>
              <a:gdLst/>
              <a:ahLst/>
              <a:cxnLst/>
              <a:rect l="l" t="t" r="r" b="b"/>
              <a:pathLst>
                <a:path w="1349" h="2064" extrusionOk="0">
                  <a:moveTo>
                    <a:pt x="694" y="0"/>
                  </a:moveTo>
                  <a:cubicBezTo>
                    <a:pt x="612" y="0"/>
                    <a:pt x="516" y="27"/>
                    <a:pt x="406" y="85"/>
                  </a:cubicBezTo>
                  <a:cubicBezTo>
                    <a:pt x="203" y="192"/>
                    <a:pt x="84" y="407"/>
                    <a:pt x="36" y="633"/>
                  </a:cubicBezTo>
                  <a:cubicBezTo>
                    <a:pt x="1" y="859"/>
                    <a:pt x="36" y="1085"/>
                    <a:pt x="108" y="1312"/>
                  </a:cubicBezTo>
                  <a:cubicBezTo>
                    <a:pt x="203" y="1609"/>
                    <a:pt x="394" y="1931"/>
                    <a:pt x="703" y="2026"/>
                  </a:cubicBezTo>
                  <a:cubicBezTo>
                    <a:pt x="798" y="2058"/>
                    <a:pt x="904" y="2063"/>
                    <a:pt x="1010" y="2063"/>
                  </a:cubicBezTo>
                  <a:cubicBezTo>
                    <a:pt x="1063" y="2063"/>
                    <a:pt x="1116" y="2062"/>
                    <a:pt x="1168" y="2062"/>
                  </a:cubicBezTo>
                  <a:cubicBezTo>
                    <a:pt x="1178" y="1660"/>
                    <a:pt x="1348" y="0"/>
                    <a:pt x="69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9"/>
            <p:cNvSpPr/>
            <p:nvPr/>
          </p:nvSpPr>
          <p:spPr>
            <a:xfrm>
              <a:off x="3517129" y="2751598"/>
              <a:ext cx="96261" cy="147468"/>
            </a:xfrm>
            <a:custGeom>
              <a:avLst/>
              <a:gdLst/>
              <a:ahLst/>
              <a:cxnLst/>
              <a:rect l="l" t="t" r="r" b="b"/>
              <a:pathLst>
                <a:path w="1360" h="2064" extrusionOk="0">
                  <a:moveTo>
                    <a:pt x="654" y="0"/>
                  </a:moveTo>
                  <a:cubicBezTo>
                    <a:pt x="0" y="0"/>
                    <a:pt x="170" y="1660"/>
                    <a:pt x="181" y="2062"/>
                  </a:cubicBezTo>
                  <a:cubicBezTo>
                    <a:pt x="232" y="2062"/>
                    <a:pt x="285" y="2063"/>
                    <a:pt x="339" y="2063"/>
                  </a:cubicBezTo>
                  <a:cubicBezTo>
                    <a:pt x="445" y="2063"/>
                    <a:pt x="554" y="2058"/>
                    <a:pt x="657" y="2026"/>
                  </a:cubicBezTo>
                  <a:cubicBezTo>
                    <a:pt x="967" y="1931"/>
                    <a:pt x="1157" y="1609"/>
                    <a:pt x="1252" y="1312"/>
                  </a:cubicBezTo>
                  <a:cubicBezTo>
                    <a:pt x="1312" y="1085"/>
                    <a:pt x="1360" y="859"/>
                    <a:pt x="1312" y="633"/>
                  </a:cubicBezTo>
                  <a:cubicBezTo>
                    <a:pt x="1276" y="407"/>
                    <a:pt x="1145" y="192"/>
                    <a:pt x="943" y="85"/>
                  </a:cubicBezTo>
                  <a:cubicBezTo>
                    <a:pt x="832" y="27"/>
                    <a:pt x="737" y="0"/>
                    <a:pt x="65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9"/>
            <p:cNvSpPr/>
            <p:nvPr/>
          </p:nvSpPr>
          <p:spPr>
            <a:xfrm>
              <a:off x="2947563" y="2829976"/>
              <a:ext cx="137455" cy="138751"/>
            </a:xfrm>
            <a:custGeom>
              <a:avLst/>
              <a:gdLst/>
              <a:ahLst/>
              <a:cxnLst/>
              <a:rect l="l" t="t" r="r" b="b"/>
              <a:pathLst>
                <a:path w="1942" h="1942" extrusionOk="0">
                  <a:moveTo>
                    <a:pt x="977" y="0"/>
                  </a:moveTo>
                  <a:cubicBezTo>
                    <a:pt x="429" y="0"/>
                    <a:pt x="1" y="429"/>
                    <a:pt x="1" y="965"/>
                  </a:cubicBezTo>
                  <a:cubicBezTo>
                    <a:pt x="1" y="1501"/>
                    <a:pt x="429" y="1941"/>
                    <a:pt x="977" y="1941"/>
                  </a:cubicBezTo>
                  <a:cubicBezTo>
                    <a:pt x="1513" y="1941"/>
                    <a:pt x="1941" y="1501"/>
                    <a:pt x="1941" y="965"/>
                  </a:cubicBezTo>
                  <a:cubicBezTo>
                    <a:pt x="1941" y="429"/>
                    <a:pt x="1513" y="0"/>
                    <a:pt x="977"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9"/>
            <p:cNvSpPr/>
            <p:nvPr/>
          </p:nvSpPr>
          <p:spPr>
            <a:xfrm>
              <a:off x="3352920" y="2817187"/>
              <a:ext cx="137455" cy="139608"/>
            </a:xfrm>
            <a:custGeom>
              <a:avLst/>
              <a:gdLst/>
              <a:ahLst/>
              <a:cxnLst/>
              <a:rect l="l" t="t" r="r" b="b"/>
              <a:pathLst>
                <a:path w="1942" h="1954" extrusionOk="0">
                  <a:moveTo>
                    <a:pt x="965" y="1"/>
                  </a:moveTo>
                  <a:cubicBezTo>
                    <a:pt x="429" y="1"/>
                    <a:pt x="1" y="441"/>
                    <a:pt x="1" y="977"/>
                  </a:cubicBezTo>
                  <a:cubicBezTo>
                    <a:pt x="1" y="1513"/>
                    <a:pt x="429" y="1953"/>
                    <a:pt x="965" y="1953"/>
                  </a:cubicBezTo>
                  <a:cubicBezTo>
                    <a:pt x="1501" y="1953"/>
                    <a:pt x="1941" y="1513"/>
                    <a:pt x="1941" y="977"/>
                  </a:cubicBezTo>
                  <a:cubicBezTo>
                    <a:pt x="1941" y="441"/>
                    <a:pt x="1501" y="1"/>
                    <a:pt x="965" y="1"/>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9"/>
            <p:cNvSpPr/>
            <p:nvPr/>
          </p:nvSpPr>
          <p:spPr>
            <a:xfrm>
              <a:off x="2854841" y="2780606"/>
              <a:ext cx="36735" cy="74877"/>
            </a:xfrm>
            <a:custGeom>
              <a:avLst/>
              <a:gdLst/>
              <a:ahLst/>
              <a:cxnLst/>
              <a:rect l="l" t="t" r="r" b="b"/>
              <a:pathLst>
                <a:path w="519" h="1048" extrusionOk="0">
                  <a:moveTo>
                    <a:pt x="445" y="0"/>
                  </a:moveTo>
                  <a:cubicBezTo>
                    <a:pt x="436" y="0"/>
                    <a:pt x="427" y="4"/>
                    <a:pt x="418" y="13"/>
                  </a:cubicBezTo>
                  <a:cubicBezTo>
                    <a:pt x="132" y="239"/>
                    <a:pt x="1" y="668"/>
                    <a:pt x="84" y="1013"/>
                  </a:cubicBezTo>
                  <a:cubicBezTo>
                    <a:pt x="89" y="1037"/>
                    <a:pt x="106" y="1047"/>
                    <a:pt x="123" y="1047"/>
                  </a:cubicBezTo>
                  <a:cubicBezTo>
                    <a:pt x="150" y="1047"/>
                    <a:pt x="180" y="1025"/>
                    <a:pt x="180" y="989"/>
                  </a:cubicBezTo>
                  <a:cubicBezTo>
                    <a:pt x="144" y="787"/>
                    <a:pt x="168" y="596"/>
                    <a:pt x="239" y="418"/>
                  </a:cubicBezTo>
                  <a:cubicBezTo>
                    <a:pt x="346" y="572"/>
                    <a:pt x="406" y="715"/>
                    <a:pt x="430" y="906"/>
                  </a:cubicBezTo>
                  <a:cubicBezTo>
                    <a:pt x="430" y="935"/>
                    <a:pt x="453" y="950"/>
                    <a:pt x="476" y="950"/>
                  </a:cubicBezTo>
                  <a:cubicBezTo>
                    <a:pt x="498" y="950"/>
                    <a:pt x="519" y="935"/>
                    <a:pt x="513" y="906"/>
                  </a:cubicBezTo>
                  <a:cubicBezTo>
                    <a:pt x="501" y="703"/>
                    <a:pt x="418" y="489"/>
                    <a:pt x="275" y="346"/>
                  </a:cubicBezTo>
                  <a:cubicBezTo>
                    <a:pt x="322" y="239"/>
                    <a:pt x="394" y="156"/>
                    <a:pt x="465" y="60"/>
                  </a:cubicBezTo>
                  <a:cubicBezTo>
                    <a:pt x="492" y="34"/>
                    <a:pt x="472" y="0"/>
                    <a:pt x="445"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9"/>
            <p:cNvSpPr/>
            <p:nvPr/>
          </p:nvSpPr>
          <p:spPr>
            <a:xfrm>
              <a:off x="3555209" y="2781678"/>
              <a:ext cx="30365" cy="79378"/>
            </a:xfrm>
            <a:custGeom>
              <a:avLst/>
              <a:gdLst/>
              <a:ahLst/>
              <a:cxnLst/>
              <a:rect l="l" t="t" r="r" b="b"/>
              <a:pathLst>
                <a:path w="429" h="1111" extrusionOk="0">
                  <a:moveTo>
                    <a:pt x="246" y="0"/>
                  </a:moveTo>
                  <a:cubicBezTo>
                    <a:pt x="228" y="0"/>
                    <a:pt x="206" y="20"/>
                    <a:pt x="214" y="45"/>
                  </a:cubicBezTo>
                  <a:cubicBezTo>
                    <a:pt x="262" y="129"/>
                    <a:pt x="298" y="224"/>
                    <a:pt x="321" y="319"/>
                  </a:cubicBezTo>
                  <a:cubicBezTo>
                    <a:pt x="143" y="426"/>
                    <a:pt x="0" y="629"/>
                    <a:pt x="36" y="843"/>
                  </a:cubicBezTo>
                  <a:cubicBezTo>
                    <a:pt x="42" y="861"/>
                    <a:pt x="60" y="870"/>
                    <a:pt x="77" y="870"/>
                  </a:cubicBezTo>
                  <a:cubicBezTo>
                    <a:pt x="95" y="870"/>
                    <a:pt x="113" y="861"/>
                    <a:pt x="119" y="843"/>
                  </a:cubicBezTo>
                  <a:cubicBezTo>
                    <a:pt x="143" y="664"/>
                    <a:pt x="191" y="510"/>
                    <a:pt x="333" y="391"/>
                  </a:cubicBezTo>
                  <a:cubicBezTo>
                    <a:pt x="345" y="450"/>
                    <a:pt x="345" y="510"/>
                    <a:pt x="345" y="569"/>
                  </a:cubicBezTo>
                  <a:cubicBezTo>
                    <a:pt x="345" y="748"/>
                    <a:pt x="274" y="891"/>
                    <a:pt x="226" y="1057"/>
                  </a:cubicBezTo>
                  <a:cubicBezTo>
                    <a:pt x="218" y="1089"/>
                    <a:pt x="242" y="1110"/>
                    <a:pt x="266" y="1110"/>
                  </a:cubicBezTo>
                  <a:cubicBezTo>
                    <a:pt x="278" y="1110"/>
                    <a:pt x="290" y="1105"/>
                    <a:pt x="298" y="1093"/>
                  </a:cubicBezTo>
                  <a:cubicBezTo>
                    <a:pt x="405" y="938"/>
                    <a:pt x="429" y="724"/>
                    <a:pt x="417" y="545"/>
                  </a:cubicBezTo>
                  <a:cubicBezTo>
                    <a:pt x="417" y="355"/>
                    <a:pt x="357" y="176"/>
                    <a:pt x="262" y="10"/>
                  </a:cubicBezTo>
                  <a:cubicBezTo>
                    <a:pt x="259" y="3"/>
                    <a:pt x="253" y="0"/>
                    <a:pt x="246"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9"/>
            <p:cNvSpPr/>
            <p:nvPr/>
          </p:nvSpPr>
          <p:spPr>
            <a:xfrm>
              <a:off x="3066402" y="2727020"/>
              <a:ext cx="23641" cy="46870"/>
            </a:xfrm>
            <a:custGeom>
              <a:avLst/>
              <a:gdLst/>
              <a:ahLst/>
              <a:cxnLst/>
              <a:rect l="l" t="t" r="r" b="b"/>
              <a:pathLst>
                <a:path w="334" h="656" extrusionOk="0">
                  <a:moveTo>
                    <a:pt x="167" y="1"/>
                  </a:moveTo>
                  <a:cubicBezTo>
                    <a:pt x="72" y="1"/>
                    <a:pt x="0" y="144"/>
                    <a:pt x="0" y="322"/>
                  </a:cubicBezTo>
                  <a:cubicBezTo>
                    <a:pt x="0" y="501"/>
                    <a:pt x="72" y="656"/>
                    <a:pt x="167" y="656"/>
                  </a:cubicBezTo>
                  <a:cubicBezTo>
                    <a:pt x="262" y="656"/>
                    <a:pt x="334" y="501"/>
                    <a:pt x="334" y="322"/>
                  </a:cubicBezTo>
                  <a:cubicBezTo>
                    <a:pt x="334" y="144"/>
                    <a:pt x="262" y="1"/>
                    <a:pt x="16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9"/>
            <p:cNvSpPr/>
            <p:nvPr/>
          </p:nvSpPr>
          <p:spPr>
            <a:xfrm>
              <a:off x="2794182" y="2308481"/>
              <a:ext cx="787994" cy="461194"/>
            </a:xfrm>
            <a:custGeom>
              <a:avLst/>
              <a:gdLst/>
              <a:ahLst/>
              <a:cxnLst/>
              <a:rect l="l" t="t" r="r" b="b"/>
              <a:pathLst>
                <a:path w="11133" h="6455" extrusionOk="0">
                  <a:moveTo>
                    <a:pt x="9526" y="1"/>
                  </a:moveTo>
                  <a:lnTo>
                    <a:pt x="2049" y="2763"/>
                  </a:lnTo>
                  <a:cubicBezTo>
                    <a:pt x="1968" y="2749"/>
                    <a:pt x="1883" y="2742"/>
                    <a:pt x="1796" y="2742"/>
                  </a:cubicBezTo>
                  <a:cubicBezTo>
                    <a:pt x="1384" y="2742"/>
                    <a:pt x="927" y="2898"/>
                    <a:pt x="632" y="3144"/>
                  </a:cubicBezTo>
                  <a:cubicBezTo>
                    <a:pt x="275" y="3442"/>
                    <a:pt x="48" y="3894"/>
                    <a:pt x="13" y="4359"/>
                  </a:cubicBezTo>
                  <a:cubicBezTo>
                    <a:pt x="1" y="4561"/>
                    <a:pt x="24" y="4787"/>
                    <a:pt x="132" y="4966"/>
                  </a:cubicBezTo>
                  <a:cubicBezTo>
                    <a:pt x="203" y="5097"/>
                    <a:pt x="322" y="5204"/>
                    <a:pt x="441" y="5299"/>
                  </a:cubicBezTo>
                  <a:cubicBezTo>
                    <a:pt x="879" y="5635"/>
                    <a:pt x="1430" y="5788"/>
                    <a:pt x="1983" y="5788"/>
                  </a:cubicBezTo>
                  <a:cubicBezTo>
                    <a:pt x="2076" y="5788"/>
                    <a:pt x="2170" y="5784"/>
                    <a:pt x="2263" y="5775"/>
                  </a:cubicBezTo>
                  <a:cubicBezTo>
                    <a:pt x="2906" y="5716"/>
                    <a:pt x="3513" y="5466"/>
                    <a:pt x="4061" y="5132"/>
                  </a:cubicBezTo>
                  <a:cubicBezTo>
                    <a:pt x="4727" y="4740"/>
                    <a:pt x="5323" y="4228"/>
                    <a:pt x="5823" y="3620"/>
                  </a:cubicBezTo>
                  <a:cubicBezTo>
                    <a:pt x="6066" y="3336"/>
                    <a:pt x="6284" y="3009"/>
                    <a:pt x="6372" y="2639"/>
                  </a:cubicBezTo>
                  <a:lnTo>
                    <a:pt x="6372" y="2639"/>
                  </a:lnTo>
                  <a:cubicBezTo>
                    <a:pt x="6293" y="3344"/>
                    <a:pt x="6653" y="4074"/>
                    <a:pt x="7252" y="4466"/>
                  </a:cubicBezTo>
                  <a:cubicBezTo>
                    <a:pt x="7478" y="4617"/>
                    <a:pt x="7734" y="4719"/>
                    <a:pt x="8002" y="4719"/>
                  </a:cubicBezTo>
                  <a:cubicBezTo>
                    <a:pt x="8030" y="4719"/>
                    <a:pt x="8057" y="4718"/>
                    <a:pt x="8085" y="4716"/>
                  </a:cubicBezTo>
                  <a:cubicBezTo>
                    <a:pt x="8418" y="4704"/>
                    <a:pt x="8728" y="4525"/>
                    <a:pt x="8954" y="4287"/>
                  </a:cubicBezTo>
                  <a:cubicBezTo>
                    <a:pt x="9180" y="4037"/>
                    <a:pt x="9311" y="3727"/>
                    <a:pt x="9383" y="3394"/>
                  </a:cubicBezTo>
                  <a:cubicBezTo>
                    <a:pt x="9419" y="3680"/>
                    <a:pt x="9490" y="3942"/>
                    <a:pt x="9561" y="4228"/>
                  </a:cubicBezTo>
                  <a:cubicBezTo>
                    <a:pt x="9669" y="4632"/>
                    <a:pt x="9728" y="5061"/>
                    <a:pt x="9871" y="5466"/>
                  </a:cubicBezTo>
                  <a:cubicBezTo>
                    <a:pt x="10014" y="5871"/>
                    <a:pt x="10264" y="6252"/>
                    <a:pt x="10645" y="6454"/>
                  </a:cubicBezTo>
                  <a:cubicBezTo>
                    <a:pt x="10895" y="5251"/>
                    <a:pt x="11133" y="4037"/>
                    <a:pt x="11002" y="2823"/>
                  </a:cubicBezTo>
                  <a:cubicBezTo>
                    <a:pt x="10883" y="1739"/>
                    <a:pt x="10395" y="644"/>
                    <a:pt x="9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9"/>
            <p:cNvSpPr/>
            <p:nvPr/>
          </p:nvSpPr>
          <p:spPr>
            <a:xfrm>
              <a:off x="3245051" y="2323842"/>
              <a:ext cx="297559" cy="231990"/>
            </a:xfrm>
            <a:custGeom>
              <a:avLst/>
              <a:gdLst/>
              <a:ahLst/>
              <a:cxnLst/>
              <a:rect l="l" t="t" r="r" b="b"/>
              <a:pathLst>
                <a:path w="4204" h="3247" extrusionOk="0">
                  <a:moveTo>
                    <a:pt x="3418" y="0"/>
                  </a:moveTo>
                  <a:cubicBezTo>
                    <a:pt x="3287" y="214"/>
                    <a:pt x="3132" y="417"/>
                    <a:pt x="2977" y="607"/>
                  </a:cubicBezTo>
                  <a:cubicBezTo>
                    <a:pt x="2513" y="1179"/>
                    <a:pt x="1953" y="1691"/>
                    <a:pt x="1322" y="2084"/>
                  </a:cubicBezTo>
                  <a:cubicBezTo>
                    <a:pt x="905" y="2358"/>
                    <a:pt x="465" y="2572"/>
                    <a:pt x="1" y="2739"/>
                  </a:cubicBezTo>
                  <a:cubicBezTo>
                    <a:pt x="12" y="2917"/>
                    <a:pt x="48" y="3084"/>
                    <a:pt x="96" y="3239"/>
                  </a:cubicBezTo>
                  <a:cubicBezTo>
                    <a:pt x="152" y="3244"/>
                    <a:pt x="207" y="3247"/>
                    <a:pt x="263" y="3247"/>
                  </a:cubicBezTo>
                  <a:cubicBezTo>
                    <a:pt x="678" y="3247"/>
                    <a:pt x="1075" y="3099"/>
                    <a:pt x="1453" y="2941"/>
                  </a:cubicBezTo>
                  <a:cubicBezTo>
                    <a:pt x="2156" y="2655"/>
                    <a:pt x="2810" y="2262"/>
                    <a:pt x="3418" y="1798"/>
                  </a:cubicBezTo>
                  <a:cubicBezTo>
                    <a:pt x="3691" y="1572"/>
                    <a:pt x="3953" y="1334"/>
                    <a:pt x="4203" y="1084"/>
                  </a:cubicBezTo>
                  <a:cubicBezTo>
                    <a:pt x="4013" y="679"/>
                    <a:pt x="3751" y="310"/>
                    <a:pt x="3418"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9"/>
            <p:cNvSpPr/>
            <p:nvPr/>
          </p:nvSpPr>
          <p:spPr>
            <a:xfrm>
              <a:off x="3465814" y="2518608"/>
              <a:ext cx="111337" cy="160828"/>
            </a:xfrm>
            <a:custGeom>
              <a:avLst/>
              <a:gdLst/>
              <a:ahLst/>
              <a:cxnLst/>
              <a:rect l="l" t="t" r="r" b="b"/>
              <a:pathLst>
                <a:path w="1573" h="2251" extrusionOk="0">
                  <a:moveTo>
                    <a:pt x="1525" y="1"/>
                  </a:moveTo>
                  <a:lnTo>
                    <a:pt x="1525" y="1"/>
                  </a:lnTo>
                  <a:cubicBezTo>
                    <a:pt x="1513" y="13"/>
                    <a:pt x="1501" y="24"/>
                    <a:pt x="1489" y="36"/>
                  </a:cubicBezTo>
                  <a:cubicBezTo>
                    <a:pt x="1025" y="394"/>
                    <a:pt x="525" y="715"/>
                    <a:pt x="1" y="989"/>
                  </a:cubicBezTo>
                  <a:cubicBezTo>
                    <a:pt x="25" y="1084"/>
                    <a:pt x="49" y="1179"/>
                    <a:pt x="72" y="1287"/>
                  </a:cubicBezTo>
                  <a:cubicBezTo>
                    <a:pt x="156" y="1596"/>
                    <a:pt x="215" y="1929"/>
                    <a:pt x="299" y="2251"/>
                  </a:cubicBezTo>
                  <a:cubicBezTo>
                    <a:pt x="608" y="2191"/>
                    <a:pt x="894" y="2013"/>
                    <a:pt x="1168" y="1846"/>
                  </a:cubicBezTo>
                  <a:cubicBezTo>
                    <a:pt x="1275" y="1775"/>
                    <a:pt x="1382" y="1703"/>
                    <a:pt x="1489" y="1620"/>
                  </a:cubicBezTo>
                  <a:cubicBezTo>
                    <a:pt x="1549" y="1084"/>
                    <a:pt x="1573" y="548"/>
                    <a:pt x="1525"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9"/>
            <p:cNvSpPr/>
            <p:nvPr/>
          </p:nvSpPr>
          <p:spPr>
            <a:xfrm>
              <a:off x="3315831" y="2604559"/>
              <a:ext cx="119760" cy="40939"/>
            </a:xfrm>
            <a:custGeom>
              <a:avLst/>
              <a:gdLst/>
              <a:ahLst/>
              <a:cxnLst/>
              <a:rect l="l" t="t" r="r" b="b"/>
              <a:pathLst>
                <a:path w="1692" h="573" extrusionOk="0">
                  <a:moveTo>
                    <a:pt x="1691" y="0"/>
                  </a:moveTo>
                  <a:lnTo>
                    <a:pt x="1691" y="0"/>
                  </a:lnTo>
                  <a:cubicBezTo>
                    <a:pt x="1220" y="215"/>
                    <a:pt x="700" y="400"/>
                    <a:pt x="175" y="400"/>
                  </a:cubicBezTo>
                  <a:cubicBezTo>
                    <a:pt x="117" y="400"/>
                    <a:pt x="59" y="398"/>
                    <a:pt x="1" y="393"/>
                  </a:cubicBezTo>
                  <a:lnTo>
                    <a:pt x="1" y="393"/>
                  </a:lnTo>
                  <a:cubicBezTo>
                    <a:pt x="210" y="504"/>
                    <a:pt x="430" y="573"/>
                    <a:pt x="661" y="573"/>
                  </a:cubicBezTo>
                  <a:cubicBezTo>
                    <a:pt x="679" y="573"/>
                    <a:pt x="697" y="573"/>
                    <a:pt x="715" y="572"/>
                  </a:cubicBezTo>
                  <a:cubicBezTo>
                    <a:pt x="1048" y="560"/>
                    <a:pt x="1358" y="381"/>
                    <a:pt x="1584" y="143"/>
                  </a:cubicBezTo>
                  <a:cubicBezTo>
                    <a:pt x="1620" y="95"/>
                    <a:pt x="1656" y="48"/>
                    <a:pt x="1691"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9"/>
            <p:cNvSpPr/>
            <p:nvPr/>
          </p:nvSpPr>
          <p:spPr>
            <a:xfrm>
              <a:off x="2819451" y="2523752"/>
              <a:ext cx="416399" cy="102599"/>
            </a:xfrm>
            <a:custGeom>
              <a:avLst/>
              <a:gdLst/>
              <a:ahLst/>
              <a:cxnLst/>
              <a:rect l="l" t="t" r="r" b="b"/>
              <a:pathLst>
                <a:path w="5883" h="1436" extrusionOk="0">
                  <a:moveTo>
                    <a:pt x="5883" y="0"/>
                  </a:moveTo>
                  <a:cubicBezTo>
                    <a:pt x="5585" y="107"/>
                    <a:pt x="5287" y="203"/>
                    <a:pt x="4978" y="274"/>
                  </a:cubicBezTo>
                  <a:cubicBezTo>
                    <a:pt x="4265" y="462"/>
                    <a:pt x="3503" y="590"/>
                    <a:pt x="2748" y="590"/>
                  </a:cubicBezTo>
                  <a:cubicBezTo>
                    <a:pt x="1927" y="590"/>
                    <a:pt x="1114" y="439"/>
                    <a:pt x="382" y="48"/>
                  </a:cubicBezTo>
                  <a:cubicBezTo>
                    <a:pt x="346" y="72"/>
                    <a:pt x="310" y="95"/>
                    <a:pt x="275" y="131"/>
                  </a:cubicBezTo>
                  <a:cubicBezTo>
                    <a:pt x="168" y="214"/>
                    <a:pt x="72" y="322"/>
                    <a:pt x="1" y="429"/>
                  </a:cubicBezTo>
                  <a:cubicBezTo>
                    <a:pt x="263" y="691"/>
                    <a:pt x="680" y="822"/>
                    <a:pt x="1013" y="941"/>
                  </a:cubicBezTo>
                  <a:cubicBezTo>
                    <a:pt x="1465" y="1095"/>
                    <a:pt x="1942" y="1238"/>
                    <a:pt x="2418" y="1322"/>
                  </a:cubicBezTo>
                  <a:cubicBezTo>
                    <a:pt x="2799" y="1398"/>
                    <a:pt x="3187" y="1436"/>
                    <a:pt x="3578" y="1436"/>
                  </a:cubicBezTo>
                  <a:cubicBezTo>
                    <a:pt x="3675" y="1436"/>
                    <a:pt x="3773" y="1434"/>
                    <a:pt x="3870" y="1429"/>
                  </a:cubicBezTo>
                  <a:cubicBezTo>
                    <a:pt x="4204" y="1417"/>
                    <a:pt x="4525" y="1357"/>
                    <a:pt x="4835" y="1286"/>
                  </a:cubicBezTo>
                  <a:cubicBezTo>
                    <a:pt x="5061" y="1072"/>
                    <a:pt x="5275" y="845"/>
                    <a:pt x="5466" y="607"/>
                  </a:cubicBezTo>
                  <a:cubicBezTo>
                    <a:pt x="5621" y="417"/>
                    <a:pt x="5763" y="214"/>
                    <a:pt x="5883"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9"/>
            <p:cNvSpPr/>
            <p:nvPr/>
          </p:nvSpPr>
          <p:spPr>
            <a:xfrm>
              <a:off x="2795032" y="2627494"/>
              <a:ext cx="238599" cy="94596"/>
            </a:xfrm>
            <a:custGeom>
              <a:avLst/>
              <a:gdLst/>
              <a:ahLst/>
              <a:cxnLst/>
              <a:rect l="l" t="t" r="r" b="b"/>
              <a:pathLst>
                <a:path w="3371" h="1324" extrusionOk="0">
                  <a:moveTo>
                    <a:pt x="1" y="1"/>
                  </a:moveTo>
                  <a:cubicBezTo>
                    <a:pt x="1" y="167"/>
                    <a:pt x="36" y="346"/>
                    <a:pt x="120" y="501"/>
                  </a:cubicBezTo>
                  <a:cubicBezTo>
                    <a:pt x="191" y="632"/>
                    <a:pt x="310" y="739"/>
                    <a:pt x="429" y="834"/>
                  </a:cubicBezTo>
                  <a:cubicBezTo>
                    <a:pt x="867" y="1170"/>
                    <a:pt x="1418" y="1323"/>
                    <a:pt x="1971" y="1323"/>
                  </a:cubicBezTo>
                  <a:cubicBezTo>
                    <a:pt x="2064" y="1323"/>
                    <a:pt x="2158" y="1319"/>
                    <a:pt x="2251" y="1310"/>
                  </a:cubicBezTo>
                  <a:cubicBezTo>
                    <a:pt x="2632" y="1275"/>
                    <a:pt x="3013" y="1167"/>
                    <a:pt x="3370" y="1025"/>
                  </a:cubicBezTo>
                  <a:lnTo>
                    <a:pt x="3370" y="1025"/>
                  </a:lnTo>
                  <a:cubicBezTo>
                    <a:pt x="3322" y="1025"/>
                    <a:pt x="3275" y="1026"/>
                    <a:pt x="3227" y="1026"/>
                  </a:cubicBezTo>
                  <a:cubicBezTo>
                    <a:pt x="2598" y="1026"/>
                    <a:pt x="1979" y="952"/>
                    <a:pt x="1382" y="775"/>
                  </a:cubicBezTo>
                  <a:cubicBezTo>
                    <a:pt x="870" y="632"/>
                    <a:pt x="358" y="394"/>
                    <a:pt x="1"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9"/>
            <p:cNvSpPr/>
            <p:nvPr/>
          </p:nvSpPr>
          <p:spPr>
            <a:xfrm>
              <a:off x="2867723" y="2561548"/>
              <a:ext cx="709428" cy="336661"/>
            </a:xfrm>
            <a:custGeom>
              <a:avLst/>
              <a:gdLst/>
              <a:ahLst/>
              <a:cxnLst/>
              <a:rect l="l" t="t" r="r" b="b"/>
              <a:pathLst>
                <a:path w="10023" h="4712" extrusionOk="0">
                  <a:moveTo>
                    <a:pt x="2459" y="213"/>
                  </a:moveTo>
                  <a:cubicBezTo>
                    <a:pt x="2601" y="213"/>
                    <a:pt x="2742" y="222"/>
                    <a:pt x="2879" y="233"/>
                  </a:cubicBezTo>
                  <a:cubicBezTo>
                    <a:pt x="3391" y="281"/>
                    <a:pt x="3879" y="424"/>
                    <a:pt x="4343" y="626"/>
                  </a:cubicBezTo>
                  <a:cubicBezTo>
                    <a:pt x="4522" y="888"/>
                    <a:pt x="4558" y="1233"/>
                    <a:pt x="4570" y="1555"/>
                  </a:cubicBezTo>
                  <a:cubicBezTo>
                    <a:pt x="4546" y="1590"/>
                    <a:pt x="4546" y="1638"/>
                    <a:pt x="4581" y="1674"/>
                  </a:cubicBezTo>
                  <a:cubicBezTo>
                    <a:pt x="4581" y="1745"/>
                    <a:pt x="4581" y="1817"/>
                    <a:pt x="4581" y="1900"/>
                  </a:cubicBezTo>
                  <a:cubicBezTo>
                    <a:pt x="4593" y="2364"/>
                    <a:pt x="4570" y="2841"/>
                    <a:pt x="4498" y="3305"/>
                  </a:cubicBezTo>
                  <a:cubicBezTo>
                    <a:pt x="4462" y="3543"/>
                    <a:pt x="4427" y="3769"/>
                    <a:pt x="4367" y="3995"/>
                  </a:cubicBezTo>
                  <a:cubicBezTo>
                    <a:pt x="4308" y="4222"/>
                    <a:pt x="4177" y="4341"/>
                    <a:pt x="3962" y="4400"/>
                  </a:cubicBezTo>
                  <a:cubicBezTo>
                    <a:pt x="3760" y="4460"/>
                    <a:pt x="3546" y="4460"/>
                    <a:pt x="3343" y="4472"/>
                  </a:cubicBezTo>
                  <a:cubicBezTo>
                    <a:pt x="3279" y="4475"/>
                    <a:pt x="3216" y="4476"/>
                    <a:pt x="3152" y="4476"/>
                  </a:cubicBezTo>
                  <a:cubicBezTo>
                    <a:pt x="2977" y="4476"/>
                    <a:pt x="2803" y="4465"/>
                    <a:pt x="2629" y="4448"/>
                  </a:cubicBezTo>
                  <a:cubicBezTo>
                    <a:pt x="2260" y="4412"/>
                    <a:pt x="1819" y="4341"/>
                    <a:pt x="1545" y="4043"/>
                  </a:cubicBezTo>
                  <a:cubicBezTo>
                    <a:pt x="1260" y="3734"/>
                    <a:pt x="1212" y="3222"/>
                    <a:pt x="1152" y="2817"/>
                  </a:cubicBezTo>
                  <a:cubicBezTo>
                    <a:pt x="1081" y="2341"/>
                    <a:pt x="1057" y="1864"/>
                    <a:pt x="1081" y="1376"/>
                  </a:cubicBezTo>
                  <a:cubicBezTo>
                    <a:pt x="1105" y="983"/>
                    <a:pt x="1212" y="602"/>
                    <a:pt x="1581" y="400"/>
                  </a:cubicBezTo>
                  <a:cubicBezTo>
                    <a:pt x="1849" y="254"/>
                    <a:pt x="2155" y="213"/>
                    <a:pt x="2459" y="213"/>
                  </a:cubicBezTo>
                  <a:close/>
                  <a:moveTo>
                    <a:pt x="7770" y="237"/>
                  </a:moveTo>
                  <a:cubicBezTo>
                    <a:pt x="8072" y="237"/>
                    <a:pt x="8382" y="278"/>
                    <a:pt x="8641" y="424"/>
                  </a:cubicBezTo>
                  <a:cubicBezTo>
                    <a:pt x="9022" y="626"/>
                    <a:pt x="9130" y="1007"/>
                    <a:pt x="9142" y="1412"/>
                  </a:cubicBezTo>
                  <a:cubicBezTo>
                    <a:pt x="9165" y="1888"/>
                    <a:pt x="9142" y="2376"/>
                    <a:pt x="9082" y="2852"/>
                  </a:cubicBezTo>
                  <a:cubicBezTo>
                    <a:pt x="9022" y="3245"/>
                    <a:pt x="8975" y="3769"/>
                    <a:pt x="8689" y="4079"/>
                  </a:cubicBezTo>
                  <a:cubicBezTo>
                    <a:pt x="8415" y="4365"/>
                    <a:pt x="7975" y="4448"/>
                    <a:pt x="7594" y="4484"/>
                  </a:cubicBezTo>
                  <a:cubicBezTo>
                    <a:pt x="7425" y="4492"/>
                    <a:pt x="7257" y="4500"/>
                    <a:pt x="7089" y="4500"/>
                  </a:cubicBezTo>
                  <a:cubicBezTo>
                    <a:pt x="7019" y="4500"/>
                    <a:pt x="6949" y="4499"/>
                    <a:pt x="6879" y="4496"/>
                  </a:cubicBezTo>
                  <a:cubicBezTo>
                    <a:pt x="6677" y="4496"/>
                    <a:pt x="6475" y="4484"/>
                    <a:pt x="6272" y="4436"/>
                  </a:cubicBezTo>
                  <a:cubicBezTo>
                    <a:pt x="6058" y="4376"/>
                    <a:pt x="5927" y="4246"/>
                    <a:pt x="5867" y="4031"/>
                  </a:cubicBezTo>
                  <a:cubicBezTo>
                    <a:pt x="5808" y="3805"/>
                    <a:pt x="5772" y="3567"/>
                    <a:pt x="5736" y="3341"/>
                  </a:cubicBezTo>
                  <a:cubicBezTo>
                    <a:pt x="5665" y="2864"/>
                    <a:pt x="5641" y="2400"/>
                    <a:pt x="5653" y="1924"/>
                  </a:cubicBezTo>
                  <a:cubicBezTo>
                    <a:pt x="5653" y="1805"/>
                    <a:pt x="5653" y="1674"/>
                    <a:pt x="5665" y="1543"/>
                  </a:cubicBezTo>
                  <a:cubicBezTo>
                    <a:pt x="5665" y="1531"/>
                    <a:pt x="5665" y="1507"/>
                    <a:pt x="5665" y="1495"/>
                  </a:cubicBezTo>
                  <a:cubicBezTo>
                    <a:pt x="5677" y="1198"/>
                    <a:pt x="5724" y="888"/>
                    <a:pt x="5891" y="650"/>
                  </a:cubicBezTo>
                  <a:cubicBezTo>
                    <a:pt x="6355" y="447"/>
                    <a:pt x="6844" y="305"/>
                    <a:pt x="7356" y="257"/>
                  </a:cubicBezTo>
                  <a:cubicBezTo>
                    <a:pt x="7488" y="246"/>
                    <a:pt x="7628" y="237"/>
                    <a:pt x="7770" y="237"/>
                  </a:cubicBezTo>
                  <a:close/>
                  <a:moveTo>
                    <a:pt x="2474" y="1"/>
                  </a:moveTo>
                  <a:cubicBezTo>
                    <a:pt x="2212" y="1"/>
                    <a:pt x="1952" y="32"/>
                    <a:pt x="1712" y="114"/>
                  </a:cubicBezTo>
                  <a:cubicBezTo>
                    <a:pt x="1307" y="257"/>
                    <a:pt x="1021" y="543"/>
                    <a:pt x="926" y="971"/>
                  </a:cubicBezTo>
                  <a:cubicBezTo>
                    <a:pt x="831" y="1436"/>
                    <a:pt x="855" y="1960"/>
                    <a:pt x="902" y="2448"/>
                  </a:cubicBezTo>
                  <a:cubicBezTo>
                    <a:pt x="832" y="2441"/>
                    <a:pt x="761" y="2438"/>
                    <a:pt x="690" y="2438"/>
                  </a:cubicBezTo>
                  <a:cubicBezTo>
                    <a:pt x="495" y="2438"/>
                    <a:pt x="296" y="2460"/>
                    <a:pt x="105" y="2495"/>
                  </a:cubicBezTo>
                  <a:cubicBezTo>
                    <a:pt x="1" y="2507"/>
                    <a:pt x="20" y="2698"/>
                    <a:pt x="130" y="2698"/>
                  </a:cubicBezTo>
                  <a:cubicBezTo>
                    <a:pt x="134" y="2698"/>
                    <a:pt x="137" y="2698"/>
                    <a:pt x="140" y="2698"/>
                  </a:cubicBezTo>
                  <a:cubicBezTo>
                    <a:pt x="402" y="2662"/>
                    <a:pt x="664" y="2650"/>
                    <a:pt x="926" y="2638"/>
                  </a:cubicBezTo>
                  <a:cubicBezTo>
                    <a:pt x="950" y="2852"/>
                    <a:pt x="986" y="3067"/>
                    <a:pt x="1021" y="3293"/>
                  </a:cubicBezTo>
                  <a:cubicBezTo>
                    <a:pt x="1069" y="3519"/>
                    <a:pt x="1117" y="3745"/>
                    <a:pt x="1224" y="3948"/>
                  </a:cubicBezTo>
                  <a:cubicBezTo>
                    <a:pt x="1438" y="4341"/>
                    <a:pt x="1843" y="4531"/>
                    <a:pt x="2260" y="4603"/>
                  </a:cubicBezTo>
                  <a:cubicBezTo>
                    <a:pt x="2551" y="4660"/>
                    <a:pt x="2855" y="4687"/>
                    <a:pt x="3157" y="4687"/>
                  </a:cubicBezTo>
                  <a:cubicBezTo>
                    <a:pt x="3360" y="4687"/>
                    <a:pt x="3563" y="4674"/>
                    <a:pt x="3760" y="4650"/>
                  </a:cubicBezTo>
                  <a:cubicBezTo>
                    <a:pt x="3950" y="4627"/>
                    <a:pt x="4153" y="4579"/>
                    <a:pt x="4319" y="4460"/>
                  </a:cubicBezTo>
                  <a:cubicBezTo>
                    <a:pt x="4498" y="4317"/>
                    <a:pt x="4558" y="4115"/>
                    <a:pt x="4605" y="3900"/>
                  </a:cubicBezTo>
                  <a:cubicBezTo>
                    <a:pt x="4724" y="3317"/>
                    <a:pt x="4796" y="2710"/>
                    <a:pt x="4796" y="2114"/>
                  </a:cubicBezTo>
                  <a:cubicBezTo>
                    <a:pt x="4796" y="1971"/>
                    <a:pt x="4784" y="1829"/>
                    <a:pt x="4784" y="1686"/>
                  </a:cubicBezTo>
                  <a:cubicBezTo>
                    <a:pt x="4891" y="1650"/>
                    <a:pt x="5010" y="1626"/>
                    <a:pt x="5129" y="1614"/>
                  </a:cubicBezTo>
                  <a:cubicBezTo>
                    <a:pt x="5183" y="1608"/>
                    <a:pt x="5236" y="1605"/>
                    <a:pt x="5291" y="1605"/>
                  </a:cubicBezTo>
                  <a:cubicBezTo>
                    <a:pt x="5346" y="1605"/>
                    <a:pt x="5403" y="1608"/>
                    <a:pt x="5462" y="1614"/>
                  </a:cubicBezTo>
                  <a:cubicBezTo>
                    <a:pt x="5451" y="1793"/>
                    <a:pt x="5439" y="1971"/>
                    <a:pt x="5439" y="2138"/>
                  </a:cubicBezTo>
                  <a:cubicBezTo>
                    <a:pt x="5439" y="2745"/>
                    <a:pt x="5510" y="3341"/>
                    <a:pt x="5629" y="3924"/>
                  </a:cubicBezTo>
                  <a:cubicBezTo>
                    <a:pt x="5677" y="4138"/>
                    <a:pt x="5736" y="4353"/>
                    <a:pt x="5915" y="4484"/>
                  </a:cubicBezTo>
                  <a:cubicBezTo>
                    <a:pt x="6070" y="4615"/>
                    <a:pt x="6272" y="4650"/>
                    <a:pt x="6475" y="4674"/>
                  </a:cubicBezTo>
                  <a:cubicBezTo>
                    <a:pt x="6678" y="4699"/>
                    <a:pt x="6887" y="4711"/>
                    <a:pt x="7098" y="4711"/>
                  </a:cubicBezTo>
                  <a:cubicBezTo>
                    <a:pt x="7393" y="4711"/>
                    <a:pt x="7690" y="4687"/>
                    <a:pt x="7975" y="4638"/>
                  </a:cubicBezTo>
                  <a:cubicBezTo>
                    <a:pt x="8391" y="4555"/>
                    <a:pt x="8796" y="4365"/>
                    <a:pt x="8999" y="3972"/>
                  </a:cubicBezTo>
                  <a:cubicBezTo>
                    <a:pt x="9106" y="3769"/>
                    <a:pt x="9165" y="3543"/>
                    <a:pt x="9213" y="3317"/>
                  </a:cubicBezTo>
                  <a:cubicBezTo>
                    <a:pt x="9237" y="3150"/>
                    <a:pt x="9272" y="2972"/>
                    <a:pt x="9284" y="2805"/>
                  </a:cubicBezTo>
                  <a:cubicBezTo>
                    <a:pt x="9487" y="2805"/>
                    <a:pt x="9689" y="2793"/>
                    <a:pt x="9892" y="2769"/>
                  </a:cubicBezTo>
                  <a:cubicBezTo>
                    <a:pt x="10011" y="2769"/>
                    <a:pt x="10023" y="2567"/>
                    <a:pt x="9892" y="2567"/>
                  </a:cubicBezTo>
                  <a:cubicBezTo>
                    <a:pt x="9701" y="2579"/>
                    <a:pt x="9499" y="2579"/>
                    <a:pt x="9308" y="2602"/>
                  </a:cubicBezTo>
                  <a:cubicBezTo>
                    <a:pt x="9320" y="2567"/>
                    <a:pt x="9320" y="2543"/>
                    <a:pt x="9320" y="2507"/>
                  </a:cubicBezTo>
                  <a:cubicBezTo>
                    <a:pt x="9368" y="2019"/>
                    <a:pt x="9403" y="1483"/>
                    <a:pt x="9296" y="995"/>
                  </a:cubicBezTo>
                  <a:cubicBezTo>
                    <a:pt x="9213" y="578"/>
                    <a:pt x="8927" y="281"/>
                    <a:pt x="8522" y="150"/>
                  </a:cubicBezTo>
                  <a:cubicBezTo>
                    <a:pt x="8282" y="67"/>
                    <a:pt x="8022" y="36"/>
                    <a:pt x="7760" y="36"/>
                  </a:cubicBezTo>
                  <a:cubicBezTo>
                    <a:pt x="7568" y="36"/>
                    <a:pt x="7375" y="53"/>
                    <a:pt x="7189" y="78"/>
                  </a:cubicBezTo>
                  <a:cubicBezTo>
                    <a:pt x="6713" y="138"/>
                    <a:pt x="6260" y="269"/>
                    <a:pt x="5843" y="483"/>
                  </a:cubicBezTo>
                  <a:cubicBezTo>
                    <a:pt x="5832" y="480"/>
                    <a:pt x="5820" y="479"/>
                    <a:pt x="5810" y="479"/>
                  </a:cubicBezTo>
                  <a:cubicBezTo>
                    <a:pt x="5778" y="479"/>
                    <a:pt x="5751" y="492"/>
                    <a:pt x="5724" y="519"/>
                  </a:cubicBezTo>
                  <a:cubicBezTo>
                    <a:pt x="5570" y="733"/>
                    <a:pt x="5522" y="995"/>
                    <a:pt x="5486" y="1245"/>
                  </a:cubicBezTo>
                  <a:cubicBezTo>
                    <a:pt x="5486" y="1305"/>
                    <a:pt x="5474" y="1352"/>
                    <a:pt x="5474" y="1412"/>
                  </a:cubicBezTo>
                  <a:cubicBezTo>
                    <a:pt x="5406" y="1405"/>
                    <a:pt x="5334" y="1401"/>
                    <a:pt x="5261" y="1401"/>
                  </a:cubicBezTo>
                  <a:cubicBezTo>
                    <a:pt x="5094" y="1401"/>
                    <a:pt x="4921" y="1422"/>
                    <a:pt x="4772" y="1471"/>
                  </a:cubicBezTo>
                  <a:cubicBezTo>
                    <a:pt x="4760" y="1388"/>
                    <a:pt x="4748" y="1305"/>
                    <a:pt x="4748" y="1221"/>
                  </a:cubicBezTo>
                  <a:cubicBezTo>
                    <a:pt x="4712" y="959"/>
                    <a:pt x="4653" y="709"/>
                    <a:pt x="4498" y="495"/>
                  </a:cubicBezTo>
                  <a:cubicBezTo>
                    <a:pt x="4474" y="447"/>
                    <a:pt x="4427" y="447"/>
                    <a:pt x="4391" y="447"/>
                  </a:cubicBezTo>
                  <a:cubicBezTo>
                    <a:pt x="3974" y="233"/>
                    <a:pt x="3510" y="102"/>
                    <a:pt x="3046" y="43"/>
                  </a:cubicBezTo>
                  <a:cubicBezTo>
                    <a:pt x="2859" y="17"/>
                    <a:pt x="2666" y="1"/>
                    <a:pt x="247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9"/>
            <p:cNvSpPr/>
            <p:nvPr/>
          </p:nvSpPr>
          <p:spPr>
            <a:xfrm>
              <a:off x="3039435" y="2696941"/>
              <a:ext cx="80972" cy="21077"/>
            </a:xfrm>
            <a:custGeom>
              <a:avLst/>
              <a:gdLst/>
              <a:ahLst/>
              <a:cxnLst/>
              <a:rect l="l" t="t" r="r" b="b"/>
              <a:pathLst>
                <a:path w="1144" h="295" extrusionOk="0">
                  <a:moveTo>
                    <a:pt x="423" y="1"/>
                  </a:moveTo>
                  <a:cubicBezTo>
                    <a:pt x="369" y="1"/>
                    <a:pt x="316" y="2"/>
                    <a:pt x="262" y="5"/>
                  </a:cubicBezTo>
                  <a:cubicBezTo>
                    <a:pt x="203" y="5"/>
                    <a:pt x="143" y="17"/>
                    <a:pt x="96" y="53"/>
                  </a:cubicBezTo>
                  <a:cubicBezTo>
                    <a:pt x="36" y="88"/>
                    <a:pt x="0" y="160"/>
                    <a:pt x="24" y="207"/>
                  </a:cubicBezTo>
                  <a:cubicBezTo>
                    <a:pt x="53" y="273"/>
                    <a:pt x="126" y="295"/>
                    <a:pt x="196" y="295"/>
                  </a:cubicBezTo>
                  <a:cubicBezTo>
                    <a:pt x="215" y="295"/>
                    <a:pt x="233" y="293"/>
                    <a:pt x="250" y="291"/>
                  </a:cubicBezTo>
                  <a:cubicBezTo>
                    <a:pt x="465" y="279"/>
                    <a:pt x="667" y="279"/>
                    <a:pt x="881" y="267"/>
                  </a:cubicBezTo>
                  <a:cubicBezTo>
                    <a:pt x="1143" y="255"/>
                    <a:pt x="1143" y="88"/>
                    <a:pt x="893" y="41"/>
                  </a:cubicBezTo>
                  <a:cubicBezTo>
                    <a:pt x="742" y="14"/>
                    <a:pt x="583" y="1"/>
                    <a:pt x="42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9"/>
            <p:cNvSpPr/>
            <p:nvPr/>
          </p:nvSpPr>
          <p:spPr>
            <a:xfrm>
              <a:off x="2926470" y="3243800"/>
              <a:ext cx="634684" cy="185978"/>
            </a:xfrm>
            <a:custGeom>
              <a:avLst/>
              <a:gdLst/>
              <a:ahLst/>
              <a:cxnLst/>
              <a:rect l="l" t="t" r="r" b="b"/>
              <a:pathLst>
                <a:path w="8967" h="2603" extrusionOk="0">
                  <a:moveTo>
                    <a:pt x="4870" y="0"/>
                  </a:moveTo>
                  <a:cubicBezTo>
                    <a:pt x="4172" y="0"/>
                    <a:pt x="3473" y="80"/>
                    <a:pt x="2787" y="233"/>
                  </a:cubicBezTo>
                  <a:cubicBezTo>
                    <a:pt x="1942" y="423"/>
                    <a:pt x="1108" y="721"/>
                    <a:pt x="370" y="1209"/>
                  </a:cubicBezTo>
                  <a:cubicBezTo>
                    <a:pt x="239" y="1293"/>
                    <a:pt x="120" y="1388"/>
                    <a:pt x="1" y="1483"/>
                  </a:cubicBezTo>
                  <a:cubicBezTo>
                    <a:pt x="1251" y="2197"/>
                    <a:pt x="2704" y="2602"/>
                    <a:pt x="4251" y="2602"/>
                  </a:cubicBezTo>
                  <a:cubicBezTo>
                    <a:pt x="5990" y="2602"/>
                    <a:pt x="7609" y="2090"/>
                    <a:pt x="8966" y="1209"/>
                  </a:cubicBezTo>
                  <a:cubicBezTo>
                    <a:pt x="8442" y="828"/>
                    <a:pt x="7883" y="519"/>
                    <a:pt x="7323" y="352"/>
                  </a:cubicBezTo>
                  <a:cubicBezTo>
                    <a:pt x="6522" y="113"/>
                    <a:pt x="5697" y="0"/>
                    <a:pt x="4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9"/>
            <p:cNvSpPr/>
            <p:nvPr/>
          </p:nvSpPr>
          <p:spPr>
            <a:xfrm>
              <a:off x="3110215" y="3091474"/>
              <a:ext cx="275617" cy="255782"/>
            </a:xfrm>
            <a:custGeom>
              <a:avLst/>
              <a:gdLst/>
              <a:ahLst/>
              <a:cxnLst/>
              <a:rect l="l" t="t" r="r" b="b"/>
              <a:pathLst>
                <a:path w="3894" h="3580" extrusionOk="0">
                  <a:moveTo>
                    <a:pt x="2348" y="0"/>
                  </a:moveTo>
                  <a:cubicBezTo>
                    <a:pt x="1578" y="0"/>
                    <a:pt x="819" y="119"/>
                    <a:pt x="60" y="365"/>
                  </a:cubicBezTo>
                  <a:cubicBezTo>
                    <a:pt x="203" y="722"/>
                    <a:pt x="239" y="1127"/>
                    <a:pt x="215" y="1520"/>
                  </a:cubicBezTo>
                  <a:cubicBezTo>
                    <a:pt x="191" y="1901"/>
                    <a:pt x="108" y="2282"/>
                    <a:pt x="1" y="2663"/>
                  </a:cubicBezTo>
                  <a:cubicBezTo>
                    <a:pt x="227" y="3115"/>
                    <a:pt x="643" y="3341"/>
                    <a:pt x="1084" y="3460"/>
                  </a:cubicBezTo>
                  <a:cubicBezTo>
                    <a:pt x="1340" y="3538"/>
                    <a:pt x="1605" y="3579"/>
                    <a:pt x="1870" y="3579"/>
                  </a:cubicBezTo>
                  <a:cubicBezTo>
                    <a:pt x="2135" y="3579"/>
                    <a:pt x="2400" y="3538"/>
                    <a:pt x="2656" y="3448"/>
                  </a:cubicBezTo>
                  <a:cubicBezTo>
                    <a:pt x="3168" y="3258"/>
                    <a:pt x="3632" y="2865"/>
                    <a:pt x="3894" y="2317"/>
                  </a:cubicBezTo>
                  <a:cubicBezTo>
                    <a:pt x="3656" y="1758"/>
                    <a:pt x="3513" y="1091"/>
                    <a:pt x="3489" y="460"/>
                  </a:cubicBezTo>
                  <a:cubicBezTo>
                    <a:pt x="3489" y="329"/>
                    <a:pt x="3489" y="210"/>
                    <a:pt x="3525" y="91"/>
                  </a:cubicBezTo>
                  <a:cubicBezTo>
                    <a:pt x="3129" y="31"/>
                    <a:pt x="2737" y="0"/>
                    <a:pt x="2348"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9"/>
            <p:cNvSpPr/>
            <p:nvPr/>
          </p:nvSpPr>
          <p:spPr>
            <a:xfrm>
              <a:off x="3156576" y="3103906"/>
              <a:ext cx="229256" cy="153183"/>
            </a:xfrm>
            <a:custGeom>
              <a:avLst/>
              <a:gdLst/>
              <a:ahLst/>
              <a:cxnLst/>
              <a:rect l="l" t="t" r="r" b="b"/>
              <a:pathLst>
                <a:path w="3239" h="2144" extrusionOk="0">
                  <a:moveTo>
                    <a:pt x="2846" y="0"/>
                  </a:moveTo>
                  <a:lnTo>
                    <a:pt x="2846" y="0"/>
                  </a:lnTo>
                  <a:cubicBezTo>
                    <a:pt x="2105" y="371"/>
                    <a:pt x="1064" y="431"/>
                    <a:pt x="468" y="431"/>
                  </a:cubicBezTo>
                  <a:cubicBezTo>
                    <a:pt x="184" y="431"/>
                    <a:pt x="0" y="417"/>
                    <a:pt x="0" y="417"/>
                  </a:cubicBezTo>
                  <a:lnTo>
                    <a:pt x="0" y="417"/>
                  </a:lnTo>
                  <a:cubicBezTo>
                    <a:pt x="2227" y="762"/>
                    <a:pt x="3239" y="2143"/>
                    <a:pt x="3239" y="2143"/>
                  </a:cubicBezTo>
                  <a:cubicBezTo>
                    <a:pt x="2715" y="869"/>
                    <a:pt x="2846" y="0"/>
                    <a:pt x="2846"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9"/>
            <p:cNvSpPr/>
            <p:nvPr/>
          </p:nvSpPr>
          <p:spPr>
            <a:xfrm>
              <a:off x="3079001" y="3254446"/>
              <a:ext cx="340593" cy="106457"/>
            </a:xfrm>
            <a:custGeom>
              <a:avLst/>
              <a:gdLst/>
              <a:ahLst/>
              <a:cxnLst/>
              <a:rect l="l" t="t" r="r" b="b"/>
              <a:pathLst>
                <a:path w="4812" h="1490" extrusionOk="0">
                  <a:moveTo>
                    <a:pt x="4323" y="1"/>
                  </a:moveTo>
                  <a:cubicBezTo>
                    <a:pt x="4323" y="1"/>
                    <a:pt x="3472" y="862"/>
                    <a:pt x="2301" y="862"/>
                  </a:cubicBezTo>
                  <a:cubicBezTo>
                    <a:pt x="1753" y="862"/>
                    <a:pt x="1135" y="674"/>
                    <a:pt x="501" y="120"/>
                  </a:cubicBezTo>
                  <a:lnTo>
                    <a:pt x="1" y="251"/>
                  </a:lnTo>
                  <a:cubicBezTo>
                    <a:pt x="1" y="251"/>
                    <a:pt x="974" y="1490"/>
                    <a:pt x="2362" y="1490"/>
                  </a:cubicBezTo>
                  <a:cubicBezTo>
                    <a:pt x="3091" y="1490"/>
                    <a:pt x="3934" y="1149"/>
                    <a:pt x="4811" y="108"/>
                  </a:cubicBezTo>
                  <a:lnTo>
                    <a:pt x="4323" y="1"/>
                  </a:lnTo>
                  <a:close/>
                </a:path>
              </a:pathLst>
            </a:custGeom>
            <a:solidFill>
              <a:srgbClr val="BA4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9"/>
            <p:cNvSpPr/>
            <p:nvPr/>
          </p:nvSpPr>
          <p:spPr>
            <a:xfrm>
              <a:off x="3107879" y="3286526"/>
              <a:ext cx="18969" cy="13218"/>
            </a:xfrm>
            <a:custGeom>
              <a:avLst/>
              <a:gdLst/>
              <a:ahLst/>
              <a:cxnLst/>
              <a:rect l="l" t="t" r="r" b="b"/>
              <a:pathLst>
                <a:path w="268" h="185" extrusionOk="0">
                  <a:moveTo>
                    <a:pt x="237" y="1"/>
                  </a:moveTo>
                  <a:cubicBezTo>
                    <a:pt x="233" y="1"/>
                    <a:pt x="228" y="2"/>
                    <a:pt x="224" y="4"/>
                  </a:cubicBezTo>
                  <a:cubicBezTo>
                    <a:pt x="188" y="4"/>
                    <a:pt x="164" y="28"/>
                    <a:pt x="129" y="52"/>
                  </a:cubicBezTo>
                  <a:cubicBezTo>
                    <a:pt x="93" y="75"/>
                    <a:pt x="57" y="99"/>
                    <a:pt x="22" y="123"/>
                  </a:cubicBezTo>
                  <a:cubicBezTo>
                    <a:pt x="0" y="144"/>
                    <a:pt x="17" y="184"/>
                    <a:pt x="46" y="184"/>
                  </a:cubicBezTo>
                  <a:cubicBezTo>
                    <a:pt x="50" y="184"/>
                    <a:pt x="53" y="184"/>
                    <a:pt x="57" y="183"/>
                  </a:cubicBezTo>
                  <a:cubicBezTo>
                    <a:pt x="117" y="135"/>
                    <a:pt x="212" y="99"/>
                    <a:pt x="248" y="40"/>
                  </a:cubicBezTo>
                  <a:cubicBezTo>
                    <a:pt x="267" y="20"/>
                    <a:pt x="255"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9"/>
            <p:cNvSpPr/>
            <p:nvPr/>
          </p:nvSpPr>
          <p:spPr>
            <a:xfrm>
              <a:off x="3138386" y="3305245"/>
              <a:ext cx="15572" cy="16219"/>
            </a:xfrm>
            <a:custGeom>
              <a:avLst/>
              <a:gdLst/>
              <a:ahLst/>
              <a:cxnLst/>
              <a:rect l="l" t="t" r="r" b="b"/>
              <a:pathLst>
                <a:path w="220" h="227" extrusionOk="0">
                  <a:moveTo>
                    <a:pt x="194" y="1"/>
                  </a:moveTo>
                  <a:cubicBezTo>
                    <a:pt x="191" y="1"/>
                    <a:pt x="188" y="2"/>
                    <a:pt x="186" y="4"/>
                  </a:cubicBezTo>
                  <a:cubicBezTo>
                    <a:pt x="114" y="40"/>
                    <a:pt x="67" y="123"/>
                    <a:pt x="19" y="183"/>
                  </a:cubicBezTo>
                  <a:cubicBezTo>
                    <a:pt x="1" y="201"/>
                    <a:pt x="18" y="226"/>
                    <a:pt x="37" y="226"/>
                  </a:cubicBezTo>
                  <a:cubicBezTo>
                    <a:pt x="43" y="226"/>
                    <a:pt x="49" y="224"/>
                    <a:pt x="55" y="218"/>
                  </a:cubicBezTo>
                  <a:cubicBezTo>
                    <a:pt x="79" y="194"/>
                    <a:pt x="103" y="159"/>
                    <a:pt x="126" y="123"/>
                  </a:cubicBezTo>
                  <a:cubicBezTo>
                    <a:pt x="162" y="99"/>
                    <a:pt x="198" y="63"/>
                    <a:pt x="210" y="28"/>
                  </a:cubicBezTo>
                  <a:cubicBezTo>
                    <a:pt x="219" y="18"/>
                    <a:pt x="206"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9"/>
            <p:cNvSpPr/>
            <p:nvPr/>
          </p:nvSpPr>
          <p:spPr>
            <a:xfrm>
              <a:off x="3175404" y="3320106"/>
              <a:ext cx="10405" cy="22935"/>
            </a:xfrm>
            <a:custGeom>
              <a:avLst/>
              <a:gdLst/>
              <a:ahLst/>
              <a:cxnLst/>
              <a:rect l="l" t="t" r="r" b="b"/>
              <a:pathLst>
                <a:path w="147" h="321" extrusionOk="0">
                  <a:moveTo>
                    <a:pt x="118" y="1"/>
                  </a:moveTo>
                  <a:cubicBezTo>
                    <a:pt x="108" y="1"/>
                    <a:pt x="97" y="7"/>
                    <a:pt x="92" y="22"/>
                  </a:cubicBezTo>
                  <a:cubicBezTo>
                    <a:pt x="56" y="105"/>
                    <a:pt x="20" y="201"/>
                    <a:pt x="8" y="284"/>
                  </a:cubicBezTo>
                  <a:cubicBezTo>
                    <a:pt x="1" y="307"/>
                    <a:pt x="18" y="320"/>
                    <a:pt x="34" y="320"/>
                  </a:cubicBezTo>
                  <a:cubicBezTo>
                    <a:pt x="43" y="320"/>
                    <a:pt x="52" y="316"/>
                    <a:pt x="56" y="308"/>
                  </a:cubicBezTo>
                  <a:cubicBezTo>
                    <a:pt x="92" y="225"/>
                    <a:pt x="115" y="129"/>
                    <a:pt x="139" y="34"/>
                  </a:cubicBezTo>
                  <a:cubicBezTo>
                    <a:pt x="146" y="13"/>
                    <a:pt x="133"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9"/>
            <p:cNvSpPr/>
            <p:nvPr/>
          </p:nvSpPr>
          <p:spPr>
            <a:xfrm>
              <a:off x="3221481" y="3329394"/>
              <a:ext cx="9060" cy="26221"/>
            </a:xfrm>
            <a:custGeom>
              <a:avLst/>
              <a:gdLst/>
              <a:ahLst/>
              <a:cxnLst/>
              <a:rect l="l" t="t" r="r" b="b"/>
              <a:pathLst>
                <a:path w="128" h="367" extrusionOk="0">
                  <a:moveTo>
                    <a:pt x="20" y="1"/>
                  </a:moveTo>
                  <a:cubicBezTo>
                    <a:pt x="10" y="1"/>
                    <a:pt x="0" y="7"/>
                    <a:pt x="0" y="23"/>
                  </a:cubicBezTo>
                  <a:cubicBezTo>
                    <a:pt x="12" y="130"/>
                    <a:pt x="24" y="261"/>
                    <a:pt x="72" y="356"/>
                  </a:cubicBezTo>
                  <a:cubicBezTo>
                    <a:pt x="75" y="363"/>
                    <a:pt x="82" y="366"/>
                    <a:pt x="89" y="366"/>
                  </a:cubicBezTo>
                  <a:cubicBezTo>
                    <a:pt x="106" y="366"/>
                    <a:pt x="128" y="350"/>
                    <a:pt x="119" y="333"/>
                  </a:cubicBezTo>
                  <a:cubicBezTo>
                    <a:pt x="107" y="226"/>
                    <a:pt x="60" y="130"/>
                    <a:pt x="48" y="23"/>
                  </a:cubicBezTo>
                  <a:cubicBezTo>
                    <a:pt x="48" y="10"/>
                    <a:pt x="33"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9"/>
            <p:cNvSpPr/>
            <p:nvPr/>
          </p:nvSpPr>
          <p:spPr>
            <a:xfrm>
              <a:off x="3257933" y="3326894"/>
              <a:ext cx="13944" cy="25292"/>
            </a:xfrm>
            <a:custGeom>
              <a:avLst/>
              <a:gdLst/>
              <a:ahLst/>
              <a:cxnLst/>
              <a:rect l="l" t="t" r="r" b="b"/>
              <a:pathLst>
                <a:path w="197" h="354" extrusionOk="0">
                  <a:moveTo>
                    <a:pt x="39" y="1"/>
                  </a:moveTo>
                  <a:cubicBezTo>
                    <a:pt x="22" y="1"/>
                    <a:pt x="1" y="17"/>
                    <a:pt x="9" y="34"/>
                  </a:cubicBezTo>
                  <a:cubicBezTo>
                    <a:pt x="57" y="130"/>
                    <a:pt x="80" y="249"/>
                    <a:pt x="140" y="344"/>
                  </a:cubicBezTo>
                  <a:cubicBezTo>
                    <a:pt x="143" y="351"/>
                    <a:pt x="150" y="354"/>
                    <a:pt x="157" y="354"/>
                  </a:cubicBezTo>
                  <a:cubicBezTo>
                    <a:pt x="175" y="354"/>
                    <a:pt x="196" y="337"/>
                    <a:pt x="188" y="320"/>
                  </a:cubicBezTo>
                  <a:cubicBezTo>
                    <a:pt x="164" y="213"/>
                    <a:pt x="104" y="106"/>
                    <a:pt x="57" y="10"/>
                  </a:cubicBezTo>
                  <a:cubicBezTo>
                    <a:pt x="53" y="4"/>
                    <a:pt x="47"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9"/>
            <p:cNvSpPr/>
            <p:nvPr/>
          </p:nvSpPr>
          <p:spPr>
            <a:xfrm>
              <a:off x="3298490" y="3314176"/>
              <a:ext cx="9838" cy="27865"/>
            </a:xfrm>
            <a:custGeom>
              <a:avLst/>
              <a:gdLst/>
              <a:ahLst/>
              <a:cxnLst/>
              <a:rect l="l" t="t" r="r" b="b"/>
              <a:pathLst>
                <a:path w="139" h="390" extrusionOk="0">
                  <a:moveTo>
                    <a:pt x="33" y="0"/>
                  </a:moveTo>
                  <a:cubicBezTo>
                    <a:pt x="18" y="0"/>
                    <a:pt x="1" y="13"/>
                    <a:pt x="8" y="34"/>
                  </a:cubicBezTo>
                  <a:cubicBezTo>
                    <a:pt x="19" y="93"/>
                    <a:pt x="31" y="153"/>
                    <a:pt x="43" y="200"/>
                  </a:cubicBezTo>
                  <a:cubicBezTo>
                    <a:pt x="55" y="260"/>
                    <a:pt x="55" y="319"/>
                    <a:pt x="79" y="367"/>
                  </a:cubicBezTo>
                  <a:cubicBezTo>
                    <a:pt x="84" y="383"/>
                    <a:pt x="97" y="390"/>
                    <a:pt x="109" y="390"/>
                  </a:cubicBezTo>
                  <a:cubicBezTo>
                    <a:pt x="124" y="390"/>
                    <a:pt x="138" y="380"/>
                    <a:pt x="138" y="367"/>
                  </a:cubicBezTo>
                  <a:cubicBezTo>
                    <a:pt x="138" y="248"/>
                    <a:pt x="91" y="129"/>
                    <a:pt x="55" y="22"/>
                  </a:cubicBezTo>
                  <a:cubicBezTo>
                    <a:pt x="55" y="7"/>
                    <a:pt x="45" y="0"/>
                    <a:pt x="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9"/>
            <p:cNvSpPr/>
            <p:nvPr/>
          </p:nvSpPr>
          <p:spPr>
            <a:xfrm>
              <a:off x="3328218" y="3304245"/>
              <a:ext cx="14156" cy="19862"/>
            </a:xfrm>
            <a:custGeom>
              <a:avLst/>
              <a:gdLst/>
              <a:ahLst/>
              <a:cxnLst/>
              <a:rect l="l" t="t" r="r" b="b"/>
              <a:pathLst>
                <a:path w="200" h="278" extrusionOk="0">
                  <a:moveTo>
                    <a:pt x="31" y="0"/>
                  </a:moveTo>
                  <a:cubicBezTo>
                    <a:pt x="15" y="0"/>
                    <a:pt x="1" y="18"/>
                    <a:pt x="16" y="42"/>
                  </a:cubicBezTo>
                  <a:cubicBezTo>
                    <a:pt x="52" y="113"/>
                    <a:pt x="88" y="197"/>
                    <a:pt x="135" y="268"/>
                  </a:cubicBezTo>
                  <a:cubicBezTo>
                    <a:pt x="142" y="275"/>
                    <a:pt x="150" y="278"/>
                    <a:pt x="159" y="278"/>
                  </a:cubicBezTo>
                  <a:cubicBezTo>
                    <a:pt x="180" y="278"/>
                    <a:pt x="200" y="258"/>
                    <a:pt x="183" y="232"/>
                  </a:cubicBezTo>
                  <a:cubicBezTo>
                    <a:pt x="147" y="161"/>
                    <a:pt x="99" y="89"/>
                    <a:pt x="52" y="18"/>
                  </a:cubicBezTo>
                  <a:cubicBezTo>
                    <a:pt x="48" y="5"/>
                    <a:pt x="39"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9"/>
            <p:cNvSpPr/>
            <p:nvPr/>
          </p:nvSpPr>
          <p:spPr>
            <a:xfrm>
              <a:off x="3357379" y="3287455"/>
              <a:ext cx="16350" cy="16933"/>
            </a:xfrm>
            <a:custGeom>
              <a:avLst/>
              <a:gdLst/>
              <a:ahLst/>
              <a:cxnLst/>
              <a:rect l="l" t="t" r="r" b="b"/>
              <a:pathLst>
                <a:path w="231" h="237" extrusionOk="0">
                  <a:moveTo>
                    <a:pt x="35" y="1"/>
                  </a:moveTo>
                  <a:cubicBezTo>
                    <a:pt x="15" y="1"/>
                    <a:pt x="0" y="30"/>
                    <a:pt x="21" y="51"/>
                  </a:cubicBezTo>
                  <a:cubicBezTo>
                    <a:pt x="57" y="74"/>
                    <a:pt x="80" y="98"/>
                    <a:pt x="116" y="134"/>
                  </a:cubicBezTo>
                  <a:cubicBezTo>
                    <a:pt x="140" y="158"/>
                    <a:pt x="152" y="205"/>
                    <a:pt x="188" y="229"/>
                  </a:cubicBezTo>
                  <a:cubicBezTo>
                    <a:pt x="192" y="234"/>
                    <a:pt x="201" y="237"/>
                    <a:pt x="210" y="237"/>
                  </a:cubicBezTo>
                  <a:cubicBezTo>
                    <a:pt x="221" y="237"/>
                    <a:pt x="230" y="231"/>
                    <a:pt x="223" y="217"/>
                  </a:cubicBezTo>
                  <a:cubicBezTo>
                    <a:pt x="223" y="134"/>
                    <a:pt x="116" y="51"/>
                    <a:pt x="45" y="3"/>
                  </a:cubicBezTo>
                  <a:cubicBezTo>
                    <a:pt x="41" y="1"/>
                    <a:pt x="38" y="1"/>
                    <a:pt x="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9"/>
            <p:cNvSpPr/>
            <p:nvPr/>
          </p:nvSpPr>
          <p:spPr>
            <a:xfrm>
              <a:off x="3377622" y="3271307"/>
              <a:ext cx="17058" cy="13646"/>
            </a:xfrm>
            <a:custGeom>
              <a:avLst/>
              <a:gdLst/>
              <a:ahLst/>
              <a:cxnLst/>
              <a:rect l="l" t="t" r="r" b="b"/>
              <a:pathLst>
                <a:path w="241" h="191" extrusionOk="0">
                  <a:moveTo>
                    <a:pt x="57" y="1"/>
                  </a:moveTo>
                  <a:cubicBezTo>
                    <a:pt x="26" y="1"/>
                    <a:pt x="1" y="40"/>
                    <a:pt x="33" y="50"/>
                  </a:cubicBezTo>
                  <a:cubicBezTo>
                    <a:pt x="92" y="86"/>
                    <a:pt x="128" y="134"/>
                    <a:pt x="175" y="181"/>
                  </a:cubicBezTo>
                  <a:cubicBezTo>
                    <a:pt x="185" y="188"/>
                    <a:pt x="195" y="191"/>
                    <a:pt x="204" y="191"/>
                  </a:cubicBezTo>
                  <a:cubicBezTo>
                    <a:pt x="226" y="191"/>
                    <a:pt x="240" y="171"/>
                    <a:pt x="223" y="146"/>
                  </a:cubicBezTo>
                  <a:cubicBezTo>
                    <a:pt x="199" y="74"/>
                    <a:pt x="128" y="26"/>
                    <a:pt x="68" y="3"/>
                  </a:cubicBezTo>
                  <a:cubicBezTo>
                    <a:pt x="64" y="1"/>
                    <a:pt x="60"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9"/>
            <p:cNvSpPr/>
            <p:nvPr/>
          </p:nvSpPr>
          <p:spPr>
            <a:xfrm>
              <a:off x="2647526" y="1939312"/>
              <a:ext cx="1124270" cy="701043"/>
            </a:xfrm>
            <a:custGeom>
              <a:avLst/>
              <a:gdLst/>
              <a:ahLst/>
              <a:cxnLst/>
              <a:rect l="l" t="t" r="r" b="b"/>
              <a:pathLst>
                <a:path w="15884" h="9812" extrusionOk="0">
                  <a:moveTo>
                    <a:pt x="7728" y="1"/>
                  </a:moveTo>
                  <a:cubicBezTo>
                    <a:pt x="7383" y="1"/>
                    <a:pt x="7026" y="24"/>
                    <a:pt x="6657" y="84"/>
                  </a:cubicBezTo>
                  <a:cubicBezTo>
                    <a:pt x="3049" y="620"/>
                    <a:pt x="2787" y="3691"/>
                    <a:pt x="2585" y="5942"/>
                  </a:cubicBezTo>
                  <a:cubicBezTo>
                    <a:pt x="2466" y="7263"/>
                    <a:pt x="2370" y="8299"/>
                    <a:pt x="1644" y="8299"/>
                  </a:cubicBezTo>
                  <a:cubicBezTo>
                    <a:pt x="1323" y="8299"/>
                    <a:pt x="894" y="8121"/>
                    <a:pt x="334" y="7763"/>
                  </a:cubicBezTo>
                  <a:cubicBezTo>
                    <a:pt x="320" y="7749"/>
                    <a:pt x="302" y="7744"/>
                    <a:pt x="283" y="7744"/>
                  </a:cubicBezTo>
                  <a:cubicBezTo>
                    <a:pt x="269" y="7744"/>
                    <a:pt x="254" y="7747"/>
                    <a:pt x="239" y="7751"/>
                  </a:cubicBezTo>
                  <a:cubicBezTo>
                    <a:pt x="203" y="7763"/>
                    <a:pt x="180" y="7787"/>
                    <a:pt x="168" y="7823"/>
                  </a:cubicBezTo>
                  <a:cubicBezTo>
                    <a:pt x="1" y="8454"/>
                    <a:pt x="1" y="9097"/>
                    <a:pt x="156" y="9728"/>
                  </a:cubicBezTo>
                  <a:cubicBezTo>
                    <a:pt x="168" y="9776"/>
                    <a:pt x="203" y="9811"/>
                    <a:pt x="251" y="9811"/>
                  </a:cubicBezTo>
                  <a:lnTo>
                    <a:pt x="263" y="9811"/>
                  </a:lnTo>
                  <a:cubicBezTo>
                    <a:pt x="1537" y="9645"/>
                    <a:pt x="2823" y="9442"/>
                    <a:pt x="4061" y="9240"/>
                  </a:cubicBezTo>
                  <a:cubicBezTo>
                    <a:pt x="4990" y="9085"/>
                    <a:pt x="5954" y="8930"/>
                    <a:pt x="6895" y="8799"/>
                  </a:cubicBezTo>
                  <a:lnTo>
                    <a:pt x="6907" y="8799"/>
                  </a:lnTo>
                  <a:lnTo>
                    <a:pt x="6919" y="8787"/>
                  </a:lnTo>
                  <a:lnTo>
                    <a:pt x="6954" y="8787"/>
                  </a:lnTo>
                  <a:lnTo>
                    <a:pt x="7049" y="8775"/>
                  </a:lnTo>
                  <a:cubicBezTo>
                    <a:pt x="7823" y="8656"/>
                    <a:pt x="8633" y="8513"/>
                    <a:pt x="9419" y="8383"/>
                  </a:cubicBezTo>
                  <a:cubicBezTo>
                    <a:pt x="11538" y="8025"/>
                    <a:pt x="13729" y="7656"/>
                    <a:pt x="15777" y="7621"/>
                  </a:cubicBezTo>
                  <a:cubicBezTo>
                    <a:pt x="15812" y="7621"/>
                    <a:pt x="15836" y="7609"/>
                    <a:pt x="15860" y="7585"/>
                  </a:cubicBezTo>
                  <a:cubicBezTo>
                    <a:pt x="15872" y="7561"/>
                    <a:pt x="15884" y="7537"/>
                    <a:pt x="15884" y="7501"/>
                  </a:cubicBezTo>
                  <a:cubicBezTo>
                    <a:pt x="15812" y="6906"/>
                    <a:pt x="15551" y="5882"/>
                    <a:pt x="15420" y="5382"/>
                  </a:cubicBezTo>
                  <a:lnTo>
                    <a:pt x="15408" y="5370"/>
                  </a:lnTo>
                  <a:cubicBezTo>
                    <a:pt x="15396" y="5323"/>
                    <a:pt x="15360" y="5299"/>
                    <a:pt x="15324" y="5287"/>
                  </a:cubicBezTo>
                  <a:cubicBezTo>
                    <a:pt x="15277" y="5287"/>
                    <a:pt x="15241" y="5299"/>
                    <a:pt x="15217" y="5335"/>
                  </a:cubicBezTo>
                  <a:cubicBezTo>
                    <a:pt x="14515" y="6466"/>
                    <a:pt x="14015" y="7013"/>
                    <a:pt x="13705" y="7013"/>
                  </a:cubicBezTo>
                  <a:cubicBezTo>
                    <a:pt x="13348" y="7013"/>
                    <a:pt x="13134" y="6216"/>
                    <a:pt x="12872" y="5299"/>
                  </a:cubicBezTo>
                  <a:cubicBezTo>
                    <a:pt x="12288" y="3191"/>
                    <a:pt x="11395" y="1"/>
                    <a:pt x="772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9"/>
            <p:cNvSpPr/>
            <p:nvPr/>
          </p:nvSpPr>
          <p:spPr>
            <a:xfrm>
              <a:off x="3060528" y="2115430"/>
              <a:ext cx="226708" cy="188050"/>
            </a:xfrm>
            <a:custGeom>
              <a:avLst/>
              <a:gdLst/>
              <a:ahLst/>
              <a:cxnLst/>
              <a:rect l="l" t="t" r="r" b="b"/>
              <a:pathLst>
                <a:path w="3203" h="2632" extrusionOk="0">
                  <a:moveTo>
                    <a:pt x="1334" y="1322"/>
                  </a:moveTo>
                  <a:cubicBezTo>
                    <a:pt x="941" y="1310"/>
                    <a:pt x="0" y="1298"/>
                    <a:pt x="167" y="667"/>
                  </a:cubicBezTo>
                  <a:cubicBezTo>
                    <a:pt x="286" y="191"/>
                    <a:pt x="1084" y="24"/>
                    <a:pt x="1488" y="12"/>
                  </a:cubicBezTo>
                  <a:cubicBezTo>
                    <a:pt x="1774" y="0"/>
                    <a:pt x="2096" y="203"/>
                    <a:pt x="2357" y="322"/>
                  </a:cubicBezTo>
                  <a:cubicBezTo>
                    <a:pt x="2584" y="429"/>
                    <a:pt x="2822" y="584"/>
                    <a:pt x="2965" y="786"/>
                  </a:cubicBezTo>
                  <a:cubicBezTo>
                    <a:pt x="3131" y="1012"/>
                    <a:pt x="3203" y="1334"/>
                    <a:pt x="2858" y="1417"/>
                  </a:cubicBezTo>
                  <a:cubicBezTo>
                    <a:pt x="2619" y="1465"/>
                    <a:pt x="2393" y="1393"/>
                    <a:pt x="2167" y="1357"/>
                  </a:cubicBezTo>
                  <a:cubicBezTo>
                    <a:pt x="2429" y="1750"/>
                    <a:pt x="2679" y="2155"/>
                    <a:pt x="2917" y="2560"/>
                  </a:cubicBezTo>
                  <a:cubicBezTo>
                    <a:pt x="2822" y="2584"/>
                    <a:pt x="2405" y="2631"/>
                    <a:pt x="2346" y="2524"/>
                  </a:cubicBezTo>
                  <a:cubicBezTo>
                    <a:pt x="2286" y="2429"/>
                    <a:pt x="2131" y="1810"/>
                    <a:pt x="2036" y="1846"/>
                  </a:cubicBezTo>
                  <a:cubicBezTo>
                    <a:pt x="2119" y="2072"/>
                    <a:pt x="2203" y="2310"/>
                    <a:pt x="2286" y="2536"/>
                  </a:cubicBezTo>
                  <a:cubicBezTo>
                    <a:pt x="2024" y="2524"/>
                    <a:pt x="1774" y="2512"/>
                    <a:pt x="1524" y="2500"/>
                  </a:cubicBezTo>
                  <a:cubicBezTo>
                    <a:pt x="1429" y="2322"/>
                    <a:pt x="1655" y="2024"/>
                    <a:pt x="1572" y="1822"/>
                  </a:cubicBezTo>
                  <a:cubicBezTo>
                    <a:pt x="1465" y="2048"/>
                    <a:pt x="1500" y="2298"/>
                    <a:pt x="1429" y="2524"/>
                  </a:cubicBezTo>
                  <a:cubicBezTo>
                    <a:pt x="1214" y="2548"/>
                    <a:pt x="988" y="2512"/>
                    <a:pt x="774" y="2500"/>
                  </a:cubicBezTo>
                  <a:cubicBezTo>
                    <a:pt x="893" y="2322"/>
                    <a:pt x="988" y="2167"/>
                    <a:pt x="1072" y="1965"/>
                  </a:cubicBezTo>
                  <a:cubicBezTo>
                    <a:pt x="1119" y="1822"/>
                    <a:pt x="1167" y="1667"/>
                    <a:pt x="1226" y="1524"/>
                  </a:cubicBezTo>
                  <a:cubicBezTo>
                    <a:pt x="1250" y="1465"/>
                    <a:pt x="1334" y="1393"/>
                    <a:pt x="1334" y="1322"/>
                  </a:cubicBezTo>
                  <a:cubicBezTo>
                    <a:pt x="1238" y="1322"/>
                    <a:pt x="1334" y="1334"/>
                    <a:pt x="1334" y="1322"/>
                  </a:cubicBezTo>
                  <a:close/>
                  <a:moveTo>
                    <a:pt x="2179" y="1131"/>
                  </a:moveTo>
                  <a:cubicBezTo>
                    <a:pt x="2357" y="1143"/>
                    <a:pt x="2560" y="1131"/>
                    <a:pt x="2548" y="905"/>
                  </a:cubicBezTo>
                  <a:cubicBezTo>
                    <a:pt x="2548" y="798"/>
                    <a:pt x="2369" y="512"/>
                    <a:pt x="2274" y="476"/>
                  </a:cubicBezTo>
                  <a:cubicBezTo>
                    <a:pt x="2131" y="417"/>
                    <a:pt x="1881" y="631"/>
                    <a:pt x="1869" y="774"/>
                  </a:cubicBezTo>
                  <a:cubicBezTo>
                    <a:pt x="1869" y="965"/>
                    <a:pt x="2024" y="1072"/>
                    <a:pt x="2179" y="1131"/>
                  </a:cubicBezTo>
                  <a:cubicBezTo>
                    <a:pt x="2215" y="1131"/>
                    <a:pt x="2060" y="1084"/>
                    <a:pt x="2179" y="1131"/>
                  </a:cubicBezTo>
                  <a:close/>
                  <a:moveTo>
                    <a:pt x="774" y="667"/>
                  </a:moveTo>
                  <a:cubicBezTo>
                    <a:pt x="679" y="1036"/>
                    <a:pt x="1262" y="1131"/>
                    <a:pt x="1381" y="774"/>
                  </a:cubicBezTo>
                  <a:cubicBezTo>
                    <a:pt x="1512" y="381"/>
                    <a:pt x="857" y="322"/>
                    <a:pt x="774" y="667"/>
                  </a:cubicBezTo>
                  <a:cubicBezTo>
                    <a:pt x="738" y="810"/>
                    <a:pt x="810" y="536"/>
                    <a:pt x="774" y="667"/>
                  </a:cubicBezTo>
                  <a:close/>
                  <a:moveTo>
                    <a:pt x="1667" y="1119"/>
                  </a:moveTo>
                  <a:cubicBezTo>
                    <a:pt x="1584" y="1238"/>
                    <a:pt x="1560" y="1369"/>
                    <a:pt x="1512" y="1512"/>
                  </a:cubicBezTo>
                  <a:cubicBezTo>
                    <a:pt x="1584" y="1536"/>
                    <a:pt x="1655" y="1441"/>
                    <a:pt x="1703" y="1393"/>
                  </a:cubicBezTo>
                  <a:cubicBezTo>
                    <a:pt x="1786" y="1476"/>
                    <a:pt x="1869" y="1548"/>
                    <a:pt x="1953" y="1619"/>
                  </a:cubicBezTo>
                  <a:cubicBezTo>
                    <a:pt x="1988" y="1453"/>
                    <a:pt x="1822" y="1203"/>
                    <a:pt x="1667" y="1119"/>
                  </a:cubicBezTo>
                  <a:cubicBezTo>
                    <a:pt x="1584" y="1238"/>
                    <a:pt x="1822" y="1203"/>
                    <a:pt x="1667" y="11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9"/>
            <p:cNvSpPr/>
            <p:nvPr/>
          </p:nvSpPr>
          <p:spPr>
            <a:xfrm>
              <a:off x="3116090" y="2302551"/>
              <a:ext cx="144179" cy="132749"/>
            </a:xfrm>
            <a:custGeom>
              <a:avLst/>
              <a:gdLst/>
              <a:ahLst/>
              <a:cxnLst/>
              <a:rect l="l" t="t" r="r" b="b"/>
              <a:pathLst>
                <a:path w="2037" h="1858" extrusionOk="0">
                  <a:moveTo>
                    <a:pt x="334" y="1417"/>
                  </a:moveTo>
                  <a:cubicBezTo>
                    <a:pt x="263" y="1358"/>
                    <a:pt x="191" y="1358"/>
                    <a:pt x="108" y="1358"/>
                  </a:cubicBezTo>
                  <a:cubicBezTo>
                    <a:pt x="84" y="1358"/>
                    <a:pt x="60" y="1370"/>
                    <a:pt x="37" y="1382"/>
                  </a:cubicBezTo>
                  <a:cubicBezTo>
                    <a:pt x="1" y="1405"/>
                    <a:pt x="1" y="1417"/>
                    <a:pt x="13" y="1465"/>
                  </a:cubicBezTo>
                  <a:cubicBezTo>
                    <a:pt x="37" y="1548"/>
                    <a:pt x="132" y="1608"/>
                    <a:pt x="227" y="1608"/>
                  </a:cubicBezTo>
                  <a:cubicBezTo>
                    <a:pt x="275" y="1608"/>
                    <a:pt x="310" y="1596"/>
                    <a:pt x="322" y="1548"/>
                  </a:cubicBezTo>
                  <a:cubicBezTo>
                    <a:pt x="334" y="1548"/>
                    <a:pt x="334" y="1536"/>
                    <a:pt x="346" y="1524"/>
                  </a:cubicBezTo>
                  <a:cubicBezTo>
                    <a:pt x="358" y="1536"/>
                    <a:pt x="370" y="1548"/>
                    <a:pt x="358" y="1560"/>
                  </a:cubicBezTo>
                  <a:cubicBezTo>
                    <a:pt x="358" y="1620"/>
                    <a:pt x="358" y="1667"/>
                    <a:pt x="346" y="1715"/>
                  </a:cubicBezTo>
                  <a:cubicBezTo>
                    <a:pt x="334" y="1786"/>
                    <a:pt x="418" y="1858"/>
                    <a:pt x="489" y="1846"/>
                  </a:cubicBezTo>
                  <a:cubicBezTo>
                    <a:pt x="501" y="1846"/>
                    <a:pt x="501" y="1846"/>
                    <a:pt x="513" y="1834"/>
                  </a:cubicBezTo>
                  <a:cubicBezTo>
                    <a:pt x="560" y="1798"/>
                    <a:pt x="596" y="1715"/>
                    <a:pt x="572" y="1655"/>
                  </a:cubicBezTo>
                  <a:cubicBezTo>
                    <a:pt x="549" y="1608"/>
                    <a:pt x="537" y="1560"/>
                    <a:pt x="489" y="1524"/>
                  </a:cubicBezTo>
                  <a:cubicBezTo>
                    <a:pt x="501" y="1513"/>
                    <a:pt x="501" y="1501"/>
                    <a:pt x="513" y="1501"/>
                  </a:cubicBezTo>
                  <a:cubicBezTo>
                    <a:pt x="608" y="1417"/>
                    <a:pt x="703" y="1346"/>
                    <a:pt x="799" y="1263"/>
                  </a:cubicBezTo>
                  <a:cubicBezTo>
                    <a:pt x="894" y="1203"/>
                    <a:pt x="1001" y="1143"/>
                    <a:pt x="1084" y="1060"/>
                  </a:cubicBezTo>
                  <a:cubicBezTo>
                    <a:pt x="1215" y="929"/>
                    <a:pt x="1370" y="834"/>
                    <a:pt x="1513" y="715"/>
                  </a:cubicBezTo>
                  <a:cubicBezTo>
                    <a:pt x="1572" y="667"/>
                    <a:pt x="1632" y="620"/>
                    <a:pt x="1703" y="572"/>
                  </a:cubicBezTo>
                  <a:cubicBezTo>
                    <a:pt x="1703" y="584"/>
                    <a:pt x="1715" y="596"/>
                    <a:pt x="1727" y="608"/>
                  </a:cubicBezTo>
                  <a:cubicBezTo>
                    <a:pt x="1775" y="632"/>
                    <a:pt x="1811" y="679"/>
                    <a:pt x="1858" y="703"/>
                  </a:cubicBezTo>
                  <a:cubicBezTo>
                    <a:pt x="1906" y="739"/>
                    <a:pt x="1965" y="727"/>
                    <a:pt x="1989" y="691"/>
                  </a:cubicBezTo>
                  <a:cubicBezTo>
                    <a:pt x="2025" y="643"/>
                    <a:pt x="2037" y="596"/>
                    <a:pt x="2001" y="548"/>
                  </a:cubicBezTo>
                  <a:cubicBezTo>
                    <a:pt x="1953" y="489"/>
                    <a:pt x="1906" y="441"/>
                    <a:pt x="1858" y="393"/>
                  </a:cubicBezTo>
                  <a:cubicBezTo>
                    <a:pt x="1846" y="370"/>
                    <a:pt x="1811" y="370"/>
                    <a:pt x="1775" y="370"/>
                  </a:cubicBezTo>
                  <a:cubicBezTo>
                    <a:pt x="1787" y="358"/>
                    <a:pt x="1787" y="346"/>
                    <a:pt x="1799" y="334"/>
                  </a:cubicBezTo>
                  <a:cubicBezTo>
                    <a:pt x="1823" y="322"/>
                    <a:pt x="1834" y="286"/>
                    <a:pt x="1834" y="251"/>
                  </a:cubicBezTo>
                  <a:cubicBezTo>
                    <a:pt x="1823" y="167"/>
                    <a:pt x="1799" y="96"/>
                    <a:pt x="1739" y="36"/>
                  </a:cubicBezTo>
                  <a:cubicBezTo>
                    <a:pt x="1692" y="0"/>
                    <a:pt x="1644" y="0"/>
                    <a:pt x="1620" y="48"/>
                  </a:cubicBezTo>
                  <a:cubicBezTo>
                    <a:pt x="1608" y="84"/>
                    <a:pt x="1596" y="131"/>
                    <a:pt x="1596" y="167"/>
                  </a:cubicBezTo>
                  <a:cubicBezTo>
                    <a:pt x="1584" y="239"/>
                    <a:pt x="1584" y="310"/>
                    <a:pt x="1584" y="393"/>
                  </a:cubicBezTo>
                  <a:cubicBezTo>
                    <a:pt x="1477" y="429"/>
                    <a:pt x="1394" y="512"/>
                    <a:pt x="1311" y="584"/>
                  </a:cubicBezTo>
                  <a:cubicBezTo>
                    <a:pt x="1203" y="667"/>
                    <a:pt x="1096" y="751"/>
                    <a:pt x="1025" y="858"/>
                  </a:cubicBezTo>
                  <a:cubicBezTo>
                    <a:pt x="1013" y="870"/>
                    <a:pt x="1013" y="882"/>
                    <a:pt x="1001" y="882"/>
                  </a:cubicBezTo>
                  <a:cubicBezTo>
                    <a:pt x="930" y="905"/>
                    <a:pt x="882" y="953"/>
                    <a:pt x="822" y="1001"/>
                  </a:cubicBezTo>
                  <a:cubicBezTo>
                    <a:pt x="799" y="1024"/>
                    <a:pt x="775" y="1036"/>
                    <a:pt x="751" y="1060"/>
                  </a:cubicBezTo>
                  <a:cubicBezTo>
                    <a:pt x="668" y="1132"/>
                    <a:pt x="572" y="1203"/>
                    <a:pt x="489" y="1274"/>
                  </a:cubicBezTo>
                  <a:cubicBezTo>
                    <a:pt x="441" y="1322"/>
                    <a:pt x="394" y="1370"/>
                    <a:pt x="334"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9"/>
            <p:cNvSpPr/>
            <p:nvPr/>
          </p:nvSpPr>
          <p:spPr>
            <a:xfrm>
              <a:off x="3115241" y="2302551"/>
              <a:ext cx="144179" cy="132749"/>
            </a:xfrm>
            <a:custGeom>
              <a:avLst/>
              <a:gdLst/>
              <a:ahLst/>
              <a:cxnLst/>
              <a:rect l="l" t="t" r="r" b="b"/>
              <a:pathLst>
                <a:path w="2037" h="1858" extrusionOk="0">
                  <a:moveTo>
                    <a:pt x="1715" y="1417"/>
                  </a:moveTo>
                  <a:cubicBezTo>
                    <a:pt x="1775" y="1358"/>
                    <a:pt x="1858" y="1358"/>
                    <a:pt x="1930" y="1358"/>
                  </a:cubicBezTo>
                  <a:cubicBezTo>
                    <a:pt x="1954" y="1358"/>
                    <a:pt x="1977" y="1370"/>
                    <a:pt x="2001" y="1382"/>
                  </a:cubicBezTo>
                  <a:cubicBezTo>
                    <a:pt x="2037" y="1405"/>
                    <a:pt x="2037" y="1417"/>
                    <a:pt x="2025" y="1465"/>
                  </a:cubicBezTo>
                  <a:cubicBezTo>
                    <a:pt x="2001" y="1548"/>
                    <a:pt x="1918" y="1608"/>
                    <a:pt x="1811" y="1608"/>
                  </a:cubicBezTo>
                  <a:cubicBezTo>
                    <a:pt x="1775" y="1608"/>
                    <a:pt x="1727" y="1596"/>
                    <a:pt x="1715" y="1548"/>
                  </a:cubicBezTo>
                  <a:cubicBezTo>
                    <a:pt x="1715" y="1548"/>
                    <a:pt x="1704" y="1536"/>
                    <a:pt x="1692" y="1524"/>
                  </a:cubicBezTo>
                  <a:cubicBezTo>
                    <a:pt x="1680" y="1536"/>
                    <a:pt x="1680" y="1548"/>
                    <a:pt x="1680" y="1560"/>
                  </a:cubicBezTo>
                  <a:cubicBezTo>
                    <a:pt x="1680" y="1620"/>
                    <a:pt x="1692" y="1667"/>
                    <a:pt x="1692" y="1715"/>
                  </a:cubicBezTo>
                  <a:cubicBezTo>
                    <a:pt x="1704" y="1786"/>
                    <a:pt x="1620" y="1858"/>
                    <a:pt x="1561" y="1846"/>
                  </a:cubicBezTo>
                  <a:cubicBezTo>
                    <a:pt x="1549" y="1846"/>
                    <a:pt x="1537" y="1846"/>
                    <a:pt x="1525" y="1834"/>
                  </a:cubicBezTo>
                  <a:cubicBezTo>
                    <a:pt x="1477" y="1798"/>
                    <a:pt x="1454" y="1715"/>
                    <a:pt x="1477" y="1655"/>
                  </a:cubicBezTo>
                  <a:cubicBezTo>
                    <a:pt x="1489" y="1608"/>
                    <a:pt x="1501" y="1560"/>
                    <a:pt x="1549" y="1524"/>
                  </a:cubicBezTo>
                  <a:cubicBezTo>
                    <a:pt x="1549" y="1513"/>
                    <a:pt x="1537" y="1501"/>
                    <a:pt x="1537" y="1501"/>
                  </a:cubicBezTo>
                  <a:cubicBezTo>
                    <a:pt x="1430" y="1417"/>
                    <a:pt x="1334" y="1346"/>
                    <a:pt x="1239" y="1263"/>
                  </a:cubicBezTo>
                  <a:cubicBezTo>
                    <a:pt x="1144" y="1203"/>
                    <a:pt x="1049" y="1143"/>
                    <a:pt x="965" y="1060"/>
                  </a:cubicBezTo>
                  <a:cubicBezTo>
                    <a:pt x="822" y="929"/>
                    <a:pt x="668" y="834"/>
                    <a:pt x="525" y="715"/>
                  </a:cubicBezTo>
                  <a:cubicBezTo>
                    <a:pt x="465" y="667"/>
                    <a:pt x="406" y="620"/>
                    <a:pt x="346" y="572"/>
                  </a:cubicBezTo>
                  <a:cubicBezTo>
                    <a:pt x="334" y="584"/>
                    <a:pt x="322" y="596"/>
                    <a:pt x="311" y="608"/>
                  </a:cubicBezTo>
                  <a:cubicBezTo>
                    <a:pt x="275" y="632"/>
                    <a:pt x="239" y="679"/>
                    <a:pt x="191" y="703"/>
                  </a:cubicBezTo>
                  <a:cubicBezTo>
                    <a:pt x="132" y="739"/>
                    <a:pt x="84" y="727"/>
                    <a:pt x="49" y="691"/>
                  </a:cubicBezTo>
                  <a:cubicBezTo>
                    <a:pt x="13" y="643"/>
                    <a:pt x="1" y="596"/>
                    <a:pt x="49" y="548"/>
                  </a:cubicBezTo>
                  <a:cubicBezTo>
                    <a:pt x="84" y="489"/>
                    <a:pt x="132" y="441"/>
                    <a:pt x="180" y="393"/>
                  </a:cubicBezTo>
                  <a:cubicBezTo>
                    <a:pt x="203" y="370"/>
                    <a:pt x="227" y="370"/>
                    <a:pt x="263" y="370"/>
                  </a:cubicBezTo>
                  <a:cubicBezTo>
                    <a:pt x="263" y="358"/>
                    <a:pt x="251" y="346"/>
                    <a:pt x="251" y="334"/>
                  </a:cubicBezTo>
                  <a:cubicBezTo>
                    <a:pt x="215" y="322"/>
                    <a:pt x="215" y="286"/>
                    <a:pt x="215" y="251"/>
                  </a:cubicBezTo>
                  <a:cubicBezTo>
                    <a:pt x="215" y="167"/>
                    <a:pt x="239" y="96"/>
                    <a:pt x="311" y="36"/>
                  </a:cubicBezTo>
                  <a:cubicBezTo>
                    <a:pt x="346" y="0"/>
                    <a:pt x="394" y="0"/>
                    <a:pt x="418" y="48"/>
                  </a:cubicBezTo>
                  <a:cubicBezTo>
                    <a:pt x="430" y="84"/>
                    <a:pt x="453" y="131"/>
                    <a:pt x="453" y="167"/>
                  </a:cubicBezTo>
                  <a:cubicBezTo>
                    <a:pt x="453" y="239"/>
                    <a:pt x="453" y="310"/>
                    <a:pt x="453" y="393"/>
                  </a:cubicBezTo>
                  <a:cubicBezTo>
                    <a:pt x="561" y="429"/>
                    <a:pt x="656" y="512"/>
                    <a:pt x="739" y="584"/>
                  </a:cubicBezTo>
                  <a:cubicBezTo>
                    <a:pt x="834" y="667"/>
                    <a:pt x="942" y="751"/>
                    <a:pt x="1025" y="858"/>
                  </a:cubicBezTo>
                  <a:cubicBezTo>
                    <a:pt x="1025" y="870"/>
                    <a:pt x="1037" y="882"/>
                    <a:pt x="1049" y="882"/>
                  </a:cubicBezTo>
                  <a:cubicBezTo>
                    <a:pt x="1120" y="905"/>
                    <a:pt x="1168" y="953"/>
                    <a:pt x="1215" y="1001"/>
                  </a:cubicBezTo>
                  <a:cubicBezTo>
                    <a:pt x="1239" y="1024"/>
                    <a:pt x="1275" y="1036"/>
                    <a:pt x="1299" y="1060"/>
                  </a:cubicBezTo>
                  <a:cubicBezTo>
                    <a:pt x="1382" y="1132"/>
                    <a:pt x="1465" y="1203"/>
                    <a:pt x="1549" y="1274"/>
                  </a:cubicBezTo>
                  <a:cubicBezTo>
                    <a:pt x="1596" y="1322"/>
                    <a:pt x="1656" y="1370"/>
                    <a:pt x="1715"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9"/>
            <p:cNvSpPr/>
            <p:nvPr/>
          </p:nvSpPr>
          <p:spPr>
            <a:xfrm>
              <a:off x="3167972" y="2921215"/>
              <a:ext cx="155504" cy="94882"/>
            </a:xfrm>
            <a:custGeom>
              <a:avLst/>
              <a:gdLst/>
              <a:ahLst/>
              <a:cxnLst/>
              <a:rect l="l" t="t" r="r" b="b"/>
              <a:pathLst>
                <a:path w="2197" h="1328" extrusionOk="0">
                  <a:moveTo>
                    <a:pt x="2102" y="0"/>
                  </a:moveTo>
                  <a:cubicBezTo>
                    <a:pt x="2078" y="0"/>
                    <a:pt x="2054" y="15"/>
                    <a:pt x="2054" y="45"/>
                  </a:cubicBezTo>
                  <a:cubicBezTo>
                    <a:pt x="2018" y="271"/>
                    <a:pt x="1982" y="485"/>
                    <a:pt x="1852" y="676"/>
                  </a:cubicBezTo>
                  <a:cubicBezTo>
                    <a:pt x="1732" y="866"/>
                    <a:pt x="1566" y="1009"/>
                    <a:pt x="1375" y="1105"/>
                  </a:cubicBezTo>
                  <a:cubicBezTo>
                    <a:pt x="1221" y="1180"/>
                    <a:pt x="1065" y="1212"/>
                    <a:pt x="911" y="1212"/>
                  </a:cubicBezTo>
                  <a:cubicBezTo>
                    <a:pt x="625" y="1212"/>
                    <a:pt x="345" y="1100"/>
                    <a:pt x="89" y="938"/>
                  </a:cubicBezTo>
                  <a:cubicBezTo>
                    <a:pt x="83" y="933"/>
                    <a:pt x="75" y="932"/>
                    <a:pt x="68" y="932"/>
                  </a:cubicBezTo>
                  <a:cubicBezTo>
                    <a:pt x="35" y="932"/>
                    <a:pt x="1" y="968"/>
                    <a:pt x="30" y="997"/>
                  </a:cubicBezTo>
                  <a:cubicBezTo>
                    <a:pt x="245" y="1220"/>
                    <a:pt x="562" y="1327"/>
                    <a:pt x="874" y="1327"/>
                  </a:cubicBezTo>
                  <a:cubicBezTo>
                    <a:pt x="1063" y="1327"/>
                    <a:pt x="1250" y="1288"/>
                    <a:pt x="1411" y="1212"/>
                  </a:cubicBezTo>
                  <a:cubicBezTo>
                    <a:pt x="1828" y="1021"/>
                    <a:pt x="2197" y="533"/>
                    <a:pt x="2149" y="45"/>
                  </a:cubicBezTo>
                  <a:cubicBezTo>
                    <a:pt x="2149" y="15"/>
                    <a:pt x="2125" y="0"/>
                    <a:pt x="210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9"/>
            <p:cNvSpPr/>
            <p:nvPr/>
          </p:nvSpPr>
          <p:spPr>
            <a:xfrm>
              <a:off x="3317317" y="2703729"/>
              <a:ext cx="74461" cy="35295"/>
            </a:xfrm>
            <a:custGeom>
              <a:avLst/>
              <a:gdLst/>
              <a:ahLst/>
              <a:cxnLst/>
              <a:rect l="l" t="t" r="r" b="b"/>
              <a:pathLst>
                <a:path w="1052" h="494" extrusionOk="0">
                  <a:moveTo>
                    <a:pt x="880" y="0"/>
                  </a:moveTo>
                  <a:cubicBezTo>
                    <a:pt x="838" y="0"/>
                    <a:pt x="796" y="9"/>
                    <a:pt x="754" y="17"/>
                  </a:cubicBezTo>
                  <a:cubicBezTo>
                    <a:pt x="551" y="77"/>
                    <a:pt x="361" y="160"/>
                    <a:pt x="182" y="267"/>
                  </a:cubicBezTo>
                  <a:cubicBezTo>
                    <a:pt x="0" y="372"/>
                    <a:pt x="11" y="493"/>
                    <a:pt x="152" y="493"/>
                  </a:cubicBezTo>
                  <a:cubicBezTo>
                    <a:pt x="186" y="493"/>
                    <a:pt x="228" y="486"/>
                    <a:pt x="277" y="470"/>
                  </a:cubicBezTo>
                  <a:cubicBezTo>
                    <a:pt x="468" y="410"/>
                    <a:pt x="670" y="351"/>
                    <a:pt x="873" y="279"/>
                  </a:cubicBezTo>
                  <a:cubicBezTo>
                    <a:pt x="956" y="255"/>
                    <a:pt x="1051" y="220"/>
                    <a:pt x="1051" y="124"/>
                  </a:cubicBezTo>
                  <a:cubicBezTo>
                    <a:pt x="1051" y="65"/>
                    <a:pt x="992" y="17"/>
                    <a:pt x="932" y="5"/>
                  </a:cubicBezTo>
                  <a:cubicBezTo>
                    <a:pt x="915" y="2"/>
                    <a:pt x="897" y="0"/>
                    <a:pt x="88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9"/>
            <p:cNvSpPr/>
            <p:nvPr/>
          </p:nvSpPr>
          <p:spPr>
            <a:xfrm>
              <a:off x="3336924" y="2746597"/>
              <a:ext cx="69152" cy="37510"/>
            </a:xfrm>
            <a:custGeom>
              <a:avLst/>
              <a:gdLst/>
              <a:ahLst/>
              <a:cxnLst/>
              <a:rect l="l" t="t" r="r" b="b"/>
              <a:pathLst>
                <a:path w="977" h="525" extrusionOk="0">
                  <a:moveTo>
                    <a:pt x="619" y="0"/>
                  </a:moveTo>
                  <a:cubicBezTo>
                    <a:pt x="542" y="0"/>
                    <a:pt x="465" y="14"/>
                    <a:pt x="405" y="36"/>
                  </a:cubicBezTo>
                  <a:cubicBezTo>
                    <a:pt x="227" y="96"/>
                    <a:pt x="72" y="251"/>
                    <a:pt x="12" y="429"/>
                  </a:cubicBezTo>
                  <a:cubicBezTo>
                    <a:pt x="0" y="453"/>
                    <a:pt x="12" y="477"/>
                    <a:pt x="36" y="489"/>
                  </a:cubicBezTo>
                  <a:cubicBezTo>
                    <a:pt x="44" y="512"/>
                    <a:pt x="66" y="525"/>
                    <a:pt x="88" y="525"/>
                  </a:cubicBezTo>
                  <a:cubicBezTo>
                    <a:pt x="99" y="525"/>
                    <a:pt x="111" y="521"/>
                    <a:pt x="119" y="513"/>
                  </a:cubicBezTo>
                  <a:cubicBezTo>
                    <a:pt x="238" y="382"/>
                    <a:pt x="381" y="274"/>
                    <a:pt x="560" y="274"/>
                  </a:cubicBezTo>
                  <a:cubicBezTo>
                    <a:pt x="667" y="274"/>
                    <a:pt x="977" y="262"/>
                    <a:pt x="905" y="132"/>
                  </a:cubicBezTo>
                  <a:cubicBezTo>
                    <a:pt x="893" y="108"/>
                    <a:pt x="881" y="96"/>
                    <a:pt x="858" y="72"/>
                  </a:cubicBezTo>
                  <a:cubicBezTo>
                    <a:pt x="799" y="20"/>
                    <a:pt x="710" y="0"/>
                    <a:pt x="61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9"/>
            <p:cNvSpPr/>
            <p:nvPr/>
          </p:nvSpPr>
          <p:spPr>
            <a:xfrm>
              <a:off x="3200660" y="2767425"/>
              <a:ext cx="119551" cy="132204"/>
            </a:xfrm>
            <a:custGeom>
              <a:avLst/>
              <a:gdLst/>
              <a:ahLst/>
              <a:cxnLst/>
              <a:rect l="l" t="t" r="r" b="b"/>
              <a:pathLst>
                <a:path w="3137"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3136" y="2554"/>
                    <a:pt x="2862" y="2068"/>
                    <a:pt x="2566" y="1963"/>
                  </a:cubicBezTo>
                  <a:cubicBezTo>
                    <a:pt x="2509" y="1943"/>
                    <a:pt x="2445" y="1935"/>
                    <a:pt x="2375" y="1935"/>
                  </a:cubicBezTo>
                  <a:cubicBezTo>
                    <a:pt x="2063" y="1935"/>
                    <a:pt x="1648" y="2094"/>
                    <a:pt x="1394" y="2094"/>
                  </a:cubicBezTo>
                  <a:cubicBezTo>
                    <a:pt x="1277" y="2094"/>
                    <a:pt x="1195" y="2061"/>
                    <a:pt x="1172" y="1963"/>
                  </a:cubicBezTo>
                  <a:cubicBezTo>
                    <a:pt x="1087" y="1667"/>
                    <a:pt x="1320" y="611"/>
                    <a:pt x="1129" y="188"/>
                  </a:cubicBezTo>
                  <a:cubicBezTo>
                    <a:pt x="1087" y="104"/>
                    <a:pt x="1024" y="41"/>
                    <a:pt x="960" y="19"/>
                  </a:cubicBezTo>
                  <a:cubicBezTo>
                    <a:pt x="927" y="7"/>
                    <a:pt x="895" y="0"/>
                    <a:pt x="863"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9"/>
            <p:cNvSpPr/>
            <p:nvPr/>
          </p:nvSpPr>
          <p:spPr>
            <a:xfrm>
              <a:off x="3200660" y="2767425"/>
              <a:ext cx="110671" cy="132204"/>
            </a:xfrm>
            <a:custGeom>
              <a:avLst/>
              <a:gdLst/>
              <a:ahLst/>
              <a:cxnLst/>
              <a:rect l="l" t="t" r="r" b="b"/>
              <a:pathLst>
                <a:path w="2904"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2853" y="2928"/>
                    <a:pt x="2800" y="2925"/>
                    <a:pt x="2747" y="2925"/>
                  </a:cubicBezTo>
                  <a:cubicBezTo>
                    <a:pt x="2472" y="2925"/>
                    <a:pt x="2177" y="3005"/>
                    <a:pt x="1911" y="3040"/>
                  </a:cubicBezTo>
                  <a:cubicBezTo>
                    <a:pt x="1811" y="3059"/>
                    <a:pt x="1705" y="3070"/>
                    <a:pt x="1599" y="3070"/>
                  </a:cubicBezTo>
                  <a:cubicBezTo>
                    <a:pt x="1232" y="3070"/>
                    <a:pt x="864" y="2945"/>
                    <a:pt x="749" y="2618"/>
                  </a:cubicBezTo>
                  <a:cubicBezTo>
                    <a:pt x="707" y="2512"/>
                    <a:pt x="707" y="2406"/>
                    <a:pt x="707" y="2280"/>
                  </a:cubicBezTo>
                  <a:cubicBezTo>
                    <a:pt x="686" y="1794"/>
                    <a:pt x="559" y="822"/>
                    <a:pt x="876" y="400"/>
                  </a:cubicBezTo>
                  <a:cubicBezTo>
                    <a:pt x="939" y="294"/>
                    <a:pt x="1024" y="23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2916;p56"/>
          <p:cNvSpPr txBox="1">
            <a:spLocks noGrp="1"/>
          </p:cNvSpPr>
          <p:nvPr>
            <p:ph type="title"/>
          </p:nvPr>
        </p:nvSpPr>
        <p:spPr>
          <a:xfrm>
            <a:off x="1324050" y="445024"/>
            <a:ext cx="6495900" cy="95237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Thật tuyệt!</a:t>
            </a:r>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260"/>
        <p:cNvGrpSpPr/>
        <p:nvPr/>
      </p:nvGrpSpPr>
      <p:grpSpPr>
        <a:xfrm>
          <a:off x="0" y="0"/>
          <a:ext cx="0" cy="0"/>
          <a:chOff x="0" y="0"/>
          <a:chExt cx="0" cy="0"/>
        </a:xfrm>
      </p:grpSpPr>
      <p:sp>
        <p:nvSpPr>
          <p:cNvPr id="3262" name="Google Shape;3262;p60"/>
          <p:cNvSpPr/>
          <p:nvPr/>
        </p:nvSpPr>
        <p:spPr>
          <a:xfrm>
            <a:off x="4586910" y="1643100"/>
            <a:ext cx="1882709" cy="1863904"/>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3" name="Google Shape;3263;p60"/>
          <p:cNvGrpSpPr/>
          <p:nvPr/>
        </p:nvGrpSpPr>
        <p:grpSpPr>
          <a:xfrm rot="-2700000">
            <a:off x="997681" y="4029826"/>
            <a:ext cx="703184" cy="772523"/>
            <a:chOff x="6943641" y="462327"/>
            <a:chExt cx="691552" cy="759744"/>
          </a:xfrm>
        </p:grpSpPr>
        <p:sp>
          <p:nvSpPr>
            <p:cNvPr id="3264" name="Google Shape;3264;p60"/>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0"/>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6" name="Google Shape;3266;p60"/>
            <p:cNvGrpSpPr/>
            <p:nvPr/>
          </p:nvGrpSpPr>
          <p:grpSpPr>
            <a:xfrm>
              <a:off x="6943641" y="462327"/>
              <a:ext cx="691552" cy="759744"/>
              <a:chOff x="7216391" y="426902"/>
              <a:chExt cx="691552" cy="759744"/>
            </a:xfrm>
          </p:grpSpPr>
          <p:sp>
            <p:nvSpPr>
              <p:cNvPr id="3267" name="Google Shape;3267;p60"/>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0"/>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0"/>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0"/>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71" name="Google Shape;3271;p60"/>
          <p:cNvGrpSpPr/>
          <p:nvPr/>
        </p:nvGrpSpPr>
        <p:grpSpPr>
          <a:xfrm>
            <a:off x="8184734" y="4128451"/>
            <a:ext cx="635357" cy="635357"/>
            <a:chOff x="3922789" y="109320"/>
            <a:chExt cx="683400" cy="683400"/>
          </a:xfrm>
        </p:grpSpPr>
        <p:sp>
          <p:nvSpPr>
            <p:cNvPr id="3272" name="Google Shape;3272;p60"/>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0"/>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4" name="Google Shape;3274;p60"/>
            <p:cNvGrpSpPr/>
            <p:nvPr/>
          </p:nvGrpSpPr>
          <p:grpSpPr>
            <a:xfrm rot="1625114">
              <a:off x="4079249" y="423580"/>
              <a:ext cx="368338" cy="58798"/>
              <a:chOff x="4083986" y="424038"/>
              <a:chExt cx="368350" cy="58800"/>
            </a:xfrm>
          </p:grpSpPr>
          <p:sp>
            <p:nvSpPr>
              <p:cNvPr id="3275" name="Google Shape;3275;p60"/>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0"/>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7" name="Google Shape;3277;p60"/>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60"/>
          <p:cNvGrpSpPr/>
          <p:nvPr/>
        </p:nvGrpSpPr>
        <p:grpSpPr>
          <a:xfrm rot="1174436">
            <a:off x="799922" y="1026263"/>
            <a:ext cx="509807" cy="508815"/>
            <a:chOff x="-1158200" y="1575175"/>
            <a:chExt cx="491503" cy="490546"/>
          </a:xfrm>
        </p:grpSpPr>
        <p:sp>
          <p:nvSpPr>
            <p:cNvPr id="3279" name="Google Shape;3279;p60"/>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0"/>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1" name="Google Shape;3281;p60"/>
            <p:cNvGrpSpPr/>
            <p:nvPr/>
          </p:nvGrpSpPr>
          <p:grpSpPr>
            <a:xfrm>
              <a:off x="-1023447" y="1674407"/>
              <a:ext cx="221998" cy="292083"/>
              <a:chOff x="-1023443" y="1674418"/>
              <a:chExt cx="221998" cy="292083"/>
            </a:xfrm>
          </p:grpSpPr>
          <p:sp>
            <p:nvSpPr>
              <p:cNvPr id="3282" name="Google Shape;3282;p60"/>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0"/>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0"/>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0"/>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0"/>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87" name="Google Shape;3287;p60"/>
          <p:cNvGrpSpPr/>
          <p:nvPr/>
        </p:nvGrpSpPr>
        <p:grpSpPr>
          <a:xfrm rot="-2389902" flipH="1">
            <a:off x="297528" y="935331"/>
            <a:ext cx="358804" cy="358169"/>
            <a:chOff x="-1158200" y="1575175"/>
            <a:chExt cx="491503" cy="490546"/>
          </a:xfrm>
        </p:grpSpPr>
        <p:sp>
          <p:nvSpPr>
            <p:cNvPr id="3288" name="Google Shape;3288;p60"/>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0"/>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0" name="Google Shape;3290;p60"/>
            <p:cNvGrpSpPr/>
            <p:nvPr/>
          </p:nvGrpSpPr>
          <p:grpSpPr>
            <a:xfrm>
              <a:off x="-1023447" y="1674407"/>
              <a:ext cx="221998" cy="292083"/>
              <a:chOff x="-1023443" y="1674418"/>
              <a:chExt cx="221998" cy="292083"/>
            </a:xfrm>
          </p:grpSpPr>
          <p:sp>
            <p:nvSpPr>
              <p:cNvPr id="3291" name="Google Shape;3291;p60"/>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0"/>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0"/>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0"/>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0"/>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96" name="Google Shape;3296;p60"/>
          <p:cNvGrpSpPr/>
          <p:nvPr/>
        </p:nvGrpSpPr>
        <p:grpSpPr>
          <a:xfrm>
            <a:off x="7205125" y="211475"/>
            <a:ext cx="392112" cy="392100"/>
            <a:chOff x="7205125" y="211475"/>
            <a:chExt cx="392112" cy="392100"/>
          </a:xfrm>
        </p:grpSpPr>
        <p:sp>
          <p:nvSpPr>
            <p:cNvPr id="3297" name="Google Shape;3297;p60"/>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0">
              <a:hlinkClick r:id="" action="ppaction://hlinkshowjump?jump=nextslide"/>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0"/>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0"/>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1" name="Google Shape;3301;p60"/>
          <p:cNvGrpSpPr/>
          <p:nvPr/>
        </p:nvGrpSpPr>
        <p:grpSpPr>
          <a:xfrm>
            <a:off x="8312201" y="211475"/>
            <a:ext cx="392112" cy="392100"/>
            <a:chOff x="8312201" y="211475"/>
            <a:chExt cx="392112" cy="392100"/>
          </a:xfrm>
        </p:grpSpPr>
        <p:grpSp>
          <p:nvGrpSpPr>
            <p:cNvPr id="3302" name="Google Shape;3302;p60"/>
            <p:cNvGrpSpPr/>
            <p:nvPr/>
          </p:nvGrpSpPr>
          <p:grpSpPr>
            <a:xfrm>
              <a:off x="8312201" y="220550"/>
              <a:ext cx="380430" cy="373923"/>
              <a:chOff x="4932401" y="4252000"/>
              <a:chExt cx="380430" cy="373923"/>
            </a:xfrm>
          </p:grpSpPr>
          <p:sp>
            <p:nvSpPr>
              <p:cNvPr id="3303" name="Google Shape;3303;p60"/>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0"/>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5" name="Google Shape;3305;p60">
              <a:hlinkClick r:id="rId3"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6" name="Google Shape;3306;p60"/>
          <p:cNvGrpSpPr/>
          <p:nvPr/>
        </p:nvGrpSpPr>
        <p:grpSpPr>
          <a:xfrm>
            <a:off x="7758663" y="211475"/>
            <a:ext cx="392112" cy="392100"/>
            <a:chOff x="7758663" y="211475"/>
            <a:chExt cx="392112" cy="392100"/>
          </a:xfrm>
        </p:grpSpPr>
        <p:sp>
          <p:nvSpPr>
            <p:cNvPr id="3307" name="Google Shape;3307;p60"/>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0"/>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0">
              <a:hlinkClick r:id="rId4"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0" name="Google Shape;3310;p60"/>
          <p:cNvGrpSpPr/>
          <p:nvPr/>
        </p:nvGrpSpPr>
        <p:grpSpPr>
          <a:xfrm>
            <a:off x="2617232" y="1939312"/>
            <a:ext cx="1220318" cy="1490466"/>
            <a:chOff x="2617232" y="1939312"/>
            <a:chExt cx="1220318" cy="1490466"/>
          </a:xfrm>
        </p:grpSpPr>
        <p:sp>
          <p:nvSpPr>
            <p:cNvPr id="3311" name="Google Shape;3311;p60"/>
            <p:cNvSpPr/>
            <p:nvPr/>
          </p:nvSpPr>
          <p:spPr>
            <a:xfrm>
              <a:off x="2617232" y="2197094"/>
              <a:ext cx="1220318" cy="1232684"/>
            </a:xfrm>
            <a:custGeom>
              <a:avLst/>
              <a:gdLst/>
              <a:ahLst/>
              <a:cxnLst/>
              <a:rect l="l" t="t" r="r" b="b"/>
              <a:pathLst>
                <a:path w="17241" h="17253" extrusionOk="0">
                  <a:moveTo>
                    <a:pt x="8620" y="0"/>
                  </a:moveTo>
                  <a:cubicBezTo>
                    <a:pt x="3858" y="0"/>
                    <a:pt x="0" y="3870"/>
                    <a:pt x="0" y="8632"/>
                  </a:cubicBezTo>
                  <a:cubicBezTo>
                    <a:pt x="0" y="13395"/>
                    <a:pt x="3858" y="17252"/>
                    <a:pt x="8620" y="17252"/>
                  </a:cubicBezTo>
                  <a:cubicBezTo>
                    <a:pt x="13383" y="17252"/>
                    <a:pt x="17241" y="13395"/>
                    <a:pt x="17241" y="8632"/>
                  </a:cubicBezTo>
                  <a:cubicBezTo>
                    <a:pt x="17241" y="3870"/>
                    <a:pt x="13383" y="0"/>
                    <a:pt x="8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0"/>
            <p:cNvSpPr/>
            <p:nvPr/>
          </p:nvSpPr>
          <p:spPr>
            <a:xfrm>
              <a:off x="2889452" y="2280902"/>
              <a:ext cx="665757" cy="853012"/>
            </a:xfrm>
            <a:custGeom>
              <a:avLst/>
              <a:gdLst/>
              <a:ahLst/>
              <a:cxnLst/>
              <a:rect l="l" t="t" r="r" b="b"/>
              <a:pathLst>
                <a:path w="9406" h="11939" extrusionOk="0">
                  <a:moveTo>
                    <a:pt x="4662" y="0"/>
                  </a:moveTo>
                  <a:cubicBezTo>
                    <a:pt x="3830" y="0"/>
                    <a:pt x="2993" y="196"/>
                    <a:pt x="2286" y="565"/>
                  </a:cubicBezTo>
                  <a:cubicBezTo>
                    <a:pt x="417" y="1542"/>
                    <a:pt x="24" y="3756"/>
                    <a:pt x="0" y="5685"/>
                  </a:cubicBezTo>
                  <a:cubicBezTo>
                    <a:pt x="0" y="5995"/>
                    <a:pt x="0" y="6292"/>
                    <a:pt x="12" y="6590"/>
                  </a:cubicBezTo>
                  <a:cubicBezTo>
                    <a:pt x="36" y="7078"/>
                    <a:pt x="60" y="7542"/>
                    <a:pt x="95" y="7983"/>
                  </a:cubicBezTo>
                  <a:cubicBezTo>
                    <a:pt x="131" y="8424"/>
                    <a:pt x="214" y="8876"/>
                    <a:pt x="345" y="9305"/>
                  </a:cubicBezTo>
                  <a:cubicBezTo>
                    <a:pt x="786" y="10817"/>
                    <a:pt x="2119" y="11674"/>
                    <a:pt x="3620" y="11876"/>
                  </a:cubicBezTo>
                  <a:cubicBezTo>
                    <a:pt x="3910" y="11918"/>
                    <a:pt x="4204" y="11938"/>
                    <a:pt x="4499" y="11938"/>
                  </a:cubicBezTo>
                  <a:cubicBezTo>
                    <a:pt x="5473" y="11938"/>
                    <a:pt x="6454" y="11716"/>
                    <a:pt x="7322" y="11305"/>
                  </a:cubicBezTo>
                  <a:cubicBezTo>
                    <a:pt x="9132" y="10448"/>
                    <a:pt x="9263" y="8269"/>
                    <a:pt x="9335" y="6519"/>
                  </a:cubicBezTo>
                  <a:cubicBezTo>
                    <a:pt x="9406" y="4804"/>
                    <a:pt x="9192" y="2863"/>
                    <a:pt x="8049" y="1494"/>
                  </a:cubicBezTo>
                  <a:cubicBezTo>
                    <a:pt x="7680" y="1065"/>
                    <a:pt x="7239" y="708"/>
                    <a:pt x="6739" y="458"/>
                  </a:cubicBezTo>
                  <a:cubicBezTo>
                    <a:pt x="6108" y="148"/>
                    <a:pt x="5386" y="0"/>
                    <a:pt x="4662"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0"/>
            <p:cNvSpPr/>
            <p:nvPr/>
          </p:nvSpPr>
          <p:spPr>
            <a:xfrm>
              <a:off x="2829573" y="2751598"/>
              <a:ext cx="95482" cy="147468"/>
            </a:xfrm>
            <a:custGeom>
              <a:avLst/>
              <a:gdLst/>
              <a:ahLst/>
              <a:cxnLst/>
              <a:rect l="l" t="t" r="r" b="b"/>
              <a:pathLst>
                <a:path w="1349" h="2064" extrusionOk="0">
                  <a:moveTo>
                    <a:pt x="694" y="0"/>
                  </a:moveTo>
                  <a:cubicBezTo>
                    <a:pt x="612" y="0"/>
                    <a:pt x="516" y="27"/>
                    <a:pt x="406" y="85"/>
                  </a:cubicBezTo>
                  <a:cubicBezTo>
                    <a:pt x="203" y="192"/>
                    <a:pt x="84" y="407"/>
                    <a:pt x="36" y="633"/>
                  </a:cubicBezTo>
                  <a:cubicBezTo>
                    <a:pt x="1" y="859"/>
                    <a:pt x="36" y="1085"/>
                    <a:pt x="108" y="1312"/>
                  </a:cubicBezTo>
                  <a:cubicBezTo>
                    <a:pt x="203" y="1609"/>
                    <a:pt x="394" y="1931"/>
                    <a:pt x="703" y="2026"/>
                  </a:cubicBezTo>
                  <a:cubicBezTo>
                    <a:pt x="798" y="2058"/>
                    <a:pt x="904" y="2063"/>
                    <a:pt x="1010" y="2063"/>
                  </a:cubicBezTo>
                  <a:cubicBezTo>
                    <a:pt x="1063" y="2063"/>
                    <a:pt x="1116" y="2062"/>
                    <a:pt x="1168" y="2062"/>
                  </a:cubicBezTo>
                  <a:cubicBezTo>
                    <a:pt x="1178" y="1660"/>
                    <a:pt x="1348" y="0"/>
                    <a:pt x="69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0"/>
            <p:cNvSpPr/>
            <p:nvPr/>
          </p:nvSpPr>
          <p:spPr>
            <a:xfrm>
              <a:off x="3517129" y="2751598"/>
              <a:ext cx="96261" cy="147468"/>
            </a:xfrm>
            <a:custGeom>
              <a:avLst/>
              <a:gdLst/>
              <a:ahLst/>
              <a:cxnLst/>
              <a:rect l="l" t="t" r="r" b="b"/>
              <a:pathLst>
                <a:path w="1360" h="2064" extrusionOk="0">
                  <a:moveTo>
                    <a:pt x="654" y="0"/>
                  </a:moveTo>
                  <a:cubicBezTo>
                    <a:pt x="0" y="0"/>
                    <a:pt x="170" y="1660"/>
                    <a:pt x="181" y="2062"/>
                  </a:cubicBezTo>
                  <a:cubicBezTo>
                    <a:pt x="232" y="2062"/>
                    <a:pt x="285" y="2063"/>
                    <a:pt x="339" y="2063"/>
                  </a:cubicBezTo>
                  <a:cubicBezTo>
                    <a:pt x="445" y="2063"/>
                    <a:pt x="554" y="2058"/>
                    <a:pt x="657" y="2026"/>
                  </a:cubicBezTo>
                  <a:cubicBezTo>
                    <a:pt x="967" y="1931"/>
                    <a:pt x="1157" y="1609"/>
                    <a:pt x="1252" y="1312"/>
                  </a:cubicBezTo>
                  <a:cubicBezTo>
                    <a:pt x="1312" y="1085"/>
                    <a:pt x="1360" y="859"/>
                    <a:pt x="1312" y="633"/>
                  </a:cubicBezTo>
                  <a:cubicBezTo>
                    <a:pt x="1276" y="407"/>
                    <a:pt x="1145" y="192"/>
                    <a:pt x="943" y="85"/>
                  </a:cubicBezTo>
                  <a:cubicBezTo>
                    <a:pt x="832" y="27"/>
                    <a:pt x="737" y="0"/>
                    <a:pt x="654"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0"/>
            <p:cNvSpPr/>
            <p:nvPr/>
          </p:nvSpPr>
          <p:spPr>
            <a:xfrm>
              <a:off x="2947563" y="2829976"/>
              <a:ext cx="137455" cy="138751"/>
            </a:xfrm>
            <a:custGeom>
              <a:avLst/>
              <a:gdLst/>
              <a:ahLst/>
              <a:cxnLst/>
              <a:rect l="l" t="t" r="r" b="b"/>
              <a:pathLst>
                <a:path w="1942" h="1942" extrusionOk="0">
                  <a:moveTo>
                    <a:pt x="977" y="0"/>
                  </a:moveTo>
                  <a:cubicBezTo>
                    <a:pt x="429" y="0"/>
                    <a:pt x="1" y="429"/>
                    <a:pt x="1" y="965"/>
                  </a:cubicBezTo>
                  <a:cubicBezTo>
                    <a:pt x="1" y="1501"/>
                    <a:pt x="429" y="1941"/>
                    <a:pt x="977" y="1941"/>
                  </a:cubicBezTo>
                  <a:cubicBezTo>
                    <a:pt x="1513" y="1941"/>
                    <a:pt x="1941" y="1501"/>
                    <a:pt x="1941" y="965"/>
                  </a:cubicBezTo>
                  <a:cubicBezTo>
                    <a:pt x="1941" y="429"/>
                    <a:pt x="1513" y="0"/>
                    <a:pt x="977"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0"/>
            <p:cNvSpPr/>
            <p:nvPr/>
          </p:nvSpPr>
          <p:spPr>
            <a:xfrm>
              <a:off x="3352920" y="2817187"/>
              <a:ext cx="137455" cy="139608"/>
            </a:xfrm>
            <a:custGeom>
              <a:avLst/>
              <a:gdLst/>
              <a:ahLst/>
              <a:cxnLst/>
              <a:rect l="l" t="t" r="r" b="b"/>
              <a:pathLst>
                <a:path w="1942" h="1954" extrusionOk="0">
                  <a:moveTo>
                    <a:pt x="965" y="1"/>
                  </a:moveTo>
                  <a:cubicBezTo>
                    <a:pt x="429" y="1"/>
                    <a:pt x="1" y="441"/>
                    <a:pt x="1" y="977"/>
                  </a:cubicBezTo>
                  <a:cubicBezTo>
                    <a:pt x="1" y="1513"/>
                    <a:pt x="429" y="1953"/>
                    <a:pt x="965" y="1953"/>
                  </a:cubicBezTo>
                  <a:cubicBezTo>
                    <a:pt x="1501" y="1953"/>
                    <a:pt x="1941" y="1513"/>
                    <a:pt x="1941" y="977"/>
                  </a:cubicBezTo>
                  <a:cubicBezTo>
                    <a:pt x="1941" y="441"/>
                    <a:pt x="1501" y="1"/>
                    <a:pt x="965" y="1"/>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0"/>
            <p:cNvSpPr/>
            <p:nvPr/>
          </p:nvSpPr>
          <p:spPr>
            <a:xfrm>
              <a:off x="2854841" y="2780606"/>
              <a:ext cx="36735" cy="74877"/>
            </a:xfrm>
            <a:custGeom>
              <a:avLst/>
              <a:gdLst/>
              <a:ahLst/>
              <a:cxnLst/>
              <a:rect l="l" t="t" r="r" b="b"/>
              <a:pathLst>
                <a:path w="519" h="1048" extrusionOk="0">
                  <a:moveTo>
                    <a:pt x="445" y="0"/>
                  </a:moveTo>
                  <a:cubicBezTo>
                    <a:pt x="436" y="0"/>
                    <a:pt x="427" y="4"/>
                    <a:pt x="418" y="13"/>
                  </a:cubicBezTo>
                  <a:cubicBezTo>
                    <a:pt x="132" y="239"/>
                    <a:pt x="1" y="668"/>
                    <a:pt x="84" y="1013"/>
                  </a:cubicBezTo>
                  <a:cubicBezTo>
                    <a:pt x="89" y="1037"/>
                    <a:pt x="106" y="1047"/>
                    <a:pt x="123" y="1047"/>
                  </a:cubicBezTo>
                  <a:cubicBezTo>
                    <a:pt x="150" y="1047"/>
                    <a:pt x="180" y="1025"/>
                    <a:pt x="180" y="989"/>
                  </a:cubicBezTo>
                  <a:cubicBezTo>
                    <a:pt x="144" y="787"/>
                    <a:pt x="168" y="596"/>
                    <a:pt x="239" y="418"/>
                  </a:cubicBezTo>
                  <a:cubicBezTo>
                    <a:pt x="346" y="572"/>
                    <a:pt x="406" y="715"/>
                    <a:pt x="430" y="906"/>
                  </a:cubicBezTo>
                  <a:cubicBezTo>
                    <a:pt x="430" y="935"/>
                    <a:pt x="453" y="950"/>
                    <a:pt x="476" y="950"/>
                  </a:cubicBezTo>
                  <a:cubicBezTo>
                    <a:pt x="498" y="950"/>
                    <a:pt x="519" y="935"/>
                    <a:pt x="513" y="906"/>
                  </a:cubicBezTo>
                  <a:cubicBezTo>
                    <a:pt x="501" y="703"/>
                    <a:pt x="418" y="489"/>
                    <a:pt x="275" y="346"/>
                  </a:cubicBezTo>
                  <a:cubicBezTo>
                    <a:pt x="322" y="239"/>
                    <a:pt x="394" y="156"/>
                    <a:pt x="465" y="60"/>
                  </a:cubicBezTo>
                  <a:cubicBezTo>
                    <a:pt x="492" y="34"/>
                    <a:pt x="472" y="0"/>
                    <a:pt x="445"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0"/>
            <p:cNvSpPr/>
            <p:nvPr/>
          </p:nvSpPr>
          <p:spPr>
            <a:xfrm>
              <a:off x="3555209" y="2781678"/>
              <a:ext cx="30365" cy="79378"/>
            </a:xfrm>
            <a:custGeom>
              <a:avLst/>
              <a:gdLst/>
              <a:ahLst/>
              <a:cxnLst/>
              <a:rect l="l" t="t" r="r" b="b"/>
              <a:pathLst>
                <a:path w="429" h="1111" extrusionOk="0">
                  <a:moveTo>
                    <a:pt x="246" y="0"/>
                  </a:moveTo>
                  <a:cubicBezTo>
                    <a:pt x="228" y="0"/>
                    <a:pt x="206" y="20"/>
                    <a:pt x="214" y="45"/>
                  </a:cubicBezTo>
                  <a:cubicBezTo>
                    <a:pt x="262" y="129"/>
                    <a:pt x="298" y="224"/>
                    <a:pt x="321" y="319"/>
                  </a:cubicBezTo>
                  <a:cubicBezTo>
                    <a:pt x="143" y="426"/>
                    <a:pt x="0" y="629"/>
                    <a:pt x="36" y="843"/>
                  </a:cubicBezTo>
                  <a:cubicBezTo>
                    <a:pt x="42" y="861"/>
                    <a:pt x="60" y="870"/>
                    <a:pt x="77" y="870"/>
                  </a:cubicBezTo>
                  <a:cubicBezTo>
                    <a:pt x="95" y="870"/>
                    <a:pt x="113" y="861"/>
                    <a:pt x="119" y="843"/>
                  </a:cubicBezTo>
                  <a:cubicBezTo>
                    <a:pt x="143" y="664"/>
                    <a:pt x="191" y="510"/>
                    <a:pt x="333" y="391"/>
                  </a:cubicBezTo>
                  <a:cubicBezTo>
                    <a:pt x="345" y="450"/>
                    <a:pt x="345" y="510"/>
                    <a:pt x="345" y="569"/>
                  </a:cubicBezTo>
                  <a:cubicBezTo>
                    <a:pt x="345" y="748"/>
                    <a:pt x="274" y="891"/>
                    <a:pt x="226" y="1057"/>
                  </a:cubicBezTo>
                  <a:cubicBezTo>
                    <a:pt x="218" y="1089"/>
                    <a:pt x="242" y="1110"/>
                    <a:pt x="266" y="1110"/>
                  </a:cubicBezTo>
                  <a:cubicBezTo>
                    <a:pt x="278" y="1110"/>
                    <a:pt x="290" y="1105"/>
                    <a:pt x="298" y="1093"/>
                  </a:cubicBezTo>
                  <a:cubicBezTo>
                    <a:pt x="405" y="938"/>
                    <a:pt x="429" y="724"/>
                    <a:pt x="417" y="545"/>
                  </a:cubicBezTo>
                  <a:cubicBezTo>
                    <a:pt x="417" y="355"/>
                    <a:pt x="357" y="176"/>
                    <a:pt x="262" y="10"/>
                  </a:cubicBezTo>
                  <a:cubicBezTo>
                    <a:pt x="259" y="3"/>
                    <a:pt x="253" y="0"/>
                    <a:pt x="246"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0"/>
            <p:cNvSpPr/>
            <p:nvPr/>
          </p:nvSpPr>
          <p:spPr>
            <a:xfrm>
              <a:off x="2794182" y="2308481"/>
              <a:ext cx="787994" cy="461194"/>
            </a:xfrm>
            <a:custGeom>
              <a:avLst/>
              <a:gdLst/>
              <a:ahLst/>
              <a:cxnLst/>
              <a:rect l="l" t="t" r="r" b="b"/>
              <a:pathLst>
                <a:path w="11133" h="6455" extrusionOk="0">
                  <a:moveTo>
                    <a:pt x="9526" y="1"/>
                  </a:moveTo>
                  <a:lnTo>
                    <a:pt x="2049" y="2763"/>
                  </a:lnTo>
                  <a:cubicBezTo>
                    <a:pt x="1968" y="2749"/>
                    <a:pt x="1883" y="2742"/>
                    <a:pt x="1796" y="2742"/>
                  </a:cubicBezTo>
                  <a:cubicBezTo>
                    <a:pt x="1384" y="2742"/>
                    <a:pt x="927" y="2898"/>
                    <a:pt x="632" y="3144"/>
                  </a:cubicBezTo>
                  <a:cubicBezTo>
                    <a:pt x="275" y="3442"/>
                    <a:pt x="48" y="3894"/>
                    <a:pt x="13" y="4359"/>
                  </a:cubicBezTo>
                  <a:cubicBezTo>
                    <a:pt x="1" y="4561"/>
                    <a:pt x="24" y="4787"/>
                    <a:pt x="132" y="4966"/>
                  </a:cubicBezTo>
                  <a:cubicBezTo>
                    <a:pt x="203" y="5097"/>
                    <a:pt x="322" y="5204"/>
                    <a:pt x="441" y="5299"/>
                  </a:cubicBezTo>
                  <a:cubicBezTo>
                    <a:pt x="879" y="5635"/>
                    <a:pt x="1430" y="5788"/>
                    <a:pt x="1983" y="5788"/>
                  </a:cubicBezTo>
                  <a:cubicBezTo>
                    <a:pt x="2076" y="5788"/>
                    <a:pt x="2170" y="5784"/>
                    <a:pt x="2263" y="5775"/>
                  </a:cubicBezTo>
                  <a:cubicBezTo>
                    <a:pt x="2906" y="5716"/>
                    <a:pt x="3513" y="5466"/>
                    <a:pt x="4061" y="5132"/>
                  </a:cubicBezTo>
                  <a:cubicBezTo>
                    <a:pt x="4727" y="4740"/>
                    <a:pt x="5323" y="4228"/>
                    <a:pt x="5823" y="3620"/>
                  </a:cubicBezTo>
                  <a:cubicBezTo>
                    <a:pt x="6066" y="3336"/>
                    <a:pt x="6284" y="3009"/>
                    <a:pt x="6372" y="2639"/>
                  </a:cubicBezTo>
                  <a:lnTo>
                    <a:pt x="6372" y="2639"/>
                  </a:lnTo>
                  <a:cubicBezTo>
                    <a:pt x="6293" y="3344"/>
                    <a:pt x="6653" y="4074"/>
                    <a:pt x="7252" y="4466"/>
                  </a:cubicBezTo>
                  <a:cubicBezTo>
                    <a:pt x="7478" y="4617"/>
                    <a:pt x="7734" y="4719"/>
                    <a:pt x="8002" y="4719"/>
                  </a:cubicBezTo>
                  <a:cubicBezTo>
                    <a:pt x="8030" y="4719"/>
                    <a:pt x="8057" y="4718"/>
                    <a:pt x="8085" y="4716"/>
                  </a:cubicBezTo>
                  <a:cubicBezTo>
                    <a:pt x="8418" y="4704"/>
                    <a:pt x="8728" y="4525"/>
                    <a:pt x="8954" y="4287"/>
                  </a:cubicBezTo>
                  <a:cubicBezTo>
                    <a:pt x="9180" y="4037"/>
                    <a:pt x="9311" y="3727"/>
                    <a:pt x="9383" y="3394"/>
                  </a:cubicBezTo>
                  <a:cubicBezTo>
                    <a:pt x="9419" y="3680"/>
                    <a:pt x="9490" y="3942"/>
                    <a:pt x="9561" y="4228"/>
                  </a:cubicBezTo>
                  <a:cubicBezTo>
                    <a:pt x="9669" y="4632"/>
                    <a:pt x="9728" y="5061"/>
                    <a:pt x="9871" y="5466"/>
                  </a:cubicBezTo>
                  <a:cubicBezTo>
                    <a:pt x="10014" y="5871"/>
                    <a:pt x="10264" y="6252"/>
                    <a:pt x="10645" y="6454"/>
                  </a:cubicBezTo>
                  <a:cubicBezTo>
                    <a:pt x="10895" y="5251"/>
                    <a:pt x="11133" y="4037"/>
                    <a:pt x="11002" y="2823"/>
                  </a:cubicBezTo>
                  <a:cubicBezTo>
                    <a:pt x="10883" y="1739"/>
                    <a:pt x="10395" y="644"/>
                    <a:pt x="9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0"/>
            <p:cNvSpPr/>
            <p:nvPr/>
          </p:nvSpPr>
          <p:spPr>
            <a:xfrm>
              <a:off x="3245051" y="2323842"/>
              <a:ext cx="297559" cy="231990"/>
            </a:xfrm>
            <a:custGeom>
              <a:avLst/>
              <a:gdLst/>
              <a:ahLst/>
              <a:cxnLst/>
              <a:rect l="l" t="t" r="r" b="b"/>
              <a:pathLst>
                <a:path w="4204" h="3247" extrusionOk="0">
                  <a:moveTo>
                    <a:pt x="3418" y="0"/>
                  </a:moveTo>
                  <a:cubicBezTo>
                    <a:pt x="3287" y="214"/>
                    <a:pt x="3132" y="417"/>
                    <a:pt x="2977" y="607"/>
                  </a:cubicBezTo>
                  <a:cubicBezTo>
                    <a:pt x="2513" y="1179"/>
                    <a:pt x="1953" y="1691"/>
                    <a:pt x="1322" y="2084"/>
                  </a:cubicBezTo>
                  <a:cubicBezTo>
                    <a:pt x="905" y="2358"/>
                    <a:pt x="465" y="2572"/>
                    <a:pt x="1" y="2739"/>
                  </a:cubicBezTo>
                  <a:cubicBezTo>
                    <a:pt x="12" y="2917"/>
                    <a:pt x="48" y="3084"/>
                    <a:pt x="96" y="3239"/>
                  </a:cubicBezTo>
                  <a:cubicBezTo>
                    <a:pt x="152" y="3244"/>
                    <a:pt x="207" y="3247"/>
                    <a:pt x="263" y="3247"/>
                  </a:cubicBezTo>
                  <a:cubicBezTo>
                    <a:pt x="678" y="3247"/>
                    <a:pt x="1075" y="3099"/>
                    <a:pt x="1453" y="2941"/>
                  </a:cubicBezTo>
                  <a:cubicBezTo>
                    <a:pt x="2156" y="2655"/>
                    <a:pt x="2810" y="2262"/>
                    <a:pt x="3418" y="1798"/>
                  </a:cubicBezTo>
                  <a:cubicBezTo>
                    <a:pt x="3691" y="1572"/>
                    <a:pt x="3953" y="1334"/>
                    <a:pt x="4203" y="1084"/>
                  </a:cubicBezTo>
                  <a:cubicBezTo>
                    <a:pt x="4013" y="679"/>
                    <a:pt x="3751" y="310"/>
                    <a:pt x="3418"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0"/>
            <p:cNvSpPr/>
            <p:nvPr/>
          </p:nvSpPr>
          <p:spPr>
            <a:xfrm>
              <a:off x="3465814" y="2518608"/>
              <a:ext cx="111337" cy="160828"/>
            </a:xfrm>
            <a:custGeom>
              <a:avLst/>
              <a:gdLst/>
              <a:ahLst/>
              <a:cxnLst/>
              <a:rect l="l" t="t" r="r" b="b"/>
              <a:pathLst>
                <a:path w="1573" h="2251" extrusionOk="0">
                  <a:moveTo>
                    <a:pt x="1525" y="1"/>
                  </a:moveTo>
                  <a:lnTo>
                    <a:pt x="1525" y="1"/>
                  </a:lnTo>
                  <a:cubicBezTo>
                    <a:pt x="1513" y="13"/>
                    <a:pt x="1501" y="24"/>
                    <a:pt x="1489" y="36"/>
                  </a:cubicBezTo>
                  <a:cubicBezTo>
                    <a:pt x="1025" y="394"/>
                    <a:pt x="525" y="715"/>
                    <a:pt x="1" y="989"/>
                  </a:cubicBezTo>
                  <a:cubicBezTo>
                    <a:pt x="25" y="1084"/>
                    <a:pt x="49" y="1179"/>
                    <a:pt x="72" y="1287"/>
                  </a:cubicBezTo>
                  <a:cubicBezTo>
                    <a:pt x="156" y="1596"/>
                    <a:pt x="215" y="1929"/>
                    <a:pt x="299" y="2251"/>
                  </a:cubicBezTo>
                  <a:cubicBezTo>
                    <a:pt x="608" y="2191"/>
                    <a:pt x="894" y="2013"/>
                    <a:pt x="1168" y="1846"/>
                  </a:cubicBezTo>
                  <a:cubicBezTo>
                    <a:pt x="1275" y="1775"/>
                    <a:pt x="1382" y="1703"/>
                    <a:pt x="1489" y="1620"/>
                  </a:cubicBezTo>
                  <a:cubicBezTo>
                    <a:pt x="1549" y="1084"/>
                    <a:pt x="1573" y="548"/>
                    <a:pt x="1525"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0"/>
            <p:cNvSpPr/>
            <p:nvPr/>
          </p:nvSpPr>
          <p:spPr>
            <a:xfrm>
              <a:off x="3315831" y="2604559"/>
              <a:ext cx="119760" cy="40939"/>
            </a:xfrm>
            <a:custGeom>
              <a:avLst/>
              <a:gdLst/>
              <a:ahLst/>
              <a:cxnLst/>
              <a:rect l="l" t="t" r="r" b="b"/>
              <a:pathLst>
                <a:path w="1692" h="573" extrusionOk="0">
                  <a:moveTo>
                    <a:pt x="1691" y="0"/>
                  </a:moveTo>
                  <a:lnTo>
                    <a:pt x="1691" y="0"/>
                  </a:lnTo>
                  <a:cubicBezTo>
                    <a:pt x="1220" y="215"/>
                    <a:pt x="700" y="400"/>
                    <a:pt x="175" y="400"/>
                  </a:cubicBezTo>
                  <a:cubicBezTo>
                    <a:pt x="117" y="400"/>
                    <a:pt x="59" y="398"/>
                    <a:pt x="1" y="393"/>
                  </a:cubicBezTo>
                  <a:lnTo>
                    <a:pt x="1" y="393"/>
                  </a:lnTo>
                  <a:cubicBezTo>
                    <a:pt x="210" y="504"/>
                    <a:pt x="430" y="573"/>
                    <a:pt x="661" y="573"/>
                  </a:cubicBezTo>
                  <a:cubicBezTo>
                    <a:pt x="679" y="573"/>
                    <a:pt x="697" y="573"/>
                    <a:pt x="715" y="572"/>
                  </a:cubicBezTo>
                  <a:cubicBezTo>
                    <a:pt x="1048" y="560"/>
                    <a:pt x="1358" y="381"/>
                    <a:pt x="1584" y="143"/>
                  </a:cubicBezTo>
                  <a:cubicBezTo>
                    <a:pt x="1620" y="95"/>
                    <a:pt x="1656" y="48"/>
                    <a:pt x="1691"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0"/>
            <p:cNvSpPr/>
            <p:nvPr/>
          </p:nvSpPr>
          <p:spPr>
            <a:xfrm>
              <a:off x="2819451" y="2523752"/>
              <a:ext cx="416399" cy="102599"/>
            </a:xfrm>
            <a:custGeom>
              <a:avLst/>
              <a:gdLst/>
              <a:ahLst/>
              <a:cxnLst/>
              <a:rect l="l" t="t" r="r" b="b"/>
              <a:pathLst>
                <a:path w="5883" h="1436" extrusionOk="0">
                  <a:moveTo>
                    <a:pt x="5883" y="0"/>
                  </a:moveTo>
                  <a:cubicBezTo>
                    <a:pt x="5585" y="107"/>
                    <a:pt x="5287" y="203"/>
                    <a:pt x="4978" y="274"/>
                  </a:cubicBezTo>
                  <a:cubicBezTo>
                    <a:pt x="4265" y="462"/>
                    <a:pt x="3503" y="590"/>
                    <a:pt x="2748" y="590"/>
                  </a:cubicBezTo>
                  <a:cubicBezTo>
                    <a:pt x="1927" y="590"/>
                    <a:pt x="1114" y="439"/>
                    <a:pt x="382" y="48"/>
                  </a:cubicBezTo>
                  <a:cubicBezTo>
                    <a:pt x="346" y="72"/>
                    <a:pt x="310" y="95"/>
                    <a:pt x="275" y="131"/>
                  </a:cubicBezTo>
                  <a:cubicBezTo>
                    <a:pt x="168" y="214"/>
                    <a:pt x="72" y="322"/>
                    <a:pt x="1" y="429"/>
                  </a:cubicBezTo>
                  <a:cubicBezTo>
                    <a:pt x="263" y="691"/>
                    <a:pt x="680" y="822"/>
                    <a:pt x="1013" y="941"/>
                  </a:cubicBezTo>
                  <a:cubicBezTo>
                    <a:pt x="1465" y="1095"/>
                    <a:pt x="1942" y="1238"/>
                    <a:pt x="2418" y="1322"/>
                  </a:cubicBezTo>
                  <a:cubicBezTo>
                    <a:pt x="2799" y="1398"/>
                    <a:pt x="3187" y="1436"/>
                    <a:pt x="3578" y="1436"/>
                  </a:cubicBezTo>
                  <a:cubicBezTo>
                    <a:pt x="3675" y="1436"/>
                    <a:pt x="3773" y="1434"/>
                    <a:pt x="3870" y="1429"/>
                  </a:cubicBezTo>
                  <a:cubicBezTo>
                    <a:pt x="4204" y="1417"/>
                    <a:pt x="4525" y="1357"/>
                    <a:pt x="4835" y="1286"/>
                  </a:cubicBezTo>
                  <a:cubicBezTo>
                    <a:pt x="5061" y="1072"/>
                    <a:pt x="5275" y="845"/>
                    <a:pt x="5466" y="607"/>
                  </a:cubicBezTo>
                  <a:cubicBezTo>
                    <a:pt x="5621" y="417"/>
                    <a:pt x="5763" y="214"/>
                    <a:pt x="5883" y="0"/>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0"/>
            <p:cNvSpPr/>
            <p:nvPr/>
          </p:nvSpPr>
          <p:spPr>
            <a:xfrm>
              <a:off x="2795032" y="2627494"/>
              <a:ext cx="238599" cy="94596"/>
            </a:xfrm>
            <a:custGeom>
              <a:avLst/>
              <a:gdLst/>
              <a:ahLst/>
              <a:cxnLst/>
              <a:rect l="l" t="t" r="r" b="b"/>
              <a:pathLst>
                <a:path w="3371" h="1324" extrusionOk="0">
                  <a:moveTo>
                    <a:pt x="1" y="1"/>
                  </a:moveTo>
                  <a:cubicBezTo>
                    <a:pt x="1" y="167"/>
                    <a:pt x="36" y="346"/>
                    <a:pt x="120" y="501"/>
                  </a:cubicBezTo>
                  <a:cubicBezTo>
                    <a:pt x="191" y="632"/>
                    <a:pt x="310" y="739"/>
                    <a:pt x="429" y="834"/>
                  </a:cubicBezTo>
                  <a:cubicBezTo>
                    <a:pt x="867" y="1170"/>
                    <a:pt x="1418" y="1323"/>
                    <a:pt x="1971" y="1323"/>
                  </a:cubicBezTo>
                  <a:cubicBezTo>
                    <a:pt x="2064" y="1323"/>
                    <a:pt x="2158" y="1319"/>
                    <a:pt x="2251" y="1310"/>
                  </a:cubicBezTo>
                  <a:cubicBezTo>
                    <a:pt x="2632" y="1275"/>
                    <a:pt x="3013" y="1167"/>
                    <a:pt x="3370" y="1025"/>
                  </a:cubicBezTo>
                  <a:lnTo>
                    <a:pt x="3370" y="1025"/>
                  </a:lnTo>
                  <a:cubicBezTo>
                    <a:pt x="3322" y="1025"/>
                    <a:pt x="3275" y="1026"/>
                    <a:pt x="3227" y="1026"/>
                  </a:cubicBezTo>
                  <a:cubicBezTo>
                    <a:pt x="2598" y="1026"/>
                    <a:pt x="1979" y="952"/>
                    <a:pt x="1382" y="775"/>
                  </a:cubicBezTo>
                  <a:cubicBezTo>
                    <a:pt x="870" y="632"/>
                    <a:pt x="358" y="394"/>
                    <a:pt x="1" y="1"/>
                  </a:cubicBezTo>
                  <a:close/>
                </a:path>
              </a:pathLst>
            </a:custGeom>
            <a:solidFill>
              <a:srgbClr val="513153">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0"/>
            <p:cNvSpPr/>
            <p:nvPr/>
          </p:nvSpPr>
          <p:spPr>
            <a:xfrm>
              <a:off x="2867723" y="2561548"/>
              <a:ext cx="709428" cy="336661"/>
            </a:xfrm>
            <a:custGeom>
              <a:avLst/>
              <a:gdLst/>
              <a:ahLst/>
              <a:cxnLst/>
              <a:rect l="l" t="t" r="r" b="b"/>
              <a:pathLst>
                <a:path w="10023" h="4712" extrusionOk="0">
                  <a:moveTo>
                    <a:pt x="2459" y="213"/>
                  </a:moveTo>
                  <a:cubicBezTo>
                    <a:pt x="2601" y="213"/>
                    <a:pt x="2742" y="222"/>
                    <a:pt x="2879" y="233"/>
                  </a:cubicBezTo>
                  <a:cubicBezTo>
                    <a:pt x="3391" y="281"/>
                    <a:pt x="3879" y="424"/>
                    <a:pt x="4343" y="626"/>
                  </a:cubicBezTo>
                  <a:cubicBezTo>
                    <a:pt x="4522" y="888"/>
                    <a:pt x="4558" y="1233"/>
                    <a:pt x="4570" y="1555"/>
                  </a:cubicBezTo>
                  <a:cubicBezTo>
                    <a:pt x="4546" y="1590"/>
                    <a:pt x="4546" y="1638"/>
                    <a:pt x="4581" y="1674"/>
                  </a:cubicBezTo>
                  <a:cubicBezTo>
                    <a:pt x="4581" y="1745"/>
                    <a:pt x="4581" y="1817"/>
                    <a:pt x="4581" y="1900"/>
                  </a:cubicBezTo>
                  <a:cubicBezTo>
                    <a:pt x="4593" y="2364"/>
                    <a:pt x="4570" y="2841"/>
                    <a:pt x="4498" y="3305"/>
                  </a:cubicBezTo>
                  <a:cubicBezTo>
                    <a:pt x="4462" y="3543"/>
                    <a:pt x="4427" y="3769"/>
                    <a:pt x="4367" y="3995"/>
                  </a:cubicBezTo>
                  <a:cubicBezTo>
                    <a:pt x="4308" y="4222"/>
                    <a:pt x="4177" y="4341"/>
                    <a:pt x="3962" y="4400"/>
                  </a:cubicBezTo>
                  <a:cubicBezTo>
                    <a:pt x="3760" y="4460"/>
                    <a:pt x="3546" y="4460"/>
                    <a:pt x="3343" y="4472"/>
                  </a:cubicBezTo>
                  <a:cubicBezTo>
                    <a:pt x="3279" y="4475"/>
                    <a:pt x="3216" y="4476"/>
                    <a:pt x="3152" y="4476"/>
                  </a:cubicBezTo>
                  <a:cubicBezTo>
                    <a:pt x="2977" y="4476"/>
                    <a:pt x="2803" y="4465"/>
                    <a:pt x="2629" y="4448"/>
                  </a:cubicBezTo>
                  <a:cubicBezTo>
                    <a:pt x="2260" y="4412"/>
                    <a:pt x="1819" y="4341"/>
                    <a:pt x="1545" y="4043"/>
                  </a:cubicBezTo>
                  <a:cubicBezTo>
                    <a:pt x="1260" y="3734"/>
                    <a:pt x="1212" y="3222"/>
                    <a:pt x="1152" y="2817"/>
                  </a:cubicBezTo>
                  <a:cubicBezTo>
                    <a:pt x="1081" y="2341"/>
                    <a:pt x="1057" y="1864"/>
                    <a:pt x="1081" y="1376"/>
                  </a:cubicBezTo>
                  <a:cubicBezTo>
                    <a:pt x="1105" y="983"/>
                    <a:pt x="1212" y="602"/>
                    <a:pt x="1581" y="400"/>
                  </a:cubicBezTo>
                  <a:cubicBezTo>
                    <a:pt x="1849" y="254"/>
                    <a:pt x="2155" y="213"/>
                    <a:pt x="2459" y="213"/>
                  </a:cubicBezTo>
                  <a:close/>
                  <a:moveTo>
                    <a:pt x="7770" y="237"/>
                  </a:moveTo>
                  <a:cubicBezTo>
                    <a:pt x="8072" y="237"/>
                    <a:pt x="8382" y="278"/>
                    <a:pt x="8641" y="424"/>
                  </a:cubicBezTo>
                  <a:cubicBezTo>
                    <a:pt x="9022" y="626"/>
                    <a:pt x="9130" y="1007"/>
                    <a:pt x="9142" y="1412"/>
                  </a:cubicBezTo>
                  <a:cubicBezTo>
                    <a:pt x="9165" y="1888"/>
                    <a:pt x="9142" y="2376"/>
                    <a:pt x="9082" y="2852"/>
                  </a:cubicBezTo>
                  <a:cubicBezTo>
                    <a:pt x="9022" y="3245"/>
                    <a:pt x="8975" y="3769"/>
                    <a:pt x="8689" y="4079"/>
                  </a:cubicBezTo>
                  <a:cubicBezTo>
                    <a:pt x="8415" y="4365"/>
                    <a:pt x="7975" y="4448"/>
                    <a:pt x="7594" y="4484"/>
                  </a:cubicBezTo>
                  <a:cubicBezTo>
                    <a:pt x="7425" y="4492"/>
                    <a:pt x="7257" y="4500"/>
                    <a:pt x="7089" y="4500"/>
                  </a:cubicBezTo>
                  <a:cubicBezTo>
                    <a:pt x="7019" y="4500"/>
                    <a:pt x="6949" y="4499"/>
                    <a:pt x="6879" y="4496"/>
                  </a:cubicBezTo>
                  <a:cubicBezTo>
                    <a:pt x="6677" y="4496"/>
                    <a:pt x="6475" y="4484"/>
                    <a:pt x="6272" y="4436"/>
                  </a:cubicBezTo>
                  <a:cubicBezTo>
                    <a:pt x="6058" y="4376"/>
                    <a:pt x="5927" y="4246"/>
                    <a:pt x="5867" y="4031"/>
                  </a:cubicBezTo>
                  <a:cubicBezTo>
                    <a:pt x="5808" y="3805"/>
                    <a:pt x="5772" y="3567"/>
                    <a:pt x="5736" y="3341"/>
                  </a:cubicBezTo>
                  <a:cubicBezTo>
                    <a:pt x="5665" y="2864"/>
                    <a:pt x="5641" y="2400"/>
                    <a:pt x="5653" y="1924"/>
                  </a:cubicBezTo>
                  <a:cubicBezTo>
                    <a:pt x="5653" y="1805"/>
                    <a:pt x="5653" y="1674"/>
                    <a:pt x="5665" y="1543"/>
                  </a:cubicBezTo>
                  <a:cubicBezTo>
                    <a:pt x="5665" y="1531"/>
                    <a:pt x="5665" y="1507"/>
                    <a:pt x="5665" y="1495"/>
                  </a:cubicBezTo>
                  <a:cubicBezTo>
                    <a:pt x="5677" y="1198"/>
                    <a:pt x="5724" y="888"/>
                    <a:pt x="5891" y="650"/>
                  </a:cubicBezTo>
                  <a:cubicBezTo>
                    <a:pt x="6355" y="447"/>
                    <a:pt x="6844" y="305"/>
                    <a:pt x="7356" y="257"/>
                  </a:cubicBezTo>
                  <a:cubicBezTo>
                    <a:pt x="7488" y="246"/>
                    <a:pt x="7628" y="237"/>
                    <a:pt x="7770" y="237"/>
                  </a:cubicBezTo>
                  <a:close/>
                  <a:moveTo>
                    <a:pt x="2474" y="1"/>
                  </a:moveTo>
                  <a:cubicBezTo>
                    <a:pt x="2212" y="1"/>
                    <a:pt x="1952" y="32"/>
                    <a:pt x="1712" y="114"/>
                  </a:cubicBezTo>
                  <a:cubicBezTo>
                    <a:pt x="1307" y="257"/>
                    <a:pt x="1021" y="543"/>
                    <a:pt x="926" y="971"/>
                  </a:cubicBezTo>
                  <a:cubicBezTo>
                    <a:pt x="831" y="1436"/>
                    <a:pt x="855" y="1960"/>
                    <a:pt x="902" y="2448"/>
                  </a:cubicBezTo>
                  <a:cubicBezTo>
                    <a:pt x="832" y="2441"/>
                    <a:pt x="761" y="2438"/>
                    <a:pt x="690" y="2438"/>
                  </a:cubicBezTo>
                  <a:cubicBezTo>
                    <a:pt x="495" y="2438"/>
                    <a:pt x="296" y="2460"/>
                    <a:pt x="105" y="2495"/>
                  </a:cubicBezTo>
                  <a:cubicBezTo>
                    <a:pt x="1" y="2507"/>
                    <a:pt x="20" y="2698"/>
                    <a:pt x="130" y="2698"/>
                  </a:cubicBezTo>
                  <a:cubicBezTo>
                    <a:pt x="134" y="2698"/>
                    <a:pt x="137" y="2698"/>
                    <a:pt x="140" y="2698"/>
                  </a:cubicBezTo>
                  <a:cubicBezTo>
                    <a:pt x="402" y="2662"/>
                    <a:pt x="664" y="2650"/>
                    <a:pt x="926" y="2638"/>
                  </a:cubicBezTo>
                  <a:cubicBezTo>
                    <a:pt x="950" y="2852"/>
                    <a:pt x="986" y="3067"/>
                    <a:pt x="1021" y="3293"/>
                  </a:cubicBezTo>
                  <a:cubicBezTo>
                    <a:pt x="1069" y="3519"/>
                    <a:pt x="1117" y="3745"/>
                    <a:pt x="1224" y="3948"/>
                  </a:cubicBezTo>
                  <a:cubicBezTo>
                    <a:pt x="1438" y="4341"/>
                    <a:pt x="1843" y="4531"/>
                    <a:pt x="2260" y="4603"/>
                  </a:cubicBezTo>
                  <a:cubicBezTo>
                    <a:pt x="2551" y="4660"/>
                    <a:pt x="2855" y="4687"/>
                    <a:pt x="3157" y="4687"/>
                  </a:cubicBezTo>
                  <a:cubicBezTo>
                    <a:pt x="3360" y="4687"/>
                    <a:pt x="3563" y="4674"/>
                    <a:pt x="3760" y="4650"/>
                  </a:cubicBezTo>
                  <a:cubicBezTo>
                    <a:pt x="3950" y="4627"/>
                    <a:pt x="4153" y="4579"/>
                    <a:pt x="4319" y="4460"/>
                  </a:cubicBezTo>
                  <a:cubicBezTo>
                    <a:pt x="4498" y="4317"/>
                    <a:pt x="4558" y="4115"/>
                    <a:pt x="4605" y="3900"/>
                  </a:cubicBezTo>
                  <a:cubicBezTo>
                    <a:pt x="4724" y="3317"/>
                    <a:pt x="4796" y="2710"/>
                    <a:pt x="4796" y="2114"/>
                  </a:cubicBezTo>
                  <a:cubicBezTo>
                    <a:pt x="4796" y="1971"/>
                    <a:pt x="4784" y="1829"/>
                    <a:pt x="4784" y="1686"/>
                  </a:cubicBezTo>
                  <a:cubicBezTo>
                    <a:pt x="4891" y="1650"/>
                    <a:pt x="5010" y="1626"/>
                    <a:pt x="5129" y="1614"/>
                  </a:cubicBezTo>
                  <a:cubicBezTo>
                    <a:pt x="5183" y="1608"/>
                    <a:pt x="5236" y="1605"/>
                    <a:pt x="5291" y="1605"/>
                  </a:cubicBezTo>
                  <a:cubicBezTo>
                    <a:pt x="5346" y="1605"/>
                    <a:pt x="5403" y="1608"/>
                    <a:pt x="5462" y="1614"/>
                  </a:cubicBezTo>
                  <a:cubicBezTo>
                    <a:pt x="5451" y="1793"/>
                    <a:pt x="5439" y="1971"/>
                    <a:pt x="5439" y="2138"/>
                  </a:cubicBezTo>
                  <a:cubicBezTo>
                    <a:pt x="5439" y="2745"/>
                    <a:pt x="5510" y="3341"/>
                    <a:pt x="5629" y="3924"/>
                  </a:cubicBezTo>
                  <a:cubicBezTo>
                    <a:pt x="5677" y="4138"/>
                    <a:pt x="5736" y="4353"/>
                    <a:pt x="5915" y="4484"/>
                  </a:cubicBezTo>
                  <a:cubicBezTo>
                    <a:pt x="6070" y="4615"/>
                    <a:pt x="6272" y="4650"/>
                    <a:pt x="6475" y="4674"/>
                  </a:cubicBezTo>
                  <a:cubicBezTo>
                    <a:pt x="6678" y="4699"/>
                    <a:pt x="6887" y="4711"/>
                    <a:pt x="7098" y="4711"/>
                  </a:cubicBezTo>
                  <a:cubicBezTo>
                    <a:pt x="7393" y="4711"/>
                    <a:pt x="7690" y="4687"/>
                    <a:pt x="7975" y="4638"/>
                  </a:cubicBezTo>
                  <a:cubicBezTo>
                    <a:pt x="8391" y="4555"/>
                    <a:pt x="8796" y="4365"/>
                    <a:pt x="8999" y="3972"/>
                  </a:cubicBezTo>
                  <a:cubicBezTo>
                    <a:pt x="9106" y="3769"/>
                    <a:pt x="9165" y="3543"/>
                    <a:pt x="9213" y="3317"/>
                  </a:cubicBezTo>
                  <a:cubicBezTo>
                    <a:pt x="9237" y="3150"/>
                    <a:pt x="9272" y="2972"/>
                    <a:pt x="9284" y="2805"/>
                  </a:cubicBezTo>
                  <a:cubicBezTo>
                    <a:pt x="9487" y="2805"/>
                    <a:pt x="9689" y="2793"/>
                    <a:pt x="9892" y="2769"/>
                  </a:cubicBezTo>
                  <a:cubicBezTo>
                    <a:pt x="10011" y="2769"/>
                    <a:pt x="10023" y="2567"/>
                    <a:pt x="9892" y="2567"/>
                  </a:cubicBezTo>
                  <a:cubicBezTo>
                    <a:pt x="9701" y="2579"/>
                    <a:pt x="9499" y="2579"/>
                    <a:pt x="9308" y="2602"/>
                  </a:cubicBezTo>
                  <a:cubicBezTo>
                    <a:pt x="9320" y="2567"/>
                    <a:pt x="9320" y="2543"/>
                    <a:pt x="9320" y="2507"/>
                  </a:cubicBezTo>
                  <a:cubicBezTo>
                    <a:pt x="9368" y="2019"/>
                    <a:pt x="9403" y="1483"/>
                    <a:pt x="9296" y="995"/>
                  </a:cubicBezTo>
                  <a:cubicBezTo>
                    <a:pt x="9213" y="578"/>
                    <a:pt x="8927" y="281"/>
                    <a:pt x="8522" y="150"/>
                  </a:cubicBezTo>
                  <a:cubicBezTo>
                    <a:pt x="8282" y="67"/>
                    <a:pt x="8022" y="36"/>
                    <a:pt x="7760" y="36"/>
                  </a:cubicBezTo>
                  <a:cubicBezTo>
                    <a:pt x="7568" y="36"/>
                    <a:pt x="7375" y="53"/>
                    <a:pt x="7189" y="78"/>
                  </a:cubicBezTo>
                  <a:cubicBezTo>
                    <a:pt x="6713" y="138"/>
                    <a:pt x="6260" y="269"/>
                    <a:pt x="5843" y="483"/>
                  </a:cubicBezTo>
                  <a:cubicBezTo>
                    <a:pt x="5832" y="480"/>
                    <a:pt x="5820" y="479"/>
                    <a:pt x="5810" y="479"/>
                  </a:cubicBezTo>
                  <a:cubicBezTo>
                    <a:pt x="5778" y="479"/>
                    <a:pt x="5751" y="492"/>
                    <a:pt x="5724" y="519"/>
                  </a:cubicBezTo>
                  <a:cubicBezTo>
                    <a:pt x="5570" y="733"/>
                    <a:pt x="5522" y="995"/>
                    <a:pt x="5486" y="1245"/>
                  </a:cubicBezTo>
                  <a:cubicBezTo>
                    <a:pt x="5486" y="1305"/>
                    <a:pt x="5474" y="1352"/>
                    <a:pt x="5474" y="1412"/>
                  </a:cubicBezTo>
                  <a:cubicBezTo>
                    <a:pt x="5406" y="1405"/>
                    <a:pt x="5334" y="1401"/>
                    <a:pt x="5261" y="1401"/>
                  </a:cubicBezTo>
                  <a:cubicBezTo>
                    <a:pt x="5094" y="1401"/>
                    <a:pt x="4921" y="1422"/>
                    <a:pt x="4772" y="1471"/>
                  </a:cubicBezTo>
                  <a:cubicBezTo>
                    <a:pt x="4760" y="1388"/>
                    <a:pt x="4748" y="1305"/>
                    <a:pt x="4748" y="1221"/>
                  </a:cubicBezTo>
                  <a:cubicBezTo>
                    <a:pt x="4712" y="959"/>
                    <a:pt x="4653" y="709"/>
                    <a:pt x="4498" y="495"/>
                  </a:cubicBezTo>
                  <a:cubicBezTo>
                    <a:pt x="4474" y="447"/>
                    <a:pt x="4427" y="447"/>
                    <a:pt x="4391" y="447"/>
                  </a:cubicBezTo>
                  <a:cubicBezTo>
                    <a:pt x="3974" y="233"/>
                    <a:pt x="3510" y="102"/>
                    <a:pt x="3046" y="43"/>
                  </a:cubicBezTo>
                  <a:cubicBezTo>
                    <a:pt x="2859" y="17"/>
                    <a:pt x="2666" y="1"/>
                    <a:pt x="247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0"/>
            <p:cNvSpPr/>
            <p:nvPr/>
          </p:nvSpPr>
          <p:spPr>
            <a:xfrm>
              <a:off x="2926470" y="3243800"/>
              <a:ext cx="634684" cy="185978"/>
            </a:xfrm>
            <a:custGeom>
              <a:avLst/>
              <a:gdLst/>
              <a:ahLst/>
              <a:cxnLst/>
              <a:rect l="l" t="t" r="r" b="b"/>
              <a:pathLst>
                <a:path w="8967" h="2603" extrusionOk="0">
                  <a:moveTo>
                    <a:pt x="4870" y="0"/>
                  </a:moveTo>
                  <a:cubicBezTo>
                    <a:pt x="4172" y="0"/>
                    <a:pt x="3473" y="80"/>
                    <a:pt x="2787" y="233"/>
                  </a:cubicBezTo>
                  <a:cubicBezTo>
                    <a:pt x="1942" y="423"/>
                    <a:pt x="1108" y="721"/>
                    <a:pt x="370" y="1209"/>
                  </a:cubicBezTo>
                  <a:cubicBezTo>
                    <a:pt x="239" y="1293"/>
                    <a:pt x="120" y="1388"/>
                    <a:pt x="1" y="1483"/>
                  </a:cubicBezTo>
                  <a:cubicBezTo>
                    <a:pt x="1251" y="2197"/>
                    <a:pt x="2704" y="2602"/>
                    <a:pt x="4251" y="2602"/>
                  </a:cubicBezTo>
                  <a:cubicBezTo>
                    <a:pt x="5990" y="2602"/>
                    <a:pt x="7609" y="2090"/>
                    <a:pt x="8966" y="1209"/>
                  </a:cubicBezTo>
                  <a:cubicBezTo>
                    <a:pt x="8442" y="828"/>
                    <a:pt x="7883" y="519"/>
                    <a:pt x="7323" y="352"/>
                  </a:cubicBezTo>
                  <a:cubicBezTo>
                    <a:pt x="6522" y="113"/>
                    <a:pt x="5697" y="0"/>
                    <a:pt x="4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0"/>
            <p:cNvSpPr/>
            <p:nvPr/>
          </p:nvSpPr>
          <p:spPr>
            <a:xfrm>
              <a:off x="3110215" y="3091474"/>
              <a:ext cx="275617" cy="255782"/>
            </a:xfrm>
            <a:custGeom>
              <a:avLst/>
              <a:gdLst/>
              <a:ahLst/>
              <a:cxnLst/>
              <a:rect l="l" t="t" r="r" b="b"/>
              <a:pathLst>
                <a:path w="3894" h="3580" extrusionOk="0">
                  <a:moveTo>
                    <a:pt x="2348" y="0"/>
                  </a:moveTo>
                  <a:cubicBezTo>
                    <a:pt x="1578" y="0"/>
                    <a:pt x="819" y="119"/>
                    <a:pt x="60" y="365"/>
                  </a:cubicBezTo>
                  <a:cubicBezTo>
                    <a:pt x="203" y="722"/>
                    <a:pt x="239" y="1127"/>
                    <a:pt x="215" y="1520"/>
                  </a:cubicBezTo>
                  <a:cubicBezTo>
                    <a:pt x="191" y="1901"/>
                    <a:pt x="108" y="2282"/>
                    <a:pt x="1" y="2663"/>
                  </a:cubicBezTo>
                  <a:cubicBezTo>
                    <a:pt x="227" y="3115"/>
                    <a:pt x="643" y="3341"/>
                    <a:pt x="1084" y="3460"/>
                  </a:cubicBezTo>
                  <a:cubicBezTo>
                    <a:pt x="1340" y="3538"/>
                    <a:pt x="1605" y="3579"/>
                    <a:pt x="1870" y="3579"/>
                  </a:cubicBezTo>
                  <a:cubicBezTo>
                    <a:pt x="2135" y="3579"/>
                    <a:pt x="2400" y="3538"/>
                    <a:pt x="2656" y="3448"/>
                  </a:cubicBezTo>
                  <a:cubicBezTo>
                    <a:pt x="3168" y="3258"/>
                    <a:pt x="3632" y="2865"/>
                    <a:pt x="3894" y="2317"/>
                  </a:cubicBezTo>
                  <a:cubicBezTo>
                    <a:pt x="3656" y="1758"/>
                    <a:pt x="3513" y="1091"/>
                    <a:pt x="3489" y="460"/>
                  </a:cubicBezTo>
                  <a:cubicBezTo>
                    <a:pt x="3489" y="329"/>
                    <a:pt x="3489" y="210"/>
                    <a:pt x="3525" y="91"/>
                  </a:cubicBezTo>
                  <a:cubicBezTo>
                    <a:pt x="3129" y="31"/>
                    <a:pt x="2737" y="0"/>
                    <a:pt x="2348" y="0"/>
                  </a:cubicBezTo>
                  <a:close/>
                </a:path>
              </a:pathLst>
            </a:custGeom>
            <a:solidFill>
              <a:srgbClr val="FADB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0"/>
            <p:cNvSpPr/>
            <p:nvPr/>
          </p:nvSpPr>
          <p:spPr>
            <a:xfrm>
              <a:off x="3156576" y="3103906"/>
              <a:ext cx="229256" cy="153183"/>
            </a:xfrm>
            <a:custGeom>
              <a:avLst/>
              <a:gdLst/>
              <a:ahLst/>
              <a:cxnLst/>
              <a:rect l="l" t="t" r="r" b="b"/>
              <a:pathLst>
                <a:path w="3239" h="2144" extrusionOk="0">
                  <a:moveTo>
                    <a:pt x="2846" y="0"/>
                  </a:moveTo>
                  <a:lnTo>
                    <a:pt x="2846" y="0"/>
                  </a:lnTo>
                  <a:cubicBezTo>
                    <a:pt x="2105" y="371"/>
                    <a:pt x="1064" y="431"/>
                    <a:pt x="468" y="431"/>
                  </a:cubicBezTo>
                  <a:cubicBezTo>
                    <a:pt x="184" y="431"/>
                    <a:pt x="0" y="417"/>
                    <a:pt x="0" y="417"/>
                  </a:cubicBezTo>
                  <a:lnTo>
                    <a:pt x="0" y="417"/>
                  </a:lnTo>
                  <a:cubicBezTo>
                    <a:pt x="2227" y="762"/>
                    <a:pt x="3239" y="2143"/>
                    <a:pt x="3239" y="2143"/>
                  </a:cubicBezTo>
                  <a:cubicBezTo>
                    <a:pt x="2715" y="869"/>
                    <a:pt x="2846" y="0"/>
                    <a:pt x="2846" y="0"/>
                  </a:cubicBezTo>
                  <a:close/>
                </a:path>
              </a:pathLst>
            </a:custGeom>
            <a:solidFill>
              <a:srgbClr val="E75955">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0"/>
            <p:cNvSpPr/>
            <p:nvPr/>
          </p:nvSpPr>
          <p:spPr>
            <a:xfrm>
              <a:off x="3079001" y="3254446"/>
              <a:ext cx="340593" cy="106457"/>
            </a:xfrm>
            <a:custGeom>
              <a:avLst/>
              <a:gdLst/>
              <a:ahLst/>
              <a:cxnLst/>
              <a:rect l="l" t="t" r="r" b="b"/>
              <a:pathLst>
                <a:path w="4812" h="1490" extrusionOk="0">
                  <a:moveTo>
                    <a:pt x="4323" y="1"/>
                  </a:moveTo>
                  <a:cubicBezTo>
                    <a:pt x="4323" y="1"/>
                    <a:pt x="3472" y="862"/>
                    <a:pt x="2301" y="862"/>
                  </a:cubicBezTo>
                  <a:cubicBezTo>
                    <a:pt x="1753" y="862"/>
                    <a:pt x="1135" y="674"/>
                    <a:pt x="501" y="120"/>
                  </a:cubicBezTo>
                  <a:lnTo>
                    <a:pt x="1" y="251"/>
                  </a:lnTo>
                  <a:cubicBezTo>
                    <a:pt x="1" y="251"/>
                    <a:pt x="974" y="1490"/>
                    <a:pt x="2362" y="1490"/>
                  </a:cubicBezTo>
                  <a:cubicBezTo>
                    <a:pt x="3091" y="1490"/>
                    <a:pt x="3934" y="1149"/>
                    <a:pt x="4811" y="108"/>
                  </a:cubicBezTo>
                  <a:lnTo>
                    <a:pt x="4323" y="1"/>
                  </a:lnTo>
                  <a:close/>
                </a:path>
              </a:pathLst>
            </a:custGeom>
            <a:solidFill>
              <a:srgbClr val="BA4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0"/>
            <p:cNvSpPr/>
            <p:nvPr/>
          </p:nvSpPr>
          <p:spPr>
            <a:xfrm>
              <a:off x="3107879" y="3286526"/>
              <a:ext cx="18969" cy="13218"/>
            </a:xfrm>
            <a:custGeom>
              <a:avLst/>
              <a:gdLst/>
              <a:ahLst/>
              <a:cxnLst/>
              <a:rect l="l" t="t" r="r" b="b"/>
              <a:pathLst>
                <a:path w="268" h="185" extrusionOk="0">
                  <a:moveTo>
                    <a:pt x="237" y="1"/>
                  </a:moveTo>
                  <a:cubicBezTo>
                    <a:pt x="233" y="1"/>
                    <a:pt x="228" y="2"/>
                    <a:pt x="224" y="4"/>
                  </a:cubicBezTo>
                  <a:cubicBezTo>
                    <a:pt x="188" y="4"/>
                    <a:pt x="164" y="28"/>
                    <a:pt x="129" y="52"/>
                  </a:cubicBezTo>
                  <a:cubicBezTo>
                    <a:pt x="93" y="75"/>
                    <a:pt x="57" y="99"/>
                    <a:pt x="22" y="123"/>
                  </a:cubicBezTo>
                  <a:cubicBezTo>
                    <a:pt x="0" y="144"/>
                    <a:pt x="17" y="184"/>
                    <a:pt x="46" y="184"/>
                  </a:cubicBezTo>
                  <a:cubicBezTo>
                    <a:pt x="50" y="184"/>
                    <a:pt x="53" y="184"/>
                    <a:pt x="57" y="183"/>
                  </a:cubicBezTo>
                  <a:cubicBezTo>
                    <a:pt x="117" y="135"/>
                    <a:pt x="212" y="99"/>
                    <a:pt x="248" y="40"/>
                  </a:cubicBezTo>
                  <a:cubicBezTo>
                    <a:pt x="267" y="20"/>
                    <a:pt x="255"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0"/>
            <p:cNvSpPr/>
            <p:nvPr/>
          </p:nvSpPr>
          <p:spPr>
            <a:xfrm>
              <a:off x="3138386" y="3305245"/>
              <a:ext cx="15572" cy="16219"/>
            </a:xfrm>
            <a:custGeom>
              <a:avLst/>
              <a:gdLst/>
              <a:ahLst/>
              <a:cxnLst/>
              <a:rect l="l" t="t" r="r" b="b"/>
              <a:pathLst>
                <a:path w="220" h="227" extrusionOk="0">
                  <a:moveTo>
                    <a:pt x="194" y="1"/>
                  </a:moveTo>
                  <a:cubicBezTo>
                    <a:pt x="191" y="1"/>
                    <a:pt x="188" y="2"/>
                    <a:pt x="186" y="4"/>
                  </a:cubicBezTo>
                  <a:cubicBezTo>
                    <a:pt x="114" y="40"/>
                    <a:pt x="67" y="123"/>
                    <a:pt x="19" y="183"/>
                  </a:cubicBezTo>
                  <a:cubicBezTo>
                    <a:pt x="1" y="201"/>
                    <a:pt x="18" y="226"/>
                    <a:pt x="37" y="226"/>
                  </a:cubicBezTo>
                  <a:cubicBezTo>
                    <a:pt x="43" y="226"/>
                    <a:pt x="49" y="224"/>
                    <a:pt x="55" y="218"/>
                  </a:cubicBezTo>
                  <a:cubicBezTo>
                    <a:pt x="79" y="194"/>
                    <a:pt x="103" y="159"/>
                    <a:pt x="126" y="123"/>
                  </a:cubicBezTo>
                  <a:cubicBezTo>
                    <a:pt x="162" y="99"/>
                    <a:pt x="198" y="63"/>
                    <a:pt x="210" y="28"/>
                  </a:cubicBezTo>
                  <a:cubicBezTo>
                    <a:pt x="219" y="18"/>
                    <a:pt x="206"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0"/>
            <p:cNvSpPr/>
            <p:nvPr/>
          </p:nvSpPr>
          <p:spPr>
            <a:xfrm>
              <a:off x="3175404" y="3320106"/>
              <a:ext cx="10405" cy="22935"/>
            </a:xfrm>
            <a:custGeom>
              <a:avLst/>
              <a:gdLst/>
              <a:ahLst/>
              <a:cxnLst/>
              <a:rect l="l" t="t" r="r" b="b"/>
              <a:pathLst>
                <a:path w="147" h="321" extrusionOk="0">
                  <a:moveTo>
                    <a:pt x="118" y="1"/>
                  </a:moveTo>
                  <a:cubicBezTo>
                    <a:pt x="108" y="1"/>
                    <a:pt x="97" y="7"/>
                    <a:pt x="92" y="22"/>
                  </a:cubicBezTo>
                  <a:cubicBezTo>
                    <a:pt x="56" y="105"/>
                    <a:pt x="20" y="201"/>
                    <a:pt x="8" y="284"/>
                  </a:cubicBezTo>
                  <a:cubicBezTo>
                    <a:pt x="1" y="307"/>
                    <a:pt x="18" y="320"/>
                    <a:pt x="34" y="320"/>
                  </a:cubicBezTo>
                  <a:cubicBezTo>
                    <a:pt x="43" y="320"/>
                    <a:pt x="52" y="316"/>
                    <a:pt x="56" y="308"/>
                  </a:cubicBezTo>
                  <a:cubicBezTo>
                    <a:pt x="92" y="225"/>
                    <a:pt x="115" y="129"/>
                    <a:pt x="139" y="34"/>
                  </a:cubicBezTo>
                  <a:cubicBezTo>
                    <a:pt x="146" y="13"/>
                    <a:pt x="133"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0"/>
            <p:cNvSpPr/>
            <p:nvPr/>
          </p:nvSpPr>
          <p:spPr>
            <a:xfrm>
              <a:off x="3221481" y="3329394"/>
              <a:ext cx="9060" cy="26221"/>
            </a:xfrm>
            <a:custGeom>
              <a:avLst/>
              <a:gdLst/>
              <a:ahLst/>
              <a:cxnLst/>
              <a:rect l="l" t="t" r="r" b="b"/>
              <a:pathLst>
                <a:path w="128" h="367" extrusionOk="0">
                  <a:moveTo>
                    <a:pt x="20" y="1"/>
                  </a:moveTo>
                  <a:cubicBezTo>
                    <a:pt x="10" y="1"/>
                    <a:pt x="0" y="7"/>
                    <a:pt x="0" y="23"/>
                  </a:cubicBezTo>
                  <a:cubicBezTo>
                    <a:pt x="12" y="130"/>
                    <a:pt x="24" y="261"/>
                    <a:pt x="72" y="356"/>
                  </a:cubicBezTo>
                  <a:cubicBezTo>
                    <a:pt x="75" y="363"/>
                    <a:pt x="82" y="366"/>
                    <a:pt x="89" y="366"/>
                  </a:cubicBezTo>
                  <a:cubicBezTo>
                    <a:pt x="106" y="366"/>
                    <a:pt x="128" y="350"/>
                    <a:pt x="119" y="333"/>
                  </a:cubicBezTo>
                  <a:cubicBezTo>
                    <a:pt x="107" y="226"/>
                    <a:pt x="60" y="130"/>
                    <a:pt x="48" y="23"/>
                  </a:cubicBezTo>
                  <a:cubicBezTo>
                    <a:pt x="48" y="10"/>
                    <a:pt x="33"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0"/>
            <p:cNvSpPr/>
            <p:nvPr/>
          </p:nvSpPr>
          <p:spPr>
            <a:xfrm>
              <a:off x="3257933" y="3326894"/>
              <a:ext cx="13944" cy="25292"/>
            </a:xfrm>
            <a:custGeom>
              <a:avLst/>
              <a:gdLst/>
              <a:ahLst/>
              <a:cxnLst/>
              <a:rect l="l" t="t" r="r" b="b"/>
              <a:pathLst>
                <a:path w="197" h="354" extrusionOk="0">
                  <a:moveTo>
                    <a:pt x="39" y="1"/>
                  </a:moveTo>
                  <a:cubicBezTo>
                    <a:pt x="22" y="1"/>
                    <a:pt x="1" y="17"/>
                    <a:pt x="9" y="34"/>
                  </a:cubicBezTo>
                  <a:cubicBezTo>
                    <a:pt x="57" y="130"/>
                    <a:pt x="80" y="249"/>
                    <a:pt x="140" y="344"/>
                  </a:cubicBezTo>
                  <a:cubicBezTo>
                    <a:pt x="143" y="351"/>
                    <a:pt x="150" y="354"/>
                    <a:pt x="157" y="354"/>
                  </a:cubicBezTo>
                  <a:cubicBezTo>
                    <a:pt x="175" y="354"/>
                    <a:pt x="196" y="337"/>
                    <a:pt x="188" y="320"/>
                  </a:cubicBezTo>
                  <a:cubicBezTo>
                    <a:pt x="164" y="213"/>
                    <a:pt x="104" y="106"/>
                    <a:pt x="57" y="10"/>
                  </a:cubicBezTo>
                  <a:cubicBezTo>
                    <a:pt x="53" y="4"/>
                    <a:pt x="47"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0"/>
            <p:cNvSpPr/>
            <p:nvPr/>
          </p:nvSpPr>
          <p:spPr>
            <a:xfrm>
              <a:off x="3298490" y="3314176"/>
              <a:ext cx="9838" cy="27865"/>
            </a:xfrm>
            <a:custGeom>
              <a:avLst/>
              <a:gdLst/>
              <a:ahLst/>
              <a:cxnLst/>
              <a:rect l="l" t="t" r="r" b="b"/>
              <a:pathLst>
                <a:path w="139" h="390" extrusionOk="0">
                  <a:moveTo>
                    <a:pt x="33" y="0"/>
                  </a:moveTo>
                  <a:cubicBezTo>
                    <a:pt x="18" y="0"/>
                    <a:pt x="1" y="13"/>
                    <a:pt x="8" y="34"/>
                  </a:cubicBezTo>
                  <a:cubicBezTo>
                    <a:pt x="19" y="93"/>
                    <a:pt x="31" y="153"/>
                    <a:pt x="43" y="200"/>
                  </a:cubicBezTo>
                  <a:cubicBezTo>
                    <a:pt x="55" y="260"/>
                    <a:pt x="55" y="319"/>
                    <a:pt x="79" y="367"/>
                  </a:cubicBezTo>
                  <a:cubicBezTo>
                    <a:pt x="84" y="383"/>
                    <a:pt x="97" y="390"/>
                    <a:pt x="109" y="390"/>
                  </a:cubicBezTo>
                  <a:cubicBezTo>
                    <a:pt x="124" y="390"/>
                    <a:pt x="138" y="380"/>
                    <a:pt x="138" y="367"/>
                  </a:cubicBezTo>
                  <a:cubicBezTo>
                    <a:pt x="138" y="248"/>
                    <a:pt x="91" y="129"/>
                    <a:pt x="55" y="22"/>
                  </a:cubicBezTo>
                  <a:cubicBezTo>
                    <a:pt x="55" y="7"/>
                    <a:pt x="45" y="0"/>
                    <a:pt x="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0"/>
            <p:cNvSpPr/>
            <p:nvPr/>
          </p:nvSpPr>
          <p:spPr>
            <a:xfrm>
              <a:off x="3328218" y="3304245"/>
              <a:ext cx="14156" cy="19862"/>
            </a:xfrm>
            <a:custGeom>
              <a:avLst/>
              <a:gdLst/>
              <a:ahLst/>
              <a:cxnLst/>
              <a:rect l="l" t="t" r="r" b="b"/>
              <a:pathLst>
                <a:path w="200" h="278" extrusionOk="0">
                  <a:moveTo>
                    <a:pt x="31" y="0"/>
                  </a:moveTo>
                  <a:cubicBezTo>
                    <a:pt x="15" y="0"/>
                    <a:pt x="1" y="18"/>
                    <a:pt x="16" y="42"/>
                  </a:cubicBezTo>
                  <a:cubicBezTo>
                    <a:pt x="52" y="113"/>
                    <a:pt x="88" y="197"/>
                    <a:pt x="135" y="268"/>
                  </a:cubicBezTo>
                  <a:cubicBezTo>
                    <a:pt x="142" y="275"/>
                    <a:pt x="150" y="278"/>
                    <a:pt x="159" y="278"/>
                  </a:cubicBezTo>
                  <a:cubicBezTo>
                    <a:pt x="180" y="278"/>
                    <a:pt x="200" y="258"/>
                    <a:pt x="183" y="232"/>
                  </a:cubicBezTo>
                  <a:cubicBezTo>
                    <a:pt x="147" y="161"/>
                    <a:pt x="99" y="89"/>
                    <a:pt x="52" y="18"/>
                  </a:cubicBezTo>
                  <a:cubicBezTo>
                    <a:pt x="48" y="5"/>
                    <a:pt x="39"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0"/>
            <p:cNvSpPr/>
            <p:nvPr/>
          </p:nvSpPr>
          <p:spPr>
            <a:xfrm>
              <a:off x="3357379" y="3287455"/>
              <a:ext cx="16350" cy="16933"/>
            </a:xfrm>
            <a:custGeom>
              <a:avLst/>
              <a:gdLst/>
              <a:ahLst/>
              <a:cxnLst/>
              <a:rect l="l" t="t" r="r" b="b"/>
              <a:pathLst>
                <a:path w="231" h="237" extrusionOk="0">
                  <a:moveTo>
                    <a:pt x="35" y="1"/>
                  </a:moveTo>
                  <a:cubicBezTo>
                    <a:pt x="15" y="1"/>
                    <a:pt x="0" y="30"/>
                    <a:pt x="21" y="51"/>
                  </a:cubicBezTo>
                  <a:cubicBezTo>
                    <a:pt x="57" y="74"/>
                    <a:pt x="80" y="98"/>
                    <a:pt x="116" y="134"/>
                  </a:cubicBezTo>
                  <a:cubicBezTo>
                    <a:pt x="140" y="158"/>
                    <a:pt x="152" y="205"/>
                    <a:pt x="188" y="229"/>
                  </a:cubicBezTo>
                  <a:cubicBezTo>
                    <a:pt x="192" y="234"/>
                    <a:pt x="201" y="237"/>
                    <a:pt x="210" y="237"/>
                  </a:cubicBezTo>
                  <a:cubicBezTo>
                    <a:pt x="221" y="237"/>
                    <a:pt x="230" y="231"/>
                    <a:pt x="223" y="217"/>
                  </a:cubicBezTo>
                  <a:cubicBezTo>
                    <a:pt x="223" y="134"/>
                    <a:pt x="116" y="51"/>
                    <a:pt x="45" y="3"/>
                  </a:cubicBezTo>
                  <a:cubicBezTo>
                    <a:pt x="41" y="1"/>
                    <a:pt x="38" y="1"/>
                    <a:pt x="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0"/>
            <p:cNvSpPr/>
            <p:nvPr/>
          </p:nvSpPr>
          <p:spPr>
            <a:xfrm>
              <a:off x="3377622" y="3271307"/>
              <a:ext cx="17058" cy="13646"/>
            </a:xfrm>
            <a:custGeom>
              <a:avLst/>
              <a:gdLst/>
              <a:ahLst/>
              <a:cxnLst/>
              <a:rect l="l" t="t" r="r" b="b"/>
              <a:pathLst>
                <a:path w="241" h="191" extrusionOk="0">
                  <a:moveTo>
                    <a:pt x="57" y="1"/>
                  </a:moveTo>
                  <a:cubicBezTo>
                    <a:pt x="26" y="1"/>
                    <a:pt x="1" y="40"/>
                    <a:pt x="33" y="50"/>
                  </a:cubicBezTo>
                  <a:cubicBezTo>
                    <a:pt x="92" y="86"/>
                    <a:pt x="128" y="134"/>
                    <a:pt x="175" y="181"/>
                  </a:cubicBezTo>
                  <a:cubicBezTo>
                    <a:pt x="185" y="188"/>
                    <a:pt x="195" y="191"/>
                    <a:pt x="204" y="191"/>
                  </a:cubicBezTo>
                  <a:cubicBezTo>
                    <a:pt x="226" y="191"/>
                    <a:pt x="240" y="171"/>
                    <a:pt x="223" y="146"/>
                  </a:cubicBezTo>
                  <a:cubicBezTo>
                    <a:pt x="199" y="74"/>
                    <a:pt x="128" y="26"/>
                    <a:pt x="68" y="3"/>
                  </a:cubicBezTo>
                  <a:cubicBezTo>
                    <a:pt x="64" y="1"/>
                    <a:pt x="60"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0"/>
            <p:cNvSpPr/>
            <p:nvPr/>
          </p:nvSpPr>
          <p:spPr>
            <a:xfrm>
              <a:off x="2647526" y="1939312"/>
              <a:ext cx="1124270" cy="701043"/>
            </a:xfrm>
            <a:custGeom>
              <a:avLst/>
              <a:gdLst/>
              <a:ahLst/>
              <a:cxnLst/>
              <a:rect l="l" t="t" r="r" b="b"/>
              <a:pathLst>
                <a:path w="15884" h="9812" extrusionOk="0">
                  <a:moveTo>
                    <a:pt x="7728" y="1"/>
                  </a:moveTo>
                  <a:cubicBezTo>
                    <a:pt x="7383" y="1"/>
                    <a:pt x="7026" y="24"/>
                    <a:pt x="6657" y="84"/>
                  </a:cubicBezTo>
                  <a:cubicBezTo>
                    <a:pt x="3049" y="620"/>
                    <a:pt x="2787" y="3691"/>
                    <a:pt x="2585" y="5942"/>
                  </a:cubicBezTo>
                  <a:cubicBezTo>
                    <a:pt x="2466" y="7263"/>
                    <a:pt x="2370" y="8299"/>
                    <a:pt x="1644" y="8299"/>
                  </a:cubicBezTo>
                  <a:cubicBezTo>
                    <a:pt x="1323" y="8299"/>
                    <a:pt x="894" y="8121"/>
                    <a:pt x="334" y="7763"/>
                  </a:cubicBezTo>
                  <a:cubicBezTo>
                    <a:pt x="320" y="7749"/>
                    <a:pt x="302" y="7744"/>
                    <a:pt x="283" y="7744"/>
                  </a:cubicBezTo>
                  <a:cubicBezTo>
                    <a:pt x="269" y="7744"/>
                    <a:pt x="254" y="7747"/>
                    <a:pt x="239" y="7751"/>
                  </a:cubicBezTo>
                  <a:cubicBezTo>
                    <a:pt x="203" y="7763"/>
                    <a:pt x="180" y="7787"/>
                    <a:pt x="168" y="7823"/>
                  </a:cubicBezTo>
                  <a:cubicBezTo>
                    <a:pt x="1" y="8454"/>
                    <a:pt x="1" y="9097"/>
                    <a:pt x="156" y="9728"/>
                  </a:cubicBezTo>
                  <a:cubicBezTo>
                    <a:pt x="168" y="9776"/>
                    <a:pt x="203" y="9811"/>
                    <a:pt x="251" y="9811"/>
                  </a:cubicBezTo>
                  <a:lnTo>
                    <a:pt x="263" y="9811"/>
                  </a:lnTo>
                  <a:cubicBezTo>
                    <a:pt x="1537" y="9645"/>
                    <a:pt x="2823" y="9442"/>
                    <a:pt x="4061" y="9240"/>
                  </a:cubicBezTo>
                  <a:cubicBezTo>
                    <a:pt x="4990" y="9085"/>
                    <a:pt x="5954" y="8930"/>
                    <a:pt x="6895" y="8799"/>
                  </a:cubicBezTo>
                  <a:lnTo>
                    <a:pt x="6907" y="8799"/>
                  </a:lnTo>
                  <a:lnTo>
                    <a:pt x="6919" y="8787"/>
                  </a:lnTo>
                  <a:lnTo>
                    <a:pt x="6954" y="8787"/>
                  </a:lnTo>
                  <a:lnTo>
                    <a:pt x="7049" y="8775"/>
                  </a:lnTo>
                  <a:cubicBezTo>
                    <a:pt x="7823" y="8656"/>
                    <a:pt x="8633" y="8513"/>
                    <a:pt x="9419" y="8383"/>
                  </a:cubicBezTo>
                  <a:cubicBezTo>
                    <a:pt x="11538" y="8025"/>
                    <a:pt x="13729" y="7656"/>
                    <a:pt x="15777" y="7621"/>
                  </a:cubicBezTo>
                  <a:cubicBezTo>
                    <a:pt x="15812" y="7621"/>
                    <a:pt x="15836" y="7609"/>
                    <a:pt x="15860" y="7585"/>
                  </a:cubicBezTo>
                  <a:cubicBezTo>
                    <a:pt x="15872" y="7561"/>
                    <a:pt x="15884" y="7537"/>
                    <a:pt x="15884" y="7501"/>
                  </a:cubicBezTo>
                  <a:cubicBezTo>
                    <a:pt x="15812" y="6906"/>
                    <a:pt x="15551" y="5882"/>
                    <a:pt x="15420" y="5382"/>
                  </a:cubicBezTo>
                  <a:lnTo>
                    <a:pt x="15408" y="5370"/>
                  </a:lnTo>
                  <a:cubicBezTo>
                    <a:pt x="15396" y="5323"/>
                    <a:pt x="15360" y="5299"/>
                    <a:pt x="15324" y="5287"/>
                  </a:cubicBezTo>
                  <a:cubicBezTo>
                    <a:pt x="15277" y="5287"/>
                    <a:pt x="15241" y="5299"/>
                    <a:pt x="15217" y="5335"/>
                  </a:cubicBezTo>
                  <a:cubicBezTo>
                    <a:pt x="14515" y="6466"/>
                    <a:pt x="14015" y="7013"/>
                    <a:pt x="13705" y="7013"/>
                  </a:cubicBezTo>
                  <a:cubicBezTo>
                    <a:pt x="13348" y="7013"/>
                    <a:pt x="13134" y="6216"/>
                    <a:pt x="12872" y="5299"/>
                  </a:cubicBezTo>
                  <a:cubicBezTo>
                    <a:pt x="12288" y="3191"/>
                    <a:pt x="11395" y="1"/>
                    <a:pt x="772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0"/>
            <p:cNvSpPr/>
            <p:nvPr/>
          </p:nvSpPr>
          <p:spPr>
            <a:xfrm>
              <a:off x="3060528" y="2115430"/>
              <a:ext cx="226708" cy="188050"/>
            </a:xfrm>
            <a:custGeom>
              <a:avLst/>
              <a:gdLst/>
              <a:ahLst/>
              <a:cxnLst/>
              <a:rect l="l" t="t" r="r" b="b"/>
              <a:pathLst>
                <a:path w="3203" h="2632" extrusionOk="0">
                  <a:moveTo>
                    <a:pt x="1334" y="1322"/>
                  </a:moveTo>
                  <a:cubicBezTo>
                    <a:pt x="941" y="1310"/>
                    <a:pt x="0" y="1298"/>
                    <a:pt x="167" y="667"/>
                  </a:cubicBezTo>
                  <a:cubicBezTo>
                    <a:pt x="286" y="191"/>
                    <a:pt x="1084" y="24"/>
                    <a:pt x="1488" y="12"/>
                  </a:cubicBezTo>
                  <a:cubicBezTo>
                    <a:pt x="1774" y="0"/>
                    <a:pt x="2096" y="203"/>
                    <a:pt x="2357" y="322"/>
                  </a:cubicBezTo>
                  <a:cubicBezTo>
                    <a:pt x="2584" y="429"/>
                    <a:pt x="2822" y="584"/>
                    <a:pt x="2965" y="786"/>
                  </a:cubicBezTo>
                  <a:cubicBezTo>
                    <a:pt x="3131" y="1012"/>
                    <a:pt x="3203" y="1334"/>
                    <a:pt x="2858" y="1417"/>
                  </a:cubicBezTo>
                  <a:cubicBezTo>
                    <a:pt x="2619" y="1465"/>
                    <a:pt x="2393" y="1393"/>
                    <a:pt x="2167" y="1357"/>
                  </a:cubicBezTo>
                  <a:cubicBezTo>
                    <a:pt x="2429" y="1750"/>
                    <a:pt x="2679" y="2155"/>
                    <a:pt x="2917" y="2560"/>
                  </a:cubicBezTo>
                  <a:cubicBezTo>
                    <a:pt x="2822" y="2584"/>
                    <a:pt x="2405" y="2631"/>
                    <a:pt x="2346" y="2524"/>
                  </a:cubicBezTo>
                  <a:cubicBezTo>
                    <a:pt x="2286" y="2429"/>
                    <a:pt x="2131" y="1810"/>
                    <a:pt x="2036" y="1846"/>
                  </a:cubicBezTo>
                  <a:cubicBezTo>
                    <a:pt x="2119" y="2072"/>
                    <a:pt x="2203" y="2310"/>
                    <a:pt x="2286" y="2536"/>
                  </a:cubicBezTo>
                  <a:cubicBezTo>
                    <a:pt x="2024" y="2524"/>
                    <a:pt x="1774" y="2512"/>
                    <a:pt x="1524" y="2500"/>
                  </a:cubicBezTo>
                  <a:cubicBezTo>
                    <a:pt x="1429" y="2322"/>
                    <a:pt x="1655" y="2024"/>
                    <a:pt x="1572" y="1822"/>
                  </a:cubicBezTo>
                  <a:cubicBezTo>
                    <a:pt x="1465" y="2048"/>
                    <a:pt x="1500" y="2298"/>
                    <a:pt x="1429" y="2524"/>
                  </a:cubicBezTo>
                  <a:cubicBezTo>
                    <a:pt x="1214" y="2548"/>
                    <a:pt x="988" y="2512"/>
                    <a:pt x="774" y="2500"/>
                  </a:cubicBezTo>
                  <a:cubicBezTo>
                    <a:pt x="893" y="2322"/>
                    <a:pt x="988" y="2167"/>
                    <a:pt x="1072" y="1965"/>
                  </a:cubicBezTo>
                  <a:cubicBezTo>
                    <a:pt x="1119" y="1822"/>
                    <a:pt x="1167" y="1667"/>
                    <a:pt x="1226" y="1524"/>
                  </a:cubicBezTo>
                  <a:cubicBezTo>
                    <a:pt x="1250" y="1465"/>
                    <a:pt x="1334" y="1393"/>
                    <a:pt x="1334" y="1322"/>
                  </a:cubicBezTo>
                  <a:cubicBezTo>
                    <a:pt x="1238" y="1322"/>
                    <a:pt x="1334" y="1334"/>
                    <a:pt x="1334" y="1322"/>
                  </a:cubicBezTo>
                  <a:close/>
                  <a:moveTo>
                    <a:pt x="2179" y="1131"/>
                  </a:moveTo>
                  <a:cubicBezTo>
                    <a:pt x="2357" y="1143"/>
                    <a:pt x="2560" y="1131"/>
                    <a:pt x="2548" y="905"/>
                  </a:cubicBezTo>
                  <a:cubicBezTo>
                    <a:pt x="2548" y="798"/>
                    <a:pt x="2369" y="512"/>
                    <a:pt x="2274" y="476"/>
                  </a:cubicBezTo>
                  <a:cubicBezTo>
                    <a:pt x="2131" y="417"/>
                    <a:pt x="1881" y="631"/>
                    <a:pt x="1869" y="774"/>
                  </a:cubicBezTo>
                  <a:cubicBezTo>
                    <a:pt x="1869" y="965"/>
                    <a:pt x="2024" y="1072"/>
                    <a:pt x="2179" y="1131"/>
                  </a:cubicBezTo>
                  <a:cubicBezTo>
                    <a:pt x="2215" y="1131"/>
                    <a:pt x="2060" y="1084"/>
                    <a:pt x="2179" y="1131"/>
                  </a:cubicBezTo>
                  <a:close/>
                  <a:moveTo>
                    <a:pt x="774" y="667"/>
                  </a:moveTo>
                  <a:cubicBezTo>
                    <a:pt x="679" y="1036"/>
                    <a:pt x="1262" y="1131"/>
                    <a:pt x="1381" y="774"/>
                  </a:cubicBezTo>
                  <a:cubicBezTo>
                    <a:pt x="1512" y="381"/>
                    <a:pt x="857" y="322"/>
                    <a:pt x="774" y="667"/>
                  </a:cubicBezTo>
                  <a:cubicBezTo>
                    <a:pt x="738" y="810"/>
                    <a:pt x="810" y="536"/>
                    <a:pt x="774" y="667"/>
                  </a:cubicBezTo>
                  <a:close/>
                  <a:moveTo>
                    <a:pt x="1667" y="1119"/>
                  </a:moveTo>
                  <a:cubicBezTo>
                    <a:pt x="1584" y="1238"/>
                    <a:pt x="1560" y="1369"/>
                    <a:pt x="1512" y="1512"/>
                  </a:cubicBezTo>
                  <a:cubicBezTo>
                    <a:pt x="1584" y="1536"/>
                    <a:pt x="1655" y="1441"/>
                    <a:pt x="1703" y="1393"/>
                  </a:cubicBezTo>
                  <a:cubicBezTo>
                    <a:pt x="1786" y="1476"/>
                    <a:pt x="1869" y="1548"/>
                    <a:pt x="1953" y="1619"/>
                  </a:cubicBezTo>
                  <a:cubicBezTo>
                    <a:pt x="1988" y="1453"/>
                    <a:pt x="1822" y="1203"/>
                    <a:pt x="1667" y="1119"/>
                  </a:cubicBezTo>
                  <a:cubicBezTo>
                    <a:pt x="1584" y="1238"/>
                    <a:pt x="1822" y="1203"/>
                    <a:pt x="1667" y="11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0"/>
            <p:cNvSpPr/>
            <p:nvPr/>
          </p:nvSpPr>
          <p:spPr>
            <a:xfrm>
              <a:off x="3116090" y="2302551"/>
              <a:ext cx="144179" cy="132749"/>
            </a:xfrm>
            <a:custGeom>
              <a:avLst/>
              <a:gdLst/>
              <a:ahLst/>
              <a:cxnLst/>
              <a:rect l="l" t="t" r="r" b="b"/>
              <a:pathLst>
                <a:path w="2037" h="1858" extrusionOk="0">
                  <a:moveTo>
                    <a:pt x="334" y="1417"/>
                  </a:moveTo>
                  <a:cubicBezTo>
                    <a:pt x="263" y="1358"/>
                    <a:pt x="191" y="1358"/>
                    <a:pt x="108" y="1358"/>
                  </a:cubicBezTo>
                  <a:cubicBezTo>
                    <a:pt x="84" y="1358"/>
                    <a:pt x="60" y="1370"/>
                    <a:pt x="37" y="1382"/>
                  </a:cubicBezTo>
                  <a:cubicBezTo>
                    <a:pt x="1" y="1405"/>
                    <a:pt x="1" y="1417"/>
                    <a:pt x="13" y="1465"/>
                  </a:cubicBezTo>
                  <a:cubicBezTo>
                    <a:pt x="37" y="1548"/>
                    <a:pt x="132" y="1608"/>
                    <a:pt x="227" y="1608"/>
                  </a:cubicBezTo>
                  <a:cubicBezTo>
                    <a:pt x="275" y="1608"/>
                    <a:pt x="310" y="1596"/>
                    <a:pt x="322" y="1548"/>
                  </a:cubicBezTo>
                  <a:cubicBezTo>
                    <a:pt x="334" y="1548"/>
                    <a:pt x="334" y="1536"/>
                    <a:pt x="346" y="1524"/>
                  </a:cubicBezTo>
                  <a:cubicBezTo>
                    <a:pt x="358" y="1536"/>
                    <a:pt x="370" y="1548"/>
                    <a:pt x="358" y="1560"/>
                  </a:cubicBezTo>
                  <a:cubicBezTo>
                    <a:pt x="358" y="1620"/>
                    <a:pt x="358" y="1667"/>
                    <a:pt x="346" y="1715"/>
                  </a:cubicBezTo>
                  <a:cubicBezTo>
                    <a:pt x="334" y="1786"/>
                    <a:pt x="418" y="1858"/>
                    <a:pt x="489" y="1846"/>
                  </a:cubicBezTo>
                  <a:cubicBezTo>
                    <a:pt x="501" y="1846"/>
                    <a:pt x="501" y="1846"/>
                    <a:pt x="513" y="1834"/>
                  </a:cubicBezTo>
                  <a:cubicBezTo>
                    <a:pt x="560" y="1798"/>
                    <a:pt x="596" y="1715"/>
                    <a:pt x="572" y="1655"/>
                  </a:cubicBezTo>
                  <a:cubicBezTo>
                    <a:pt x="549" y="1608"/>
                    <a:pt x="537" y="1560"/>
                    <a:pt x="489" y="1524"/>
                  </a:cubicBezTo>
                  <a:cubicBezTo>
                    <a:pt x="501" y="1513"/>
                    <a:pt x="501" y="1501"/>
                    <a:pt x="513" y="1501"/>
                  </a:cubicBezTo>
                  <a:cubicBezTo>
                    <a:pt x="608" y="1417"/>
                    <a:pt x="703" y="1346"/>
                    <a:pt x="799" y="1263"/>
                  </a:cubicBezTo>
                  <a:cubicBezTo>
                    <a:pt x="894" y="1203"/>
                    <a:pt x="1001" y="1143"/>
                    <a:pt x="1084" y="1060"/>
                  </a:cubicBezTo>
                  <a:cubicBezTo>
                    <a:pt x="1215" y="929"/>
                    <a:pt x="1370" y="834"/>
                    <a:pt x="1513" y="715"/>
                  </a:cubicBezTo>
                  <a:cubicBezTo>
                    <a:pt x="1572" y="667"/>
                    <a:pt x="1632" y="620"/>
                    <a:pt x="1703" y="572"/>
                  </a:cubicBezTo>
                  <a:cubicBezTo>
                    <a:pt x="1703" y="584"/>
                    <a:pt x="1715" y="596"/>
                    <a:pt x="1727" y="608"/>
                  </a:cubicBezTo>
                  <a:cubicBezTo>
                    <a:pt x="1775" y="632"/>
                    <a:pt x="1811" y="679"/>
                    <a:pt x="1858" y="703"/>
                  </a:cubicBezTo>
                  <a:cubicBezTo>
                    <a:pt x="1906" y="739"/>
                    <a:pt x="1965" y="727"/>
                    <a:pt x="1989" y="691"/>
                  </a:cubicBezTo>
                  <a:cubicBezTo>
                    <a:pt x="2025" y="643"/>
                    <a:pt x="2037" y="596"/>
                    <a:pt x="2001" y="548"/>
                  </a:cubicBezTo>
                  <a:cubicBezTo>
                    <a:pt x="1953" y="489"/>
                    <a:pt x="1906" y="441"/>
                    <a:pt x="1858" y="393"/>
                  </a:cubicBezTo>
                  <a:cubicBezTo>
                    <a:pt x="1846" y="370"/>
                    <a:pt x="1811" y="370"/>
                    <a:pt x="1775" y="370"/>
                  </a:cubicBezTo>
                  <a:cubicBezTo>
                    <a:pt x="1787" y="358"/>
                    <a:pt x="1787" y="346"/>
                    <a:pt x="1799" y="334"/>
                  </a:cubicBezTo>
                  <a:cubicBezTo>
                    <a:pt x="1823" y="322"/>
                    <a:pt x="1834" y="286"/>
                    <a:pt x="1834" y="251"/>
                  </a:cubicBezTo>
                  <a:cubicBezTo>
                    <a:pt x="1823" y="167"/>
                    <a:pt x="1799" y="96"/>
                    <a:pt x="1739" y="36"/>
                  </a:cubicBezTo>
                  <a:cubicBezTo>
                    <a:pt x="1692" y="0"/>
                    <a:pt x="1644" y="0"/>
                    <a:pt x="1620" y="48"/>
                  </a:cubicBezTo>
                  <a:cubicBezTo>
                    <a:pt x="1608" y="84"/>
                    <a:pt x="1596" y="131"/>
                    <a:pt x="1596" y="167"/>
                  </a:cubicBezTo>
                  <a:cubicBezTo>
                    <a:pt x="1584" y="239"/>
                    <a:pt x="1584" y="310"/>
                    <a:pt x="1584" y="393"/>
                  </a:cubicBezTo>
                  <a:cubicBezTo>
                    <a:pt x="1477" y="429"/>
                    <a:pt x="1394" y="512"/>
                    <a:pt x="1311" y="584"/>
                  </a:cubicBezTo>
                  <a:cubicBezTo>
                    <a:pt x="1203" y="667"/>
                    <a:pt x="1096" y="751"/>
                    <a:pt x="1025" y="858"/>
                  </a:cubicBezTo>
                  <a:cubicBezTo>
                    <a:pt x="1013" y="870"/>
                    <a:pt x="1013" y="882"/>
                    <a:pt x="1001" y="882"/>
                  </a:cubicBezTo>
                  <a:cubicBezTo>
                    <a:pt x="930" y="905"/>
                    <a:pt x="882" y="953"/>
                    <a:pt x="822" y="1001"/>
                  </a:cubicBezTo>
                  <a:cubicBezTo>
                    <a:pt x="799" y="1024"/>
                    <a:pt x="775" y="1036"/>
                    <a:pt x="751" y="1060"/>
                  </a:cubicBezTo>
                  <a:cubicBezTo>
                    <a:pt x="668" y="1132"/>
                    <a:pt x="572" y="1203"/>
                    <a:pt x="489" y="1274"/>
                  </a:cubicBezTo>
                  <a:cubicBezTo>
                    <a:pt x="441" y="1322"/>
                    <a:pt x="394" y="1370"/>
                    <a:pt x="334"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0"/>
            <p:cNvSpPr/>
            <p:nvPr/>
          </p:nvSpPr>
          <p:spPr>
            <a:xfrm>
              <a:off x="3115241" y="2302551"/>
              <a:ext cx="144179" cy="132749"/>
            </a:xfrm>
            <a:custGeom>
              <a:avLst/>
              <a:gdLst/>
              <a:ahLst/>
              <a:cxnLst/>
              <a:rect l="l" t="t" r="r" b="b"/>
              <a:pathLst>
                <a:path w="2037" h="1858" extrusionOk="0">
                  <a:moveTo>
                    <a:pt x="1715" y="1417"/>
                  </a:moveTo>
                  <a:cubicBezTo>
                    <a:pt x="1775" y="1358"/>
                    <a:pt x="1858" y="1358"/>
                    <a:pt x="1930" y="1358"/>
                  </a:cubicBezTo>
                  <a:cubicBezTo>
                    <a:pt x="1954" y="1358"/>
                    <a:pt x="1977" y="1370"/>
                    <a:pt x="2001" y="1382"/>
                  </a:cubicBezTo>
                  <a:cubicBezTo>
                    <a:pt x="2037" y="1405"/>
                    <a:pt x="2037" y="1417"/>
                    <a:pt x="2025" y="1465"/>
                  </a:cubicBezTo>
                  <a:cubicBezTo>
                    <a:pt x="2001" y="1548"/>
                    <a:pt x="1918" y="1608"/>
                    <a:pt x="1811" y="1608"/>
                  </a:cubicBezTo>
                  <a:cubicBezTo>
                    <a:pt x="1775" y="1608"/>
                    <a:pt x="1727" y="1596"/>
                    <a:pt x="1715" y="1548"/>
                  </a:cubicBezTo>
                  <a:cubicBezTo>
                    <a:pt x="1715" y="1548"/>
                    <a:pt x="1704" y="1536"/>
                    <a:pt x="1692" y="1524"/>
                  </a:cubicBezTo>
                  <a:cubicBezTo>
                    <a:pt x="1680" y="1536"/>
                    <a:pt x="1680" y="1548"/>
                    <a:pt x="1680" y="1560"/>
                  </a:cubicBezTo>
                  <a:cubicBezTo>
                    <a:pt x="1680" y="1620"/>
                    <a:pt x="1692" y="1667"/>
                    <a:pt x="1692" y="1715"/>
                  </a:cubicBezTo>
                  <a:cubicBezTo>
                    <a:pt x="1704" y="1786"/>
                    <a:pt x="1620" y="1858"/>
                    <a:pt x="1561" y="1846"/>
                  </a:cubicBezTo>
                  <a:cubicBezTo>
                    <a:pt x="1549" y="1846"/>
                    <a:pt x="1537" y="1846"/>
                    <a:pt x="1525" y="1834"/>
                  </a:cubicBezTo>
                  <a:cubicBezTo>
                    <a:pt x="1477" y="1798"/>
                    <a:pt x="1454" y="1715"/>
                    <a:pt x="1477" y="1655"/>
                  </a:cubicBezTo>
                  <a:cubicBezTo>
                    <a:pt x="1489" y="1608"/>
                    <a:pt x="1501" y="1560"/>
                    <a:pt x="1549" y="1524"/>
                  </a:cubicBezTo>
                  <a:cubicBezTo>
                    <a:pt x="1549" y="1513"/>
                    <a:pt x="1537" y="1501"/>
                    <a:pt x="1537" y="1501"/>
                  </a:cubicBezTo>
                  <a:cubicBezTo>
                    <a:pt x="1430" y="1417"/>
                    <a:pt x="1334" y="1346"/>
                    <a:pt x="1239" y="1263"/>
                  </a:cubicBezTo>
                  <a:cubicBezTo>
                    <a:pt x="1144" y="1203"/>
                    <a:pt x="1049" y="1143"/>
                    <a:pt x="965" y="1060"/>
                  </a:cubicBezTo>
                  <a:cubicBezTo>
                    <a:pt x="822" y="929"/>
                    <a:pt x="668" y="834"/>
                    <a:pt x="525" y="715"/>
                  </a:cubicBezTo>
                  <a:cubicBezTo>
                    <a:pt x="465" y="667"/>
                    <a:pt x="406" y="620"/>
                    <a:pt x="346" y="572"/>
                  </a:cubicBezTo>
                  <a:cubicBezTo>
                    <a:pt x="334" y="584"/>
                    <a:pt x="322" y="596"/>
                    <a:pt x="311" y="608"/>
                  </a:cubicBezTo>
                  <a:cubicBezTo>
                    <a:pt x="275" y="632"/>
                    <a:pt x="239" y="679"/>
                    <a:pt x="191" y="703"/>
                  </a:cubicBezTo>
                  <a:cubicBezTo>
                    <a:pt x="132" y="739"/>
                    <a:pt x="84" y="727"/>
                    <a:pt x="49" y="691"/>
                  </a:cubicBezTo>
                  <a:cubicBezTo>
                    <a:pt x="13" y="643"/>
                    <a:pt x="1" y="596"/>
                    <a:pt x="49" y="548"/>
                  </a:cubicBezTo>
                  <a:cubicBezTo>
                    <a:pt x="84" y="489"/>
                    <a:pt x="132" y="441"/>
                    <a:pt x="180" y="393"/>
                  </a:cubicBezTo>
                  <a:cubicBezTo>
                    <a:pt x="203" y="370"/>
                    <a:pt x="227" y="370"/>
                    <a:pt x="263" y="370"/>
                  </a:cubicBezTo>
                  <a:cubicBezTo>
                    <a:pt x="263" y="358"/>
                    <a:pt x="251" y="346"/>
                    <a:pt x="251" y="334"/>
                  </a:cubicBezTo>
                  <a:cubicBezTo>
                    <a:pt x="215" y="322"/>
                    <a:pt x="215" y="286"/>
                    <a:pt x="215" y="251"/>
                  </a:cubicBezTo>
                  <a:cubicBezTo>
                    <a:pt x="215" y="167"/>
                    <a:pt x="239" y="96"/>
                    <a:pt x="311" y="36"/>
                  </a:cubicBezTo>
                  <a:cubicBezTo>
                    <a:pt x="346" y="0"/>
                    <a:pt x="394" y="0"/>
                    <a:pt x="418" y="48"/>
                  </a:cubicBezTo>
                  <a:cubicBezTo>
                    <a:pt x="430" y="84"/>
                    <a:pt x="453" y="131"/>
                    <a:pt x="453" y="167"/>
                  </a:cubicBezTo>
                  <a:cubicBezTo>
                    <a:pt x="453" y="239"/>
                    <a:pt x="453" y="310"/>
                    <a:pt x="453" y="393"/>
                  </a:cubicBezTo>
                  <a:cubicBezTo>
                    <a:pt x="561" y="429"/>
                    <a:pt x="656" y="512"/>
                    <a:pt x="739" y="584"/>
                  </a:cubicBezTo>
                  <a:cubicBezTo>
                    <a:pt x="834" y="667"/>
                    <a:pt x="942" y="751"/>
                    <a:pt x="1025" y="858"/>
                  </a:cubicBezTo>
                  <a:cubicBezTo>
                    <a:pt x="1025" y="870"/>
                    <a:pt x="1037" y="882"/>
                    <a:pt x="1049" y="882"/>
                  </a:cubicBezTo>
                  <a:cubicBezTo>
                    <a:pt x="1120" y="905"/>
                    <a:pt x="1168" y="953"/>
                    <a:pt x="1215" y="1001"/>
                  </a:cubicBezTo>
                  <a:cubicBezTo>
                    <a:pt x="1239" y="1024"/>
                    <a:pt x="1275" y="1036"/>
                    <a:pt x="1299" y="1060"/>
                  </a:cubicBezTo>
                  <a:cubicBezTo>
                    <a:pt x="1382" y="1132"/>
                    <a:pt x="1465" y="1203"/>
                    <a:pt x="1549" y="1274"/>
                  </a:cubicBezTo>
                  <a:cubicBezTo>
                    <a:pt x="1596" y="1322"/>
                    <a:pt x="1656" y="1370"/>
                    <a:pt x="1715" y="14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0"/>
            <p:cNvSpPr/>
            <p:nvPr/>
          </p:nvSpPr>
          <p:spPr>
            <a:xfrm>
              <a:off x="3144431" y="2963510"/>
              <a:ext cx="182483" cy="62731"/>
            </a:xfrm>
            <a:custGeom>
              <a:avLst/>
              <a:gdLst/>
              <a:ahLst/>
              <a:cxnLst/>
              <a:rect l="l" t="t" r="r" b="b"/>
              <a:pathLst>
                <a:path w="2580" h="878" extrusionOk="0">
                  <a:moveTo>
                    <a:pt x="1502" y="0"/>
                  </a:moveTo>
                  <a:cubicBezTo>
                    <a:pt x="1392" y="0"/>
                    <a:pt x="1283" y="10"/>
                    <a:pt x="1174" y="33"/>
                  </a:cubicBezTo>
                  <a:cubicBezTo>
                    <a:pt x="948" y="69"/>
                    <a:pt x="746" y="176"/>
                    <a:pt x="555" y="307"/>
                  </a:cubicBezTo>
                  <a:cubicBezTo>
                    <a:pt x="365" y="450"/>
                    <a:pt x="162" y="628"/>
                    <a:pt x="20" y="819"/>
                  </a:cubicBezTo>
                  <a:cubicBezTo>
                    <a:pt x="1" y="837"/>
                    <a:pt x="19" y="877"/>
                    <a:pt x="44" y="877"/>
                  </a:cubicBezTo>
                  <a:cubicBezTo>
                    <a:pt x="51" y="877"/>
                    <a:pt x="59" y="874"/>
                    <a:pt x="67" y="866"/>
                  </a:cubicBezTo>
                  <a:cubicBezTo>
                    <a:pt x="246" y="723"/>
                    <a:pt x="389" y="557"/>
                    <a:pt x="567" y="414"/>
                  </a:cubicBezTo>
                  <a:cubicBezTo>
                    <a:pt x="758" y="271"/>
                    <a:pt x="972" y="152"/>
                    <a:pt x="1222" y="104"/>
                  </a:cubicBezTo>
                  <a:cubicBezTo>
                    <a:pt x="1309" y="90"/>
                    <a:pt x="1395" y="84"/>
                    <a:pt x="1481" y="84"/>
                  </a:cubicBezTo>
                  <a:cubicBezTo>
                    <a:pt x="1831" y="84"/>
                    <a:pt x="2173" y="187"/>
                    <a:pt x="2508" y="283"/>
                  </a:cubicBezTo>
                  <a:cubicBezTo>
                    <a:pt x="2556" y="283"/>
                    <a:pt x="2579" y="223"/>
                    <a:pt x="2532" y="199"/>
                  </a:cubicBezTo>
                  <a:cubicBezTo>
                    <a:pt x="2206" y="100"/>
                    <a:pt x="1852" y="0"/>
                    <a:pt x="150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0"/>
            <p:cNvSpPr/>
            <p:nvPr/>
          </p:nvSpPr>
          <p:spPr>
            <a:xfrm>
              <a:off x="3364189" y="2679435"/>
              <a:ext cx="64576" cy="52514"/>
            </a:xfrm>
            <a:custGeom>
              <a:avLst/>
              <a:gdLst/>
              <a:ahLst/>
              <a:cxnLst/>
              <a:rect l="l" t="t" r="r" b="b"/>
              <a:pathLst>
                <a:path w="913" h="735" extrusionOk="0">
                  <a:moveTo>
                    <a:pt x="124" y="0"/>
                  </a:moveTo>
                  <a:cubicBezTo>
                    <a:pt x="15" y="0"/>
                    <a:pt x="1" y="111"/>
                    <a:pt x="151" y="235"/>
                  </a:cubicBezTo>
                  <a:cubicBezTo>
                    <a:pt x="306" y="377"/>
                    <a:pt x="461" y="508"/>
                    <a:pt x="615" y="651"/>
                  </a:cubicBezTo>
                  <a:cubicBezTo>
                    <a:pt x="670" y="697"/>
                    <a:pt x="731" y="735"/>
                    <a:pt x="789" y="735"/>
                  </a:cubicBezTo>
                  <a:cubicBezTo>
                    <a:pt x="807" y="735"/>
                    <a:pt x="825" y="731"/>
                    <a:pt x="842" y="723"/>
                  </a:cubicBezTo>
                  <a:cubicBezTo>
                    <a:pt x="901" y="687"/>
                    <a:pt x="913" y="616"/>
                    <a:pt x="901" y="556"/>
                  </a:cubicBezTo>
                  <a:cubicBezTo>
                    <a:pt x="877" y="496"/>
                    <a:pt x="830" y="449"/>
                    <a:pt x="782" y="413"/>
                  </a:cubicBezTo>
                  <a:cubicBezTo>
                    <a:pt x="627" y="270"/>
                    <a:pt x="461" y="151"/>
                    <a:pt x="270" y="44"/>
                  </a:cubicBezTo>
                  <a:cubicBezTo>
                    <a:pt x="212" y="13"/>
                    <a:pt x="162" y="0"/>
                    <a:pt x="12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0"/>
            <p:cNvSpPr/>
            <p:nvPr/>
          </p:nvSpPr>
          <p:spPr>
            <a:xfrm>
              <a:off x="3347072" y="2721660"/>
              <a:ext cx="58989" cy="48013"/>
            </a:xfrm>
            <a:custGeom>
              <a:avLst/>
              <a:gdLst/>
              <a:ahLst/>
              <a:cxnLst/>
              <a:rect l="l" t="t" r="r" b="b"/>
              <a:pathLst>
                <a:path w="834" h="672" extrusionOk="0">
                  <a:moveTo>
                    <a:pt x="286" y="406"/>
                  </a:moveTo>
                  <a:cubicBezTo>
                    <a:pt x="286" y="417"/>
                    <a:pt x="286" y="429"/>
                    <a:pt x="298" y="429"/>
                  </a:cubicBezTo>
                  <a:cubicBezTo>
                    <a:pt x="286" y="429"/>
                    <a:pt x="286" y="417"/>
                    <a:pt x="274" y="406"/>
                  </a:cubicBezTo>
                  <a:close/>
                  <a:moveTo>
                    <a:pt x="115" y="0"/>
                  </a:moveTo>
                  <a:cubicBezTo>
                    <a:pt x="95" y="0"/>
                    <a:pt x="76" y="11"/>
                    <a:pt x="60" y="36"/>
                  </a:cubicBezTo>
                  <a:cubicBezTo>
                    <a:pt x="48" y="48"/>
                    <a:pt x="48" y="72"/>
                    <a:pt x="36" y="108"/>
                  </a:cubicBezTo>
                  <a:cubicBezTo>
                    <a:pt x="0" y="251"/>
                    <a:pt x="119" y="429"/>
                    <a:pt x="226" y="513"/>
                  </a:cubicBezTo>
                  <a:cubicBezTo>
                    <a:pt x="336" y="613"/>
                    <a:pt x="488" y="672"/>
                    <a:pt x="639" y="672"/>
                  </a:cubicBezTo>
                  <a:cubicBezTo>
                    <a:pt x="685" y="672"/>
                    <a:pt x="730" y="667"/>
                    <a:pt x="774" y="656"/>
                  </a:cubicBezTo>
                  <a:cubicBezTo>
                    <a:pt x="798" y="656"/>
                    <a:pt x="798" y="632"/>
                    <a:pt x="810" y="620"/>
                  </a:cubicBezTo>
                  <a:cubicBezTo>
                    <a:pt x="834" y="596"/>
                    <a:pt x="822" y="536"/>
                    <a:pt x="786" y="525"/>
                  </a:cubicBezTo>
                  <a:cubicBezTo>
                    <a:pt x="607" y="489"/>
                    <a:pt x="441" y="417"/>
                    <a:pt x="357" y="263"/>
                  </a:cubicBezTo>
                  <a:cubicBezTo>
                    <a:pt x="309" y="186"/>
                    <a:pt x="199" y="0"/>
                    <a:pt x="115"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0"/>
            <p:cNvSpPr/>
            <p:nvPr/>
          </p:nvSpPr>
          <p:spPr>
            <a:xfrm>
              <a:off x="3034587" y="2679435"/>
              <a:ext cx="64647" cy="52514"/>
            </a:xfrm>
            <a:custGeom>
              <a:avLst/>
              <a:gdLst/>
              <a:ahLst/>
              <a:cxnLst/>
              <a:rect l="l" t="t" r="r" b="b"/>
              <a:pathLst>
                <a:path w="914" h="735" extrusionOk="0">
                  <a:moveTo>
                    <a:pt x="790" y="0"/>
                  </a:moveTo>
                  <a:cubicBezTo>
                    <a:pt x="752" y="0"/>
                    <a:pt x="702" y="13"/>
                    <a:pt x="644" y="44"/>
                  </a:cubicBezTo>
                  <a:cubicBezTo>
                    <a:pt x="453" y="151"/>
                    <a:pt x="275" y="270"/>
                    <a:pt x="132" y="413"/>
                  </a:cubicBezTo>
                  <a:cubicBezTo>
                    <a:pt x="84" y="449"/>
                    <a:pt x="37" y="496"/>
                    <a:pt x="13" y="556"/>
                  </a:cubicBezTo>
                  <a:cubicBezTo>
                    <a:pt x="1" y="616"/>
                    <a:pt x="13" y="687"/>
                    <a:pt x="72" y="723"/>
                  </a:cubicBezTo>
                  <a:cubicBezTo>
                    <a:pt x="89" y="731"/>
                    <a:pt x="107" y="735"/>
                    <a:pt x="125" y="735"/>
                  </a:cubicBezTo>
                  <a:cubicBezTo>
                    <a:pt x="183" y="735"/>
                    <a:pt x="244" y="697"/>
                    <a:pt x="299" y="651"/>
                  </a:cubicBezTo>
                  <a:cubicBezTo>
                    <a:pt x="453" y="508"/>
                    <a:pt x="608" y="377"/>
                    <a:pt x="763" y="235"/>
                  </a:cubicBezTo>
                  <a:cubicBezTo>
                    <a:pt x="913" y="111"/>
                    <a:pt x="899" y="0"/>
                    <a:pt x="79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0"/>
            <p:cNvSpPr/>
            <p:nvPr/>
          </p:nvSpPr>
          <p:spPr>
            <a:xfrm>
              <a:off x="3057362" y="2721660"/>
              <a:ext cx="58989" cy="48013"/>
            </a:xfrm>
            <a:custGeom>
              <a:avLst/>
              <a:gdLst/>
              <a:ahLst/>
              <a:cxnLst/>
              <a:rect l="l" t="t" r="r" b="b"/>
              <a:pathLst>
                <a:path w="834" h="672" extrusionOk="0">
                  <a:moveTo>
                    <a:pt x="560" y="406"/>
                  </a:moveTo>
                  <a:cubicBezTo>
                    <a:pt x="548" y="417"/>
                    <a:pt x="548" y="429"/>
                    <a:pt x="536" y="429"/>
                  </a:cubicBezTo>
                  <a:cubicBezTo>
                    <a:pt x="548" y="429"/>
                    <a:pt x="548" y="417"/>
                    <a:pt x="548" y="406"/>
                  </a:cubicBezTo>
                  <a:close/>
                  <a:moveTo>
                    <a:pt x="719" y="0"/>
                  </a:moveTo>
                  <a:cubicBezTo>
                    <a:pt x="635" y="0"/>
                    <a:pt x="525" y="186"/>
                    <a:pt x="477" y="263"/>
                  </a:cubicBezTo>
                  <a:cubicBezTo>
                    <a:pt x="393" y="417"/>
                    <a:pt x="227" y="489"/>
                    <a:pt x="48" y="525"/>
                  </a:cubicBezTo>
                  <a:cubicBezTo>
                    <a:pt x="12" y="536"/>
                    <a:pt x="0" y="596"/>
                    <a:pt x="24" y="620"/>
                  </a:cubicBezTo>
                  <a:cubicBezTo>
                    <a:pt x="36" y="632"/>
                    <a:pt x="36" y="656"/>
                    <a:pt x="60" y="656"/>
                  </a:cubicBezTo>
                  <a:cubicBezTo>
                    <a:pt x="104" y="667"/>
                    <a:pt x="149" y="672"/>
                    <a:pt x="195" y="672"/>
                  </a:cubicBezTo>
                  <a:cubicBezTo>
                    <a:pt x="346" y="672"/>
                    <a:pt x="498" y="613"/>
                    <a:pt x="608" y="513"/>
                  </a:cubicBezTo>
                  <a:cubicBezTo>
                    <a:pt x="715" y="429"/>
                    <a:pt x="834" y="251"/>
                    <a:pt x="798" y="108"/>
                  </a:cubicBezTo>
                  <a:cubicBezTo>
                    <a:pt x="786" y="72"/>
                    <a:pt x="786" y="48"/>
                    <a:pt x="774" y="36"/>
                  </a:cubicBezTo>
                  <a:cubicBezTo>
                    <a:pt x="758" y="11"/>
                    <a:pt x="739" y="0"/>
                    <a:pt x="71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0"/>
            <p:cNvSpPr/>
            <p:nvPr/>
          </p:nvSpPr>
          <p:spPr>
            <a:xfrm>
              <a:off x="3200660" y="2767425"/>
              <a:ext cx="119551" cy="132204"/>
            </a:xfrm>
            <a:custGeom>
              <a:avLst/>
              <a:gdLst/>
              <a:ahLst/>
              <a:cxnLst/>
              <a:rect l="l" t="t" r="r" b="b"/>
              <a:pathLst>
                <a:path w="3137"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3136" y="2554"/>
                    <a:pt x="2862" y="2068"/>
                    <a:pt x="2566" y="1963"/>
                  </a:cubicBezTo>
                  <a:cubicBezTo>
                    <a:pt x="2509" y="1943"/>
                    <a:pt x="2445" y="1935"/>
                    <a:pt x="2375" y="1935"/>
                  </a:cubicBezTo>
                  <a:cubicBezTo>
                    <a:pt x="2063" y="1935"/>
                    <a:pt x="1648" y="2094"/>
                    <a:pt x="1394" y="2094"/>
                  </a:cubicBezTo>
                  <a:cubicBezTo>
                    <a:pt x="1277" y="2094"/>
                    <a:pt x="1195" y="2061"/>
                    <a:pt x="1172" y="1963"/>
                  </a:cubicBezTo>
                  <a:cubicBezTo>
                    <a:pt x="1087" y="1667"/>
                    <a:pt x="1320" y="611"/>
                    <a:pt x="1129" y="188"/>
                  </a:cubicBezTo>
                  <a:cubicBezTo>
                    <a:pt x="1087" y="104"/>
                    <a:pt x="1024" y="41"/>
                    <a:pt x="960" y="19"/>
                  </a:cubicBezTo>
                  <a:cubicBezTo>
                    <a:pt x="927" y="7"/>
                    <a:pt x="895" y="0"/>
                    <a:pt x="863"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0"/>
            <p:cNvSpPr/>
            <p:nvPr/>
          </p:nvSpPr>
          <p:spPr>
            <a:xfrm>
              <a:off x="3200660" y="2767425"/>
              <a:ext cx="110671" cy="132204"/>
            </a:xfrm>
            <a:custGeom>
              <a:avLst/>
              <a:gdLst/>
              <a:ahLst/>
              <a:cxnLst/>
              <a:rect l="l" t="t" r="r" b="b"/>
              <a:pathLst>
                <a:path w="2904"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2853" y="2928"/>
                    <a:pt x="2800" y="2925"/>
                    <a:pt x="2747" y="2925"/>
                  </a:cubicBezTo>
                  <a:cubicBezTo>
                    <a:pt x="2472" y="2925"/>
                    <a:pt x="2177" y="3005"/>
                    <a:pt x="1911" y="3040"/>
                  </a:cubicBezTo>
                  <a:cubicBezTo>
                    <a:pt x="1811" y="3059"/>
                    <a:pt x="1705" y="3070"/>
                    <a:pt x="1599" y="3070"/>
                  </a:cubicBezTo>
                  <a:cubicBezTo>
                    <a:pt x="1232" y="3070"/>
                    <a:pt x="864" y="2945"/>
                    <a:pt x="749" y="2618"/>
                  </a:cubicBezTo>
                  <a:cubicBezTo>
                    <a:pt x="707" y="2512"/>
                    <a:pt x="707" y="2406"/>
                    <a:pt x="707" y="2280"/>
                  </a:cubicBezTo>
                  <a:cubicBezTo>
                    <a:pt x="686" y="1794"/>
                    <a:pt x="559" y="822"/>
                    <a:pt x="876" y="400"/>
                  </a:cubicBezTo>
                  <a:cubicBezTo>
                    <a:pt x="939" y="294"/>
                    <a:pt x="1024" y="23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3017;p57"/>
          <p:cNvSpPr txBox="1">
            <a:spLocks noGrp="1"/>
          </p:cNvSpPr>
          <p:nvPr>
            <p:ph type="title"/>
          </p:nvPr>
        </p:nvSpPr>
        <p:spPr>
          <a:xfrm>
            <a:off x="1324050" y="445024"/>
            <a:ext cx="6495900" cy="87535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Rất tiếc!</a:t>
            </a:r>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380"/>
        <p:cNvGrpSpPr/>
        <p:nvPr/>
      </p:nvGrpSpPr>
      <p:grpSpPr>
        <a:xfrm>
          <a:off x="0" y="0"/>
          <a:ext cx="0" cy="0"/>
          <a:chOff x="0" y="0"/>
          <a:chExt cx="0" cy="0"/>
        </a:xfrm>
      </p:grpSpPr>
      <p:sp>
        <p:nvSpPr>
          <p:cNvPr id="3381" name="Google Shape;3381;p62"/>
          <p:cNvSpPr txBox="1">
            <a:spLocks noGrp="1"/>
          </p:cNvSpPr>
          <p:nvPr>
            <p:ph type="title" idx="2"/>
          </p:nvPr>
        </p:nvSpPr>
        <p:spPr>
          <a:xfrm>
            <a:off x="2611474" y="2403829"/>
            <a:ext cx="4467300" cy="4476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smtClean="0">
                <a:solidFill>
                  <a:schemeClr val="dk1"/>
                </a:solidFill>
              </a:rPr>
              <a:t> Mở rương</a:t>
            </a:r>
            <a:endParaRPr>
              <a:solidFill>
                <a:schemeClr val="dk1"/>
              </a:solidFill>
            </a:endParaRPr>
          </a:p>
        </p:txBody>
      </p:sp>
      <p:sp>
        <p:nvSpPr>
          <p:cNvPr id="3382" name="Google Shape;3382;p62"/>
          <p:cNvSpPr txBox="1">
            <a:spLocks noGrp="1"/>
          </p:cNvSpPr>
          <p:nvPr>
            <p:ph type="title" idx="4294967295"/>
          </p:nvPr>
        </p:nvSpPr>
        <p:spPr>
          <a:xfrm>
            <a:off x="2338275" y="1209675"/>
            <a:ext cx="4467300" cy="1181100"/>
          </a:xfrm>
          <a:prstGeom prst="rect">
            <a:avLst/>
          </a:prstGeom>
        </p:spPr>
        <p:txBody>
          <a:bodyPr spcFirstLastPara="1" wrap="square" lIns="91425" tIns="457200" rIns="91425" bIns="0" anchor="b" anchorCtr="0">
            <a:noAutofit/>
          </a:bodyPr>
          <a:lstStyle/>
          <a:p>
            <a:pPr marL="0" lvl="0" indent="0" algn="ctr" rtl="0">
              <a:spcBef>
                <a:spcPts val="0"/>
              </a:spcBef>
              <a:spcAft>
                <a:spcPts val="0"/>
              </a:spcAft>
              <a:buNone/>
            </a:pPr>
            <a:r>
              <a:rPr lang="en" sz="5400" smtClean="0">
                <a:solidFill>
                  <a:schemeClr val="accent1"/>
                </a:solidFill>
              </a:rPr>
              <a:t>03</a:t>
            </a:r>
            <a:endParaRPr sz="5400">
              <a:solidFill>
                <a:schemeClr val="accent1"/>
              </a:solidFill>
            </a:endParaRPr>
          </a:p>
        </p:txBody>
      </p:sp>
      <p:grpSp>
        <p:nvGrpSpPr>
          <p:cNvPr id="3384" name="Google Shape;3384;p62"/>
          <p:cNvGrpSpPr/>
          <p:nvPr/>
        </p:nvGrpSpPr>
        <p:grpSpPr>
          <a:xfrm>
            <a:off x="7078774" y="2938110"/>
            <a:ext cx="851041" cy="934960"/>
            <a:chOff x="7078774" y="2938110"/>
            <a:chExt cx="851041" cy="934960"/>
          </a:xfrm>
        </p:grpSpPr>
        <p:sp>
          <p:nvSpPr>
            <p:cNvPr id="3385" name="Google Shape;3385;p62"/>
            <p:cNvSpPr/>
            <p:nvPr/>
          </p:nvSpPr>
          <p:spPr>
            <a:xfrm>
              <a:off x="7191784" y="3093009"/>
              <a:ext cx="624900" cy="624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2"/>
            <p:cNvSpPr/>
            <p:nvPr/>
          </p:nvSpPr>
          <p:spPr>
            <a:xfrm>
              <a:off x="7259344" y="3160631"/>
              <a:ext cx="489900" cy="489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2"/>
            <p:cNvSpPr/>
            <p:nvPr/>
          </p:nvSpPr>
          <p:spPr>
            <a:xfrm>
              <a:off x="7376480" y="3006551"/>
              <a:ext cx="255576" cy="798075"/>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2"/>
            <p:cNvSpPr/>
            <p:nvPr/>
          </p:nvSpPr>
          <p:spPr>
            <a:xfrm>
              <a:off x="7105040" y="3278032"/>
              <a:ext cx="798036" cy="255576"/>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2"/>
            <p:cNvSpPr/>
            <p:nvPr/>
          </p:nvSpPr>
          <p:spPr>
            <a:xfrm>
              <a:off x="7263501" y="2938110"/>
              <a:ext cx="481105" cy="934960"/>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2"/>
            <p:cNvSpPr/>
            <p:nvPr/>
          </p:nvSpPr>
          <p:spPr>
            <a:xfrm>
              <a:off x="7078774" y="3186593"/>
              <a:ext cx="851041" cy="43798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1" name="Google Shape;3391;p62"/>
          <p:cNvGrpSpPr/>
          <p:nvPr/>
        </p:nvGrpSpPr>
        <p:grpSpPr>
          <a:xfrm>
            <a:off x="7758663" y="211475"/>
            <a:ext cx="392112" cy="392100"/>
            <a:chOff x="7758663" y="211475"/>
            <a:chExt cx="392112" cy="392100"/>
          </a:xfrm>
        </p:grpSpPr>
        <p:grpSp>
          <p:nvGrpSpPr>
            <p:cNvPr id="3392" name="Google Shape;3392;p62"/>
            <p:cNvGrpSpPr/>
            <p:nvPr/>
          </p:nvGrpSpPr>
          <p:grpSpPr>
            <a:xfrm flipH="1">
              <a:off x="7770344" y="220550"/>
              <a:ext cx="380430" cy="373923"/>
              <a:chOff x="4932401" y="4252000"/>
              <a:chExt cx="380430" cy="373923"/>
            </a:xfrm>
          </p:grpSpPr>
          <p:sp>
            <p:nvSpPr>
              <p:cNvPr id="3393" name="Google Shape;3393;p62"/>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2"/>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5" name="Google Shape;3395;p62">
              <a:hlinkClick r:id="" action="ppaction://hlinkshowjump?jump=previousslide"/>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6" name="Google Shape;3396;p62"/>
          <p:cNvGrpSpPr/>
          <p:nvPr/>
        </p:nvGrpSpPr>
        <p:grpSpPr>
          <a:xfrm>
            <a:off x="8312201" y="211475"/>
            <a:ext cx="392112" cy="392100"/>
            <a:chOff x="8312201" y="211475"/>
            <a:chExt cx="392112" cy="392100"/>
          </a:xfrm>
        </p:grpSpPr>
        <p:grpSp>
          <p:nvGrpSpPr>
            <p:cNvPr id="3397" name="Google Shape;3397;p62"/>
            <p:cNvGrpSpPr/>
            <p:nvPr/>
          </p:nvGrpSpPr>
          <p:grpSpPr>
            <a:xfrm>
              <a:off x="8312201" y="220550"/>
              <a:ext cx="380430" cy="373923"/>
              <a:chOff x="4932401" y="4252000"/>
              <a:chExt cx="380430" cy="373923"/>
            </a:xfrm>
          </p:grpSpPr>
          <p:sp>
            <p:nvSpPr>
              <p:cNvPr id="3398" name="Google Shape;3398;p62"/>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2"/>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0" name="Google Shape;3400;p62">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 name="Google Shape;3401;p62"/>
          <p:cNvGrpSpPr/>
          <p:nvPr/>
        </p:nvGrpSpPr>
        <p:grpSpPr>
          <a:xfrm>
            <a:off x="7205125" y="211475"/>
            <a:ext cx="392112" cy="392100"/>
            <a:chOff x="7205125" y="211475"/>
            <a:chExt cx="392112" cy="392100"/>
          </a:xfrm>
        </p:grpSpPr>
        <p:sp>
          <p:nvSpPr>
            <p:cNvPr id="3402" name="Google Shape;3402;p62"/>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2">
              <a:hlinkClick r:id="rId3"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2"/>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2"/>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04"/>
        <p:cNvGrpSpPr/>
        <p:nvPr/>
      </p:nvGrpSpPr>
      <p:grpSpPr>
        <a:xfrm>
          <a:off x="0" y="0"/>
          <a:ext cx="0" cy="0"/>
          <a:chOff x="0" y="0"/>
          <a:chExt cx="0" cy="0"/>
        </a:xfrm>
      </p:grpSpPr>
      <p:grpSp>
        <p:nvGrpSpPr>
          <p:cNvPr id="1005" name="Google Shape;1005;p33"/>
          <p:cNvGrpSpPr/>
          <p:nvPr/>
        </p:nvGrpSpPr>
        <p:grpSpPr>
          <a:xfrm>
            <a:off x="753822" y="1763217"/>
            <a:ext cx="2513655" cy="1008154"/>
            <a:chOff x="753822" y="1763217"/>
            <a:chExt cx="2513655" cy="1008154"/>
          </a:xfrm>
        </p:grpSpPr>
        <p:sp>
          <p:nvSpPr>
            <p:cNvPr id="1006" name="Google Shape;1006;p33"/>
            <p:cNvSpPr/>
            <p:nvPr/>
          </p:nvSpPr>
          <p:spPr>
            <a:xfrm>
              <a:off x="786787" y="2639469"/>
              <a:ext cx="65962" cy="131903"/>
            </a:xfrm>
            <a:custGeom>
              <a:avLst/>
              <a:gdLst/>
              <a:ahLst/>
              <a:cxnLst/>
              <a:rect l="l" t="t" r="r" b="b"/>
              <a:pathLst>
                <a:path w="2049" h="4097" extrusionOk="0">
                  <a:moveTo>
                    <a:pt x="1024" y="1"/>
                  </a:moveTo>
                  <a:cubicBezTo>
                    <a:pt x="453" y="1"/>
                    <a:pt x="0" y="453"/>
                    <a:pt x="0" y="1025"/>
                  </a:cubicBezTo>
                  <a:lnTo>
                    <a:pt x="0" y="3073"/>
                  </a:lnTo>
                  <a:cubicBezTo>
                    <a:pt x="0" y="3644"/>
                    <a:pt x="453" y="4097"/>
                    <a:pt x="1024" y="4097"/>
                  </a:cubicBezTo>
                  <a:cubicBezTo>
                    <a:pt x="1596" y="4097"/>
                    <a:pt x="2048" y="3644"/>
                    <a:pt x="2048" y="3073"/>
                  </a:cubicBezTo>
                  <a:lnTo>
                    <a:pt x="2048" y="1025"/>
                  </a:lnTo>
                  <a:cubicBezTo>
                    <a:pt x="2048" y="453"/>
                    <a:pt x="1596"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3"/>
            <p:cNvSpPr/>
            <p:nvPr/>
          </p:nvSpPr>
          <p:spPr>
            <a:xfrm>
              <a:off x="835076" y="1879345"/>
              <a:ext cx="2355751" cy="773195"/>
            </a:xfrm>
            <a:custGeom>
              <a:avLst/>
              <a:gdLst/>
              <a:ahLst/>
              <a:cxnLst/>
              <a:rect l="l" t="t" r="r" b="b"/>
              <a:pathLst>
                <a:path w="73177" h="24016" extrusionOk="0">
                  <a:moveTo>
                    <a:pt x="0" y="1"/>
                  </a:moveTo>
                  <a:lnTo>
                    <a:pt x="0" y="2013"/>
                  </a:lnTo>
                  <a:lnTo>
                    <a:pt x="0" y="5168"/>
                  </a:lnTo>
                  <a:lnTo>
                    <a:pt x="0" y="12014"/>
                  </a:lnTo>
                  <a:lnTo>
                    <a:pt x="143" y="12014"/>
                  </a:lnTo>
                  <a:lnTo>
                    <a:pt x="143" y="24016"/>
                  </a:lnTo>
                  <a:lnTo>
                    <a:pt x="54329" y="24016"/>
                  </a:lnTo>
                  <a:cubicBezTo>
                    <a:pt x="54876" y="24016"/>
                    <a:pt x="55376" y="23694"/>
                    <a:pt x="55626" y="23206"/>
                  </a:cubicBezTo>
                  <a:lnTo>
                    <a:pt x="57222" y="20039"/>
                  </a:lnTo>
                  <a:lnTo>
                    <a:pt x="58805" y="23206"/>
                  </a:lnTo>
                  <a:cubicBezTo>
                    <a:pt x="59067" y="23694"/>
                    <a:pt x="59555" y="24016"/>
                    <a:pt x="60103" y="24016"/>
                  </a:cubicBezTo>
                  <a:lnTo>
                    <a:pt x="73176" y="24016"/>
                  </a:lnTo>
                  <a:lnTo>
                    <a:pt x="73176" y="22004"/>
                  </a:lnTo>
                  <a:lnTo>
                    <a:pt x="73176" y="18848"/>
                  </a:lnTo>
                  <a:lnTo>
                    <a:pt x="73176" y="12014"/>
                  </a:lnTo>
                  <a:lnTo>
                    <a:pt x="73033" y="12014"/>
                  </a:lnTo>
                  <a:lnTo>
                    <a:pt x="73033" y="1"/>
                  </a:lnTo>
                  <a:lnTo>
                    <a:pt x="18848" y="1"/>
                  </a:lnTo>
                  <a:cubicBezTo>
                    <a:pt x="18300" y="1"/>
                    <a:pt x="17812" y="322"/>
                    <a:pt x="17550" y="810"/>
                  </a:cubicBezTo>
                  <a:lnTo>
                    <a:pt x="15967" y="3989"/>
                  </a:lnTo>
                  <a:lnTo>
                    <a:pt x="14371" y="810"/>
                  </a:lnTo>
                  <a:cubicBezTo>
                    <a:pt x="14121" y="322"/>
                    <a:pt x="13621" y="1"/>
                    <a:pt x="13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3"/>
            <p:cNvSpPr/>
            <p:nvPr/>
          </p:nvSpPr>
          <p:spPr>
            <a:xfrm>
              <a:off x="835076" y="1879345"/>
              <a:ext cx="2351147" cy="386823"/>
            </a:xfrm>
            <a:custGeom>
              <a:avLst/>
              <a:gdLst/>
              <a:ahLst/>
              <a:cxnLst/>
              <a:rect l="l" t="t" r="r" b="b"/>
              <a:pathLst>
                <a:path w="73034" h="12015" extrusionOk="0">
                  <a:moveTo>
                    <a:pt x="0" y="1"/>
                  </a:moveTo>
                  <a:lnTo>
                    <a:pt x="0" y="2013"/>
                  </a:lnTo>
                  <a:lnTo>
                    <a:pt x="0" y="5168"/>
                  </a:lnTo>
                  <a:lnTo>
                    <a:pt x="0" y="12014"/>
                  </a:lnTo>
                  <a:lnTo>
                    <a:pt x="73033" y="12014"/>
                  </a:lnTo>
                  <a:lnTo>
                    <a:pt x="73033" y="1"/>
                  </a:lnTo>
                  <a:lnTo>
                    <a:pt x="18848" y="1"/>
                  </a:lnTo>
                  <a:cubicBezTo>
                    <a:pt x="18300" y="1"/>
                    <a:pt x="17812" y="322"/>
                    <a:pt x="17550" y="810"/>
                  </a:cubicBezTo>
                  <a:lnTo>
                    <a:pt x="15967" y="3989"/>
                  </a:lnTo>
                  <a:lnTo>
                    <a:pt x="14371" y="810"/>
                  </a:lnTo>
                  <a:cubicBezTo>
                    <a:pt x="14121" y="322"/>
                    <a:pt x="13621" y="1"/>
                    <a:pt x="13073" y="1"/>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3"/>
            <p:cNvSpPr/>
            <p:nvPr/>
          </p:nvSpPr>
          <p:spPr>
            <a:xfrm>
              <a:off x="786787" y="1763217"/>
              <a:ext cx="65962" cy="132257"/>
            </a:xfrm>
            <a:custGeom>
              <a:avLst/>
              <a:gdLst/>
              <a:ahLst/>
              <a:cxnLst/>
              <a:rect l="l" t="t" r="r" b="b"/>
              <a:pathLst>
                <a:path w="2049" h="4108" extrusionOk="0">
                  <a:moveTo>
                    <a:pt x="1024" y="0"/>
                  </a:moveTo>
                  <a:cubicBezTo>
                    <a:pt x="453" y="0"/>
                    <a:pt x="0" y="465"/>
                    <a:pt x="0" y="1024"/>
                  </a:cubicBezTo>
                  <a:lnTo>
                    <a:pt x="0" y="3084"/>
                  </a:lnTo>
                  <a:cubicBezTo>
                    <a:pt x="0" y="3644"/>
                    <a:pt x="453" y="4108"/>
                    <a:pt x="1024" y="4108"/>
                  </a:cubicBezTo>
                  <a:cubicBezTo>
                    <a:pt x="1596" y="4108"/>
                    <a:pt x="2048" y="3644"/>
                    <a:pt x="2048" y="3084"/>
                  </a:cubicBezTo>
                  <a:lnTo>
                    <a:pt x="2048" y="1024"/>
                  </a:lnTo>
                  <a:cubicBezTo>
                    <a:pt x="2048" y="465"/>
                    <a:pt x="1596"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3"/>
            <p:cNvSpPr/>
            <p:nvPr/>
          </p:nvSpPr>
          <p:spPr>
            <a:xfrm>
              <a:off x="753822" y="1829153"/>
              <a:ext cx="132247" cy="876284"/>
            </a:xfrm>
            <a:custGeom>
              <a:avLst/>
              <a:gdLst/>
              <a:ahLst/>
              <a:cxnLst/>
              <a:rect l="l" t="t" r="r" b="b"/>
              <a:pathLst>
                <a:path w="4108" h="27218" extrusionOk="0">
                  <a:moveTo>
                    <a:pt x="2048" y="0"/>
                  </a:moveTo>
                  <a:cubicBezTo>
                    <a:pt x="917" y="0"/>
                    <a:pt x="0" y="929"/>
                    <a:pt x="0" y="2060"/>
                  </a:cubicBezTo>
                  <a:lnTo>
                    <a:pt x="0" y="11752"/>
                  </a:lnTo>
                  <a:lnTo>
                    <a:pt x="0" y="13609"/>
                  </a:lnTo>
                  <a:lnTo>
                    <a:pt x="0" y="15478"/>
                  </a:lnTo>
                  <a:lnTo>
                    <a:pt x="0" y="25170"/>
                  </a:lnTo>
                  <a:cubicBezTo>
                    <a:pt x="0" y="26289"/>
                    <a:pt x="917" y="27218"/>
                    <a:pt x="2048" y="27218"/>
                  </a:cubicBezTo>
                  <a:cubicBezTo>
                    <a:pt x="3179" y="27218"/>
                    <a:pt x="4108" y="26289"/>
                    <a:pt x="4108" y="25170"/>
                  </a:cubicBezTo>
                  <a:lnTo>
                    <a:pt x="4108" y="15478"/>
                  </a:lnTo>
                  <a:lnTo>
                    <a:pt x="4108" y="13609"/>
                  </a:lnTo>
                  <a:lnTo>
                    <a:pt x="4108" y="11752"/>
                  </a:lnTo>
                  <a:lnTo>
                    <a:pt x="4108" y="2060"/>
                  </a:lnTo>
                  <a:cubicBezTo>
                    <a:pt x="4108" y="929"/>
                    <a:pt x="3179"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3"/>
            <p:cNvSpPr/>
            <p:nvPr/>
          </p:nvSpPr>
          <p:spPr>
            <a:xfrm>
              <a:off x="753822" y="2267262"/>
              <a:ext cx="132247" cy="438174"/>
            </a:xfrm>
            <a:custGeom>
              <a:avLst/>
              <a:gdLst/>
              <a:ahLst/>
              <a:cxnLst/>
              <a:rect l="l" t="t" r="r" b="b"/>
              <a:pathLst>
                <a:path w="4108" h="13610" extrusionOk="0">
                  <a:moveTo>
                    <a:pt x="0" y="1"/>
                  </a:moveTo>
                  <a:lnTo>
                    <a:pt x="0" y="1870"/>
                  </a:lnTo>
                  <a:lnTo>
                    <a:pt x="0" y="11562"/>
                  </a:lnTo>
                  <a:cubicBezTo>
                    <a:pt x="0" y="12681"/>
                    <a:pt x="917" y="13610"/>
                    <a:pt x="2048" y="13610"/>
                  </a:cubicBezTo>
                  <a:cubicBezTo>
                    <a:pt x="3179" y="13610"/>
                    <a:pt x="4108" y="12681"/>
                    <a:pt x="4108" y="11562"/>
                  </a:cubicBezTo>
                  <a:lnTo>
                    <a:pt x="4108" y="1870"/>
                  </a:lnTo>
                  <a:lnTo>
                    <a:pt x="4108" y="1"/>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3"/>
            <p:cNvSpPr/>
            <p:nvPr/>
          </p:nvSpPr>
          <p:spPr>
            <a:xfrm>
              <a:off x="3168163" y="1763217"/>
              <a:ext cx="66349" cy="132257"/>
            </a:xfrm>
            <a:custGeom>
              <a:avLst/>
              <a:gdLst/>
              <a:ahLst/>
              <a:cxnLst/>
              <a:rect l="l" t="t" r="r" b="b"/>
              <a:pathLst>
                <a:path w="2061" h="4108" extrusionOk="0">
                  <a:moveTo>
                    <a:pt x="1037" y="0"/>
                  </a:moveTo>
                  <a:cubicBezTo>
                    <a:pt x="465" y="0"/>
                    <a:pt x="1" y="465"/>
                    <a:pt x="1" y="1024"/>
                  </a:cubicBezTo>
                  <a:lnTo>
                    <a:pt x="1" y="3084"/>
                  </a:lnTo>
                  <a:cubicBezTo>
                    <a:pt x="1" y="3644"/>
                    <a:pt x="465" y="4108"/>
                    <a:pt x="1037" y="4108"/>
                  </a:cubicBezTo>
                  <a:cubicBezTo>
                    <a:pt x="1596" y="4108"/>
                    <a:pt x="2060" y="3644"/>
                    <a:pt x="2060" y="3084"/>
                  </a:cubicBezTo>
                  <a:lnTo>
                    <a:pt x="2060" y="1024"/>
                  </a:lnTo>
                  <a:cubicBezTo>
                    <a:pt x="2060" y="465"/>
                    <a:pt x="1596"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3"/>
            <p:cNvSpPr/>
            <p:nvPr/>
          </p:nvSpPr>
          <p:spPr>
            <a:xfrm>
              <a:off x="3168163" y="2639469"/>
              <a:ext cx="66349" cy="131903"/>
            </a:xfrm>
            <a:custGeom>
              <a:avLst/>
              <a:gdLst/>
              <a:ahLst/>
              <a:cxnLst/>
              <a:rect l="l" t="t" r="r" b="b"/>
              <a:pathLst>
                <a:path w="2061" h="4097" extrusionOk="0">
                  <a:moveTo>
                    <a:pt x="1037" y="1"/>
                  </a:moveTo>
                  <a:cubicBezTo>
                    <a:pt x="465" y="1"/>
                    <a:pt x="1" y="453"/>
                    <a:pt x="1" y="1025"/>
                  </a:cubicBezTo>
                  <a:lnTo>
                    <a:pt x="1" y="3073"/>
                  </a:lnTo>
                  <a:cubicBezTo>
                    <a:pt x="1" y="3644"/>
                    <a:pt x="465" y="4097"/>
                    <a:pt x="1037" y="4097"/>
                  </a:cubicBezTo>
                  <a:cubicBezTo>
                    <a:pt x="1596" y="4097"/>
                    <a:pt x="2060" y="3644"/>
                    <a:pt x="2060" y="3073"/>
                  </a:cubicBezTo>
                  <a:lnTo>
                    <a:pt x="2060" y="1025"/>
                  </a:lnTo>
                  <a:cubicBezTo>
                    <a:pt x="2060" y="453"/>
                    <a:pt x="1596"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3"/>
            <p:cNvSpPr/>
            <p:nvPr/>
          </p:nvSpPr>
          <p:spPr>
            <a:xfrm>
              <a:off x="3135197" y="1829153"/>
              <a:ext cx="132279" cy="876284"/>
            </a:xfrm>
            <a:custGeom>
              <a:avLst/>
              <a:gdLst/>
              <a:ahLst/>
              <a:cxnLst/>
              <a:rect l="l" t="t" r="r" b="b"/>
              <a:pathLst>
                <a:path w="4109" h="27218" extrusionOk="0">
                  <a:moveTo>
                    <a:pt x="2061" y="0"/>
                  </a:moveTo>
                  <a:cubicBezTo>
                    <a:pt x="929" y="0"/>
                    <a:pt x="1" y="929"/>
                    <a:pt x="1" y="2060"/>
                  </a:cubicBezTo>
                  <a:lnTo>
                    <a:pt x="1" y="11752"/>
                  </a:lnTo>
                  <a:lnTo>
                    <a:pt x="1" y="13609"/>
                  </a:lnTo>
                  <a:lnTo>
                    <a:pt x="1" y="15478"/>
                  </a:lnTo>
                  <a:lnTo>
                    <a:pt x="1" y="25170"/>
                  </a:lnTo>
                  <a:cubicBezTo>
                    <a:pt x="1" y="26289"/>
                    <a:pt x="929" y="27218"/>
                    <a:pt x="2061" y="27218"/>
                  </a:cubicBezTo>
                  <a:cubicBezTo>
                    <a:pt x="3180" y="27218"/>
                    <a:pt x="4108" y="26289"/>
                    <a:pt x="4108" y="25170"/>
                  </a:cubicBezTo>
                  <a:lnTo>
                    <a:pt x="4108" y="15478"/>
                  </a:lnTo>
                  <a:lnTo>
                    <a:pt x="4108" y="13609"/>
                  </a:lnTo>
                  <a:lnTo>
                    <a:pt x="4108" y="11752"/>
                  </a:lnTo>
                  <a:lnTo>
                    <a:pt x="4108" y="2060"/>
                  </a:lnTo>
                  <a:cubicBezTo>
                    <a:pt x="4108" y="929"/>
                    <a:pt x="3180" y="0"/>
                    <a:pt x="20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3"/>
            <p:cNvSpPr/>
            <p:nvPr/>
          </p:nvSpPr>
          <p:spPr>
            <a:xfrm>
              <a:off x="3135197" y="2267262"/>
              <a:ext cx="132279" cy="438174"/>
            </a:xfrm>
            <a:custGeom>
              <a:avLst/>
              <a:gdLst/>
              <a:ahLst/>
              <a:cxnLst/>
              <a:rect l="l" t="t" r="r" b="b"/>
              <a:pathLst>
                <a:path w="4109" h="13610" extrusionOk="0">
                  <a:moveTo>
                    <a:pt x="1" y="1"/>
                  </a:moveTo>
                  <a:lnTo>
                    <a:pt x="1" y="1870"/>
                  </a:lnTo>
                  <a:lnTo>
                    <a:pt x="1" y="11562"/>
                  </a:lnTo>
                  <a:cubicBezTo>
                    <a:pt x="1" y="12681"/>
                    <a:pt x="929" y="13610"/>
                    <a:pt x="2061" y="13610"/>
                  </a:cubicBezTo>
                  <a:cubicBezTo>
                    <a:pt x="3180" y="13610"/>
                    <a:pt x="4108" y="12681"/>
                    <a:pt x="4108" y="11562"/>
                  </a:cubicBezTo>
                  <a:lnTo>
                    <a:pt x="4108" y="1870"/>
                  </a:lnTo>
                  <a:lnTo>
                    <a:pt x="4108" y="1"/>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33"/>
          <p:cNvGrpSpPr/>
          <p:nvPr/>
        </p:nvGrpSpPr>
        <p:grpSpPr>
          <a:xfrm>
            <a:off x="2752575" y="2834277"/>
            <a:ext cx="2513655" cy="1008154"/>
            <a:chOff x="753822" y="1763217"/>
            <a:chExt cx="2513655" cy="1008154"/>
          </a:xfrm>
        </p:grpSpPr>
        <p:sp>
          <p:nvSpPr>
            <p:cNvPr id="1017" name="Google Shape;1017;p33"/>
            <p:cNvSpPr/>
            <p:nvPr/>
          </p:nvSpPr>
          <p:spPr>
            <a:xfrm>
              <a:off x="835076" y="1879345"/>
              <a:ext cx="2355751" cy="773195"/>
            </a:xfrm>
            <a:custGeom>
              <a:avLst/>
              <a:gdLst/>
              <a:ahLst/>
              <a:cxnLst/>
              <a:rect l="l" t="t" r="r" b="b"/>
              <a:pathLst>
                <a:path w="73177" h="24016" extrusionOk="0">
                  <a:moveTo>
                    <a:pt x="0" y="1"/>
                  </a:moveTo>
                  <a:lnTo>
                    <a:pt x="0" y="2013"/>
                  </a:lnTo>
                  <a:lnTo>
                    <a:pt x="0" y="5168"/>
                  </a:lnTo>
                  <a:lnTo>
                    <a:pt x="0" y="12014"/>
                  </a:lnTo>
                  <a:lnTo>
                    <a:pt x="143" y="12014"/>
                  </a:lnTo>
                  <a:lnTo>
                    <a:pt x="143" y="24016"/>
                  </a:lnTo>
                  <a:lnTo>
                    <a:pt x="54329" y="24016"/>
                  </a:lnTo>
                  <a:cubicBezTo>
                    <a:pt x="54876" y="24016"/>
                    <a:pt x="55376" y="23694"/>
                    <a:pt x="55626" y="23206"/>
                  </a:cubicBezTo>
                  <a:lnTo>
                    <a:pt x="57222" y="20039"/>
                  </a:lnTo>
                  <a:lnTo>
                    <a:pt x="58805" y="23206"/>
                  </a:lnTo>
                  <a:cubicBezTo>
                    <a:pt x="59067" y="23694"/>
                    <a:pt x="59555" y="24016"/>
                    <a:pt x="60103" y="24016"/>
                  </a:cubicBezTo>
                  <a:lnTo>
                    <a:pt x="73176" y="24016"/>
                  </a:lnTo>
                  <a:lnTo>
                    <a:pt x="73176" y="22004"/>
                  </a:lnTo>
                  <a:lnTo>
                    <a:pt x="73176" y="18848"/>
                  </a:lnTo>
                  <a:lnTo>
                    <a:pt x="73176" y="12014"/>
                  </a:lnTo>
                  <a:lnTo>
                    <a:pt x="73033" y="12014"/>
                  </a:lnTo>
                  <a:lnTo>
                    <a:pt x="73033" y="1"/>
                  </a:lnTo>
                  <a:lnTo>
                    <a:pt x="18848" y="1"/>
                  </a:lnTo>
                  <a:cubicBezTo>
                    <a:pt x="18300" y="1"/>
                    <a:pt x="17812" y="322"/>
                    <a:pt x="17550" y="810"/>
                  </a:cubicBezTo>
                  <a:lnTo>
                    <a:pt x="15967" y="3989"/>
                  </a:lnTo>
                  <a:lnTo>
                    <a:pt x="14371" y="810"/>
                  </a:lnTo>
                  <a:cubicBezTo>
                    <a:pt x="14121" y="322"/>
                    <a:pt x="13621" y="1"/>
                    <a:pt x="13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3"/>
            <p:cNvSpPr/>
            <p:nvPr/>
          </p:nvSpPr>
          <p:spPr>
            <a:xfrm>
              <a:off x="835076" y="1879345"/>
              <a:ext cx="2351147" cy="386823"/>
            </a:xfrm>
            <a:custGeom>
              <a:avLst/>
              <a:gdLst/>
              <a:ahLst/>
              <a:cxnLst/>
              <a:rect l="l" t="t" r="r" b="b"/>
              <a:pathLst>
                <a:path w="73034" h="12015" extrusionOk="0">
                  <a:moveTo>
                    <a:pt x="0" y="1"/>
                  </a:moveTo>
                  <a:lnTo>
                    <a:pt x="0" y="2013"/>
                  </a:lnTo>
                  <a:lnTo>
                    <a:pt x="0" y="5168"/>
                  </a:lnTo>
                  <a:lnTo>
                    <a:pt x="0" y="12014"/>
                  </a:lnTo>
                  <a:lnTo>
                    <a:pt x="73033" y="12014"/>
                  </a:lnTo>
                  <a:lnTo>
                    <a:pt x="73033" y="1"/>
                  </a:lnTo>
                  <a:lnTo>
                    <a:pt x="18848" y="1"/>
                  </a:lnTo>
                  <a:cubicBezTo>
                    <a:pt x="18300" y="1"/>
                    <a:pt x="17812" y="322"/>
                    <a:pt x="17550" y="810"/>
                  </a:cubicBezTo>
                  <a:lnTo>
                    <a:pt x="15967" y="3989"/>
                  </a:lnTo>
                  <a:lnTo>
                    <a:pt x="14371" y="810"/>
                  </a:lnTo>
                  <a:cubicBezTo>
                    <a:pt x="14121" y="322"/>
                    <a:pt x="13621" y="1"/>
                    <a:pt x="13073" y="1"/>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3"/>
            <p:cNvSpPr/>
            <p:nvPr/>
          </p:nvSpPr>
          <p:spPr>
            <a:xfrm>
              <a:off x="786787" y="1763217"/>
              <a:ext cx="65962" cy="132257"/>
            </a:xfrm>
            <a:custGeom>
              <a:avLst/>
              <a:gdLst/>
              <a:ahLst/>
              <a:cxnLst/>
              <a:rect l="l" t="t" r="r" b="b"/>
              <a:pathLst>
                <a:path w="2049" h="4108" extrusionOk="0">
                  <a:moveTo>
                    <a:pt x="1024" y="0"/>
                  </a:moveTo>
                  <a:cubicBezTo>
                    <a:pt x="453" y="0"/>
                    <a:pt x="0" y="465"/>
                    <a:pt x="0" y="1024"/>
                  </a:cubicBezTo>
                  <a:lnTo>
                    <a:pt x="0" y="3084"/>
                  </a:lnTo>
                  <a:cubicBezTo>
                    <a:pt x="0" y="3644"/>
                    <a:pt x="453" y="4108"/>
                    <a:pt x="1024" y="4108"/>
                  </a:cubicBezTo>
                  <a:cubicBezTo>
                    <a:pt x="1596" y="4108"/>
                    <a:pt x="2048" y="3644"/>
                    <a:pt x="2048" y="3084"/>
                  </a:cubicBezTo>
                  <a:lnTo>
                    <a:pt x="2048" y="1024"/>
                  </a:lnTo>
                  <a:cubicBezTo>
                    <a:pt x="2048" y="465"/>
                    <a:pt x="1596"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3"/>
            <p:cNvSpPr/>
            <p:nvPr/>
          </p:nvSpPr>
          <p:spPr>
            <a:xfrm>
              <a:off x="786787" y="2639469"/>
              <a:ext cx="65962" cy="131903"/>
            </a:xfrm>
            <a:custGeom>
              <a:avLst/>
              <a:gdLst/>
              <a:ahLst/>
              <a:cxnLst/>
              <a:rect l="l" t="t" r="r" b="b"/>
              <a:pathLst>
                <a:path w="2049" h="4097" extrusionOk="0">
                  <a:moveTo>
                    <a:pt x="1024" y="1"/>
                  </a:moveTo>
                  <a:cubicBezTo>
                    <a:pt x="453" y="1"/>
                    <a:pt x="0" y="453"/>
                    <a:pt x="0" y="1025"/>
                  </a:cubicBezTo>
                  <a:lnTo>
                    <a:pt x="0" y="3073"/>
                  </a:lnTo>
                  <a:cubicBezTo>
                    <a:pt x="0" y="3644"/>
                    <a:pt x="453" y="4097"/>
                    <a:pt x="1024" y="4097"/>
                  </a:cubicBezTo>
                  <a:cubicBezTo>
                    <a:pt x="1596" y="4097"/>
                    <a:pt x="2048" y="3644"/>
                    <a:pt x="2048" y="3073"/>
                  </a:cubicBezTo>
                  <a:lnTo>
                    <a:pt x="2048" y="1025"/>
                  </a:lnTo>
                  <a:cubicBezTo>
                    <a:pt x="2048" y="453"/>
                    <a:pt x="1596"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3"/>
            <p:cNvSpPr/>
            <p:nvPr/>
          </p:nvSpPr>
          <p:spPr>
            <a:xfrm>
              <a:off x="753822" y="1829153"/>
              <a:ext cx="132247" cy="876284"/>
            </a:xfrm>
            <a:custGeom>
              <a:avLst/>
              <a:gdLst/>
              <a:ahLst/>
              <a:cxnLst/>
              <a:rect l="l" t="t" r="r" b="b"/>
              <a:pathLst>
                <a:path w="4108" h="27218" extrusionOk="0">
                  <a:moveTo>
                    <a:pt x="2048" y="0"/>
                  </a:moveTo>
                  <a:cubicBezTo>
                    <a:pt x="917" y="0"/>
                    <a:pt x="0" y="929"/>
                    <a:pt x="0" y="2060"/>
                  </a:cubicBezTo>
                  <a:lnTo>
                    <a:pt x="0" y="11752"/>
                  </a:lnTo>
                  <a:lnTo>
                    <a:pt x="0" y="13609"/>
                  </a:lnTo>
                  <a:lnTo>
                    <a:pt x="0" y="15478"/>
                  </a:lnTo>
                  <a:lnTo>
                    <a:pt x="0" y="25170"/>
                  </a:lnTo>
                  <a:cubicBezTo>
                    <a:pt x="0" y="26289"/>
                    <a:pt x="917" y="27218"/>
                    <a:pt x="2048" y="27218"/>
                  </a:cubicBezTo>
                  <a:cubicBezTo>
                    <a:pt x="3179" y="27218"/>
                    <a:pt x="4108" y="26289"/>
                    <a:pt x="4108" y="25170"/>
                  </a:cubicBezTo>
                  <a:lnTo>
                    <a:pt x="4108" y="15478"/>
                  </a:lnTo>
                  <a:lnTo>
                    <a:pt x="4108" y="13609"/>
                  </a:lnTo>
                  <a:lnTo>
                    <a:pt x="4108" y="11752"/>
                  </a:lnTo>
                  <a:lnTo>
                    <a:pt x="4108" y="2060"/>
                  </a:lnTo>
                  <a:cubicBezTo>
                    <a:pt x="4108" y="929"/>
                    <a:pt x="3179"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3"/>
            <p:cNvSpPr/>
            <p:nvPr/>
          </p:nvSpPr>
          <p:spPr>
            <a:xfrm>
              <a:off x="753822" y="2267262"/>
              <a:ext cx="132247" cy="438174"/>
            </a:xfrm>
            <a:custGeom>
              <a:avLst/>
              <a:gdLst/>
              <a:ahLst/>
              <a:cxnLst/>
              <a:rect l="l" t="t" r="r" b="b"/>
              <a:pathLst>
                <a:path w="4108" h="13610" extrusionOk="0">
                  <a:moveTo>
                    <a:pt x="0" y="1"/>
                  </a:moveTo>
                  <a:lnTo>
                    <a:pt x="0" y="1870"/>
                  </a:lnTo>
                  <a:lnTo>
                    <a:pt x="0" y="11562"/>
                  </a:lnTo>
                  <a:cubicBezTo>
                    <a:pt x="0" y="12681"/>
                    <a:pt x="917" y="13610"/>
                    <a:pt x="2048" y="13610"/>
                  </a:cubicBezTo>
                  <a:cubicBezTo>
                    <a:pt x="3179" y="13610"/>
                    <a:pt x="4108" y="12681"/>
                    <a:pt x="4108" y="11562"/>
                  </a:cubicBezTo>
                  <a:lnTo>
                    <a:pt x="4108" y="1870"/>
                  </a:lnTo>
                  <a:lnTo>
                    <a:pt x="4108" y="1"/>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3"/>
            <p:cNvSpPr/>
            <p:nvPr/>
          </p:nvSpPr>
          <p:spPr>
            <a:xfrm>
              <a:off x="3168163" y="1763217"/>
              <a:ext cx="66349" cy="132257"/>
            </a:xfrm>
            <a:custGeom>
              <a:avLst/>
              <a:gdLst/>
              <a:ahLst/>
              <a:cxnLst/>
              <a:rect l="l" t="t" r="r" b="b"/>
              <a:pathLst>
                <a:path w="2061" h="4108" extrusionOk="0">
                  <a:moveTo>
                    <a:pt x="1037" y="0"/>
                  </a:moveTo>
                  <a:cubicBezTo>
                    <a:pt x="465" y="0"/>
                    <a:pt x="1" y="465"/>
                    <a:pt x="1" y="1024"/>
                  </a:cubicBezTo>
                  <a:lnTo>
                    <a:pt x="1" y="3084"/>
                  </a:lnTo>
                  <a:cubicBezTo>
                    <a:pt x="1" y="3644"/>
                    <a:pt x="465" y="4108"/>
                    <a:pt x="1037" y="4108"/>
                  </a:cubicBezTo>
                  <a:cubicBezTo>
                    <a:pt x="1596" y="4108"/>
                    <a:pt x="2060" y="3644"/>
                    <a:pt x="2060" y="3084"/>
                  </a:cubicBezTo>
                  <a:lnTo>
                    <a:pt x="2060" y="1024"/>
                  </a:lnTo>
                  <a:cubicBezTo>
                    <a:pt x="2060" y="465"/>
                    <a:pt x="1596"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3"/>
            <p:cNvSpPr/>
            <p:nvPr/>
          </p:nvSpPr>
          <p:spPr>
            <a:xfrm>
              <a:off x="3168163" y="2639469"/>
              <a:ext cx="66349" cy="131903"/>
            </a:xfrm>
            <a:custGeom>
              <a:avLst/>
              <a:gdLst/>
              <a:ahLst/>
              <a:cxnLst/>
              <a:rect l="l" t="t" r="r" b="b"/>
              <a:pathLst>
                <a:path w="2061" h="4097" extrusionOk="0">
                  <a:moveTo>
                    <a:pt x="1037" y="1"/>
                  </a:moveTo>
                  <a:cubicBezTo>
                    <a:pt x="465" y="1"/>
                    <a:pt x="1" y="453"/>
                    <a:pt x="1" y="1025"/>
                  </a:cubicBezTo>
                  <a:lnTo>
                    <a:pt x="1" y="3073"/>
                  </a:lnTo>
                  <a:cubicBezTo>
                    <a:pt x="1" y="3644"/>
                    <a:pt x="465" y="4097"/>
                    <a:pt x="1037" y="4097"/>
                  </a:cubicBezTo>
                  <a:cubicBezTo>
                    <a:pt x="1596" y="4097"/>
                    <a:pt x="2060" y="3644"/>
                    <a:pt x="2060" y="3073"/>
                  </a:cubicBezTo>
                  <a:lnTo>
                    <a:pt x="2060" y="1025"/>
                  </a:lnTo>
                  <a:cubicBezTo>
                    <a:pt x="2060" y="453"/>
                    <a:pt x="1596"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3"/>
            <p:cNvSpPr/>
            <p:nvPr/>
          </p:nvSpPr>
          <p:spPr>
            <a:xfrm>
              <a:off x="3135197" y="1829153"/>
              <a:ext cx="132279" cy="876284"/>
            </a:xfrm>
            <a:custGeom>
              <a:avLst/>
              <a:gdLst/>
              <a:ahLst/>
              <a:cxnLst/>
              <a:rect l="l" t="t" r="r" b="b"/>
              <a:pathLst>
                <a:path w="4109" h="27218" extrusionOk="0">
                  <a:moveTo>
                    <a:pt x="2061" y="0"/>
                  </a:moveTo>
                  <a:cubicBezTo>
                    <a:pt x="929" y="0"/>
                    <a:pt x="1" y="929"/>
                    <a:pt x="1" y="2060"/>
                  </a:cubicBezTo>
                  <a:lnTo>
                    <a:pt x="1" y="11752"/>
                  </a:lnTo>
                  <a:lnTo>
                    <a:pt x="1" y="13609"/>
                  </a:lnTo>
                  <a:lnTo>
                    <a:pt x="1" y="15478"/>
                  </a:lnTo>
                  <a:lnTo>
                    <a:pt x="1" y="25170"/>
                  </a:lnTo>
                  <a:cubicBezTo>
                    <a:pt x="1" y="26289"/>
                    <a:pt x="929" y="27218"/>
                    <a:pt x="2061" y="27218"/>
                  </a:cubicBezTo>
                  <a:cubicBezTo>
                    <a:pt x="3180" y="27218"/>
                    <a:pt x="4108" y="26289"/>
                    <a:pt x="4108" y="25170"/>
                  </a:cubicBezTo>
                  <a:lnTo>
                    <a:pt x="4108" y="15478"/>
                  </a:lnTo>
                  <a:lnTo>
                    <a:pt x="4108" y="13609"/>
                  </a:lnTo>
                  <a:lnTo>
                    <a:pt x="4108" y="11752"/>
                  </a:lnTo>
                  <a:lnTo>
                    <a:pt x="4108" y="2060"/>
                  </a:lnTo>
                  <a:cubicBezTo>
                    <a:pt x="4108" y="929"/>
                    <a:pt x="3180" y="0"/>
                    <a:pt x="20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3"/>
            <p:cNvSpPr/>
            <p:nvPr/>
          </p:nvSpPr>
          <p:spPr>
            <a:xfrm>
              <a:off x="3135197" y="2267262"/>
              <a:ext cx="132279" cy="438174"/>
            </a:xfrm>
            <a:custGeom>
              <a:avLst/>
              <a:gdLst/>
              <a:ahLst/>
              <a:cxnLst/>
              <a:rect l="l" t="t" r="r" b="b"/>
              <a:pathLst>
                <a:path w="4109" h="13610" extrusionOk="0">
                  <a:moveTo>
                    <a:pt x="1" y="1"/>
                  </a:moveTo>
                  <a:lnTo>
                    <a:pt x="1" y="1870"/>
                  </a:lnTo>
                  <a:lnTo>
                    <a:pt x="1" y="11562"/>
                  </a:lnTo>
                  <a:cubicBezTo>
                    <a:pt x="1" y="12681"/>
                    <a:pt x="929" y="13610"/>
                    <a:pt x="2061" y="13610"/>
                  </a:cubicBezTo>
                  <a:cubicBezTo>
                    <a:pt x="3180" y="13610"/>
                    <a:pt x="4108" y="12681"/>
                    <a:pt x="4108" y="11562"/>
                  </a:cubicBezTo>
                  <a:lnTo>
                    <a:pt x="4108" y="1870"/>
                  </a:lnTo>
                  <a:lnTo>
                    <a:pt x="4108" y="1"/>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 name="Google Shape;1027;p33"/>
          <p:cNvGrpSpPr/>
          <p:nvPr/>
        </p:nvGrpSpPr>
        <p:grpSpPr>
          <a:xfrm>
            <a:off x="3982170" y="3835713"/>
            <a:ext cx="2513655" cy="1008154"/>
            <a:chOff x="753822" y="1763217"/>
            <a:chExt cx="2513655" cy="1008154"/>
          </a:xfrm>
        </p:grpSpPr>
        <p:sp>
          <p:nvSpPr>
            <p:cNvPr id="1028" name="Google Shape;1028;p33"/>
            <p:cNvSpPr/>
            <p:nvPr/>
          </p:nvSpPr>
          <p:spPr>
            <a:xfrm>
              <a:off x="835076" y="1879345"/>
              <a:ext cx="2355751" cy="773195"/>
            </a:xfrm>
            <a:custGeom>
              <a:avLst/>
              <a:gdLst/>
              <a:ahLst/>
              <a:cxnLst/>
              <a:rect l="l" t="t" r="r" b="b"/>
              <a:pathLst>
                <a:path w="73177" h="24016" extrusionOk="0">
                  <a:moveTo>
                    <a:pt x="0" y="1"/>
                  </a:moveTo>
                  <a:lnTo>
                    <a:pt x="0" y="2013"/>
                  </a:lnTo>
                  <a:lnTo>
                    <a:pt x="0" y="5168"/>
                  </a:lnTo>
                  <a:lnTo>
                    <a:pt x="0" y="12014"/>
                  </a:lnTo>
                  <a:lnTo>
                    <a:pt x="143" y="12014"/>
                  </a:lnTo>
                  <a:lnTo>
                    <a:pt x="143" y="24016"/>
                  </a:lnTo>
                  <a:lnTo>
                    <a:pt x="54329" y="24016"/>
                  </a:lnTo>
                  <a:cubicBezTo>
                    <a:pt x="54876" y="24016"/>
                    <a:pt x="55376" y="23694"/>
                    <a:pt x="55626" y="23206"/>
                  </a:cubicBezTo>
                  <a:lnTo>
                    <a:pt x="57222" y="20039"/>
                  </a:lnTo>
                  <a:lnTo>
                    <a:pt x="58805" y="23206"/>
                  </a:lnTo>
                  <a:cubicBezTo>
                    <a:pt x="59067" y="23694"/>
                    <a:pt x="59555" y="24016"/>
                    <a:pt x="60103" y="24016"/>
                  </a:cubicBezTo>
                  <a:lnTo>
                    <a:pt x="73176" y="24016"/>
                  </a:lnTo>
                  <a:lnTo>
                    <a:pt x="73176" y="22004"/>
                  </a:lnTo>
                  <a:lnTo>
                    <a:pt x="73176" y="18848"/>
                  </a:lnTo>
                  <a:lnTo>
                    <a:pt x="73176" y="12014"/>
                  </a:lnTo>
                  <a:lnTo>
                    <a:pt x="73033" y="12014"/>
                  </a:lnTo>
                  <a:lnTo>
                    <a:pt x="73033" y="1"/>
                  </a:lnTo>
                  <a:lnTo>
                    <a:pt x="18848" y="1"/>
                  </a:lnTo>
                  <a:cubicBezTo>
                    <a:pt x="18300" y="1"/>
                    <a:pt x="17812" y="322"/>
                    <a:pt x="17550" y="810"/>
                  </a:cubicBezTo>
                  <a:lnTo>
                    <a:pt x="15967" y="3989"/>
                  </a:lnTo>
                  <a:lnTo>
                    <a:pt x="14371" y="810"/>
                  </a:lnTo>
                  <a:cubicBezTo>
                    <a:pt x="14121" y="322"/>
                    <a:pt x="13621" y="1"/>
                    <a:pt x="13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3"/>
            <p:cNvSpPr/>
            <p:nvPr/>
          </p:nvSpPr>
          <p:spPr>
            <a:xfrm>
              <a:off x="835076" y="1879345"/>
              <a:ext cx="2351147" cy="386823"/>
            </a:xfrm>
            <a:custGeom>
              <a:avLst/>
              <a:gdLst/>
              <a:ahLst/>
              <a:cxnLst/>
              <a:rect l="l" t="t" r="r" b="b"/>
              <a:pathLst>
                <a:path w="73034" h="12015" extrusionOk="0">
                  <a:moveTo>
                    <a:pt x="0" y="1"/>
                  </a:moveTo>
                  <a:lnTo>
                    <a:pt x="0" y="2013"/>
                  </a:lnTo>
                  <a:lnTo>
                    <a:pt x="0" y="5168"/>
                  </a:lnTo>
                  <a:lnTo>
                    <a:pt x="0" y="12014"/>
                  </a:lnTo>
                  <a:lnTo>
                    <a:pt x="73033" y="12014"/>
                  </a:lnTo>
                  <a:lnTo>
                    <a:pt x="73033" y="1"/>
                  </a:lnTo>
                  <a:lnTo>
                    <a:pt x="18848" y="1"/>
                  </a:lnTo>
                  <a:cubicBezTo>
                    <a:pt x="18300" y="1"/>
                    <a:pt x="17812" y="322"/>
                    <a:pt x="17550" y="810"/>
                  </a:cubicBezTo>
                  <a:lnTo>
                    <a:pt x="15967" y="3989"/>
                  </a:lnTo>
                  <a:lnTo>
                    <a:pt x="14371" y="810"/>
                  </a:lnTo>
                  <a:cubicBezTo>
                    <a:pt x="14121" y="322"/>
                    <a:pt x="13621" y="1"/>
                    <a:pt x="13073" y="1"/>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3"/>
            <p:cNvSpPr/>
            <p:nvPr/>
          </p:nvSpPr>
          <p:spPr>
            <a:xfrm>
              <a:off x="786787" y="1763217"/>
              <a:ext cx="65962" cy="132257"/>
            </a:xfrm>
            <a:custGeom>
              <a:avLst/>
              <a:gdLst/>
              <a:ahLst/>
              <a:cxnLst/>
              <a:rect l="l" t="t" r="r" b="b"/>
              <a:pathLst>
                <a:path w="2049" h="4108" extrusionOk="0">
                  <a:moveTo>
                    <a:pt x="1024" y="0"/>
                  </a:moveTo>
                  <a:cubicBezTo>
                    <a:pt x="453" y="0"/>
                    <a:pt x="0" y="465"/>
                    <a:pt x="0" y="1024"/>
                  </a:cubicBezTo>
                  <a:lnTo>
                    <a:pt x="0" y="3084"/>
                  </a:lnTo>
                  <a:cubicBezTo>
                    <a:pt x="0" y="3644"/>
                    <a:pt x="453" y="4108"/>
                    <a:pt x="1024" y="4108"/>
                  </a:cubicBezTo>
                  <a:cubicBezTo>
                    <a:pt x="1596" y="4108"/>
                    <a:pt x="2048" y="3644"/>
                    <a:pt x="2048" y="3084"/>
                  </a:cubicBezTo>
                  <a:lnTo>
                    <a:pt x="2048" y="1024"/>
                  </a:lnTo>
                  <a:cubicBezTo>
                    <a:pt x="2048" y="465"/>
                    <a:pt x="1596" y="0"/>
                    <a:pt x="1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3"/>
            <p:cNvSpPr/>
            <p:nvPr/>
          </p:nvSpPr>
          <p:spPr>
            <a:xfrm>
              <a:off x="786787" y="2639469"/>
              <a:ext cx="65962" cy="131903"/>
            </a:xfrm>
            <a:custGeom>
              <a:avLst/>
              <a:gdLst/>
              <a:ahLst/>
              <a:cxnLst/>
              <a:rect l="l" t="t" r="r" b="b"/>
              <a:pathLst>
                <a:path w="2049" h="4097" extrusionOk="0">
                  <a:moveTo>
                    <a:pt x="1024" y="1"/>
                  </a:moveTo>
                  <a:cubicBezTo>
                    <a:pt x="453" y="1"/>
                    <a:pt x="0" y="453"/>
                    <a:pt x="0" y="1025"/>
                  </a:cubicBezTo>
                  <a:lnTo>
                    <a:pt x="0" y="3073"/>
                  </a:lnTo>
                  <a:cubicBezTo>
                    <a:pt x="0" y="3644"/>
                    <a:pt x="453" y="4097"/>
                    <a:pt x="1024" y="4097"/>
                  </a:cubicBezTo>
                  <a:cubicBezTo>
                    <a:pt x="1596" y="4097"/>
                    <a:pt x="2048" y="3644"/>
                    <a:pt x="2048" y="3073"/>
                  </a:cubicBezTo>
                  <a:lnTo>
                    <a:pt x="2048" y="1025"/>
                  </a:lnTo>
                  <a:cubicBezTo>
                    <a:pt x="2048" y="453"/>
                    <a:pt x="1596"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3"/>
            <p:cNvSpPr/>
            <p:nvPr/>
          </p:nvSpPr>
          <p:spPr>
            <a:xfrm>
              <a:off x="753822" y="1829153"/>
              <a:ext cx="132247" cy="876284"/>
            </a:xfrm>
            <a:custGeom>
              <a:avLst/>
              <a:gdLst/>
              <a:ahLst/>
              <a:cxnLst/>
              <a:rect l="l" t="t" r="r" b="b"/>
              <a:pathLst>
                <a:path w="4108" h="27218" extrusionOk="0">
                  <a:moveTo>
                    <a:pt x="2048" y="0"/>
                  </a:moveTo>
                  <a:cubicBezTo>
                    <a:pt x="917" y="0"/>
                    <a:pt x="0" y="929"/>
                    <a:pt x="0" y="2060"/>
                  </a:cubicBezTo>
                  <a:lnTo>
                    <a:pt x="0" y="11752"/>
                  </a:lnTo>
                  <a:lnTo>
                    <a:pt x="0" y="13609"/>
                  </a:lnTo>
                  <a:lnTo>
                    <a:pt x="0" y="15478"/>
                  </a:lnTo>
                  <a:lnTo>
                    <a:pt x="0" y="25170"/>
                  </a:lnTo>
                  <a:cubicBezTo>
                    <a:pt x="0" y="26289"/>
                    <a:pt x="917" y="27218"/>
                    <a:pt x="2048" y="27218"/>
                  </a:cubicBezTo>
                  <a:cubicBezTo>
                    <a:pt x="3179" y="27218"/>
                    <a:pt x="4108" y="26289"/>
                    <a:pt x="4108" y="25170"/>
                  </a:cubicBezTo>
                  <a:lnTo>
                    <a:pt x="4108" y="15478"/>
                  </a:lnTo>
                  <a:lnTo>
                    <a:pt x="4108" y="13609"/>
                  </a:lnTo>
                  <a:lnTo>
                    <a:pt x="4108" y="11752"/>
                  </a:lnTo>
                  <a:lnTo>
                    <a:pt x="4108" y="2060"/>
                  </a:lnTo>
                  <a:cubicBezTo>
                    <a:pt x="4108" y="929"/>
                    <a:pt x="3179"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3"/>
            <p:cNvSpPr/>
            <p:nvPr/>
          </p:nvSpPr>
          <p:spPr>
            <a:xfrm>
              <a:off x="753822" y="2267262"/>
              <a:ext cx="132247" cy="438174"/>
            </a:xfrm>
            <a:custGeom>
              <a:avLst/>
              <a:gdLst/>
              <a:ahLst/>
              <a:cxnLst/>
              <a:rect l="l" t="t" r="r" b="b"/>
              <a:pathLst>
                <a:path w="4108" h="13610" extrusionOk="0">
                  <a:moveTo>
                    <a:pt x="0" y="1"/>
                  </a:moveTo>
                  <a:lnTo>
                    <a:pt x="0" y="1870"/>
                  </a:lnTo>
                  <a:lnTo>
                    <a:pt x="0" y="11562"/>
                  </a:lnTo>
                  <a:cubicBezTo>
                    <a:pt x="0" y="12681"/>
                    <a:pt x="917" y="13610"/>
                    <a:pt x="2048" y="13610"/>
                  </a:cubicBezTo>
                  <a:cubicBezTo>
                    <a:pt x="3179" y="13610"/>
                    <a:pt x="4108" y="12681"/>
                    <a:pt x="4108" y="11562"/>
                  </a:cubicBezTo>
                  <a:lnTo>
                    <a:pt x="4108" y="1870"/>
                  </a:lnTo>
                  <a:lnTo>
                    <a:pt x="4108" y="1"/>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3"/>
            <p:cNvSpPr/>
            <p:nvPr/>
          </p:nvSpPr>
          <p:spPr>
            <a:xfrm>
              <a:off x="3168163" y="1763217"/>
              <a:ext cx="66349" cy="132257"/>
            </a:xfrm>
            <a:custGeom>
              <a:avLst/>
              <a:gdLst/>
              <a:ahLst/>
              <a:cxnLst/>
              <a:rect l="l" t="t" r="r" b="b"/>
              <a:pathLst>
                <a:path w="2061" h="4108" extrusionOk="0">
                  <a:moveTo>
                    <a:pt x="1037" y="0"/>
                  </a:moveTo>
                  <a:cubicBezTo>
                    <a:pt x="465" y="0"/>
                    <a:pt x="1" y="465"/>
                    <a:pt x="1" y="1024"/>
                  </a:cubicBezTo>
                  <a:lnTo>
                    <a:pt x="1" y="3084"/>
                  </a:lnTo>
                  <a:cubicBezTo>
                    <a:pt x="1" y="3644"/>
                    <a:pt x="465" y="4108"/>
                    <a:pt x="1037" y="4108"/>
                  </a:cubicBezTo>
                  <a:cubicBezTo>
                    <a:pt x="1596" y="4108"/>
                    <a:pt x="2060" y="3644"/>
                    <a:pt x="2060" y="3084"/>
                  </a:cubicBezTo>
                  <a:lnTo>
                    <a:pt x="2060" y="1024"/>
                  </a:lnTo>
                  <a:cubicBezTo>
                    <a:pt x="2060" y="465"/>
                    <a:pt x="1596"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3"/>
            <p:cNvSpPr/>
            <p:nvPr/>
          </p:nvSpPr>
          <p:spPr>
            <a:xfrm>
              <a:off x="3168163" y="2639469"/>
              <a:ext cx="66349" cy="131903"/>
            </a:xfrm>
            <a:custGeom>
              <a:avLst/>
              <a:gdLst/>
              <a:ahLst/>
              <a:cxnLst/>
              <a:rect l="l" t="t" r="r" b="b"/>
              <a:pathLst>
                <a:path w="2061" h="4097" extrusionOk="0">
                  <a:moveTo>
                    <a:pt x="1037" y="1"/>
                  </a:moveTo>
                  <a:cubicBezTo>
                    <a:pt x="465" y="1"/>
                    <a:pt x="1" y="453"/>
                    <a:pt x="1" y="1025"/>
                  </a:cubicBezTo>
                  <a:lnTo>
                    <a:pt x="1" y="3073"/>
                  </a:lnTo>
                  <a:cubicBezTo>
                    <a:pt x="1" y="3644"/>
                    <a:pt x="465" y="4097"/>
                    <a:pt x="1037" y="4097"/>
                  </a:cubicBezTo>
                  <a:cubicBezTo>
                    <a:pt x="1596" y="4097"/>
                    <a:pt x="2060" y="3644"/>
                    <a:pt x="2060" y="3073"/>
                  </a:cubicBezTo>
                  <a:lnTo>
                    <a:pt x="2060" y="1025"/>
                  </a:lnTo>
                  <a:cubicBezTo>
                    <a:pt x="2060" y="453"/>
                    <a:pt x="1596"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3"/>
            <p:cNvSpPr/>
            <p:nvPr/>
          </p:nvSpPr>
          <p:spPr>
            <a:xfrm>
              <a:off x="3135197" y="1829153"/>
              <a:ext cx="132279" cy="876284"/>
            </a:xfrm>
            <a:custGeom>
              <a:avLst/>
              <a:gdLst/>
              <a:ahLst/>
              <a:cxnLst/>
              <a:rect l="l" t="t" r="r" b="b"/>
              <a:pathLst>
                <a:path w="4109" h="27218" extrusionOk="0">
                  <a:moveTo>
                    <a:pt x="2061" y="0"/>
                  </a:moveTo>
                  <a:cubicBezTo>
                    <a:pt x="929" y="0"/>
                    <a:pt x="1" y="929"/>
                    <a:pt x="1" y="2060"/>
                  </a:cubicBezTo>
                  <a:lnTo>
                    <a:pt x="1" y="11752"/>
                  </a:lnTo>
                  <a:lnTo>
                    <a:pt x="1" y="13609"/>
                  </a:lnTo>
                  <a:lnTo>
                    <a:pt x="1" y="15478"/>
                  </a:lnTo>
                  <a:lnTo>
                    <a:pt x="1" y="25170"/>
                  </a:lnTo>
                  <a:cubicBezTo>
                    <a:pt x="1" y="26289"/>
                    <a:pt x="929" y="27218"/>
                    <a:pt x="2061" y="27218"/>
                  </a:cubicBezTo>
                  <a:cubicBezTo>
                    <a:pt x="3180" y="27218"/>
                    <a:pt x="4108" y="26289"/>
                    <a:pt x="4108" y="25170"/>
                  </a:cubicBezTo>
                  <a:lnTo>
                    <a:pt x="4108" y="15478"/>
                  </a:lnTo>
                  <a:lnTo>
                    <a:pt x="4108" y="13609"/>
                  </a:lnTo>
                  <a:lnTo>
                    <a:pt x="4108" y="11752"/>
                  </a:lnTo>
                  <a:lnTo>
                    <a:pt x="4108" y="2060"/>
                  </a:lnTo>
                  <a:cubicBezTo>
                    <a:pt x="4108" y="929"/>
                    <a:pt x="3180" y="0"/>
                    <a:pt x="20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3"/>
            <p:cNvSpPr/>
            <p:nvPr/>
          </p:nvSpPr>
          <p:spPr>
            <a:xfrm>
              <a:off x="3135197" y="2267262"/>
              <a:ext cx="132279" cy="438174"/>
            </a:xfrm>
            <a:custGeom>
              <a:avLst/>
              <a:gdLst/>
              <a:ahLst/>
              <a:cxnLst/>
              <a:rect l="l" t="t" r="r" b="b"/>
              <a:pathLst>
                <a:path w="4109" h="13610" extrusionOk="0">
                  <a:moveTo>
                    <a:pt x="1" y="1"/>
                  </a:moveTo>
                  <a:lnTo>
                    <a:pt x="1" y="1870"/>
                  </a:lnTo>
                  <a:lnTo>
                    <a:pt x="1" y="11562"/>
                  </a:lnTo>
                  <a:cubicBezTo>
                    <a:pt x="1" y="12681"/>
                    <a:pt x="929" y="13610"/>
                    <a:pt x="2061" y="13610"/>
                  </a:cubicBezTo>
                  <a:cubicBezTo>
                    <a:pt x="3180" y="13610"/>
                    <a:pt x="4108" y="12681"/>
                    <a:pt x="4108" y="11562"/>
                  </a:cubicBezTo>
                  <a:lnTo>
                    <a:pt x="4108" y="1870"/>
                  </a:lnTo>
                  <a:lnTo>
                    <a:pt x="4108" y="1"/>
                  </a:ln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 name="Google Shape;1049;p33"/>
          <p:cNvSpPr txBox="1">
            <a:spLocks noGrp="1"/>
          </p:cNvSpPr>
          <p:nvPr>
            <p:ph type="title"/>
          </p:nvPr>
        </p:nvSpPr>
        <p:spPr>
          <a:xfrm>
            <a:off x="1595700" y="445025"/>
            <a:ext cx="5952600" cy="81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smtClean="0"/>
              <a:t>VƯỢT CHƯỚNG NGẠI VẬT</a:t>
            </a:r>
            <a:endParaRPr sz="3200"/>
          </a:p>
        </p:txBody>
      </p:sp>
      <p:grpSp>
        <p:nvGrpSpPr>
          <p:cNvPr id="1050" name="Google Shape;1050;p33"/>
          <p:cNvGrpSpPr/>
          <p:nvPr/>
        </p:nvGrpSpPr>
        <p:grpSpPr>
          <a:xfrm>
            <a:off x="616175" y="337552"/>
            <a:ext cx="462176" cy="437792"/>
            <a:chOff x="349475" y="3931702"/>
            <a:chExt cx="462176" cy="437792"/>
          </a:xfrm>
        </p:grpSpPr>
        <p:sp>
          <p:nvSpPr>
            <p:cNvPr id="1051" name="Google Shape;1051;p33"/>
            <p:cNvSpPr/>
            <p:nvPr/>
          </p:nvSpPr>
          <p:spPr>
            <a:xfrm>
              <a:off x="349475" y="4001046"/>
              <a:ext cx="462176" cy="292640"/>
            </a:xfrm>
            <a:custGeom>
              <a:avLst/>
              <a:gdLst/>
              <a:ahLst/>
              <a:cxnLst/>
              <a:rect l="l" t="t" r="r" b="b"/>
              <a:pathLst>
                <a:path w="14443" h="9145" extrusionOk="0">
                  <a:moveTo>
                    <a:pt x="11954" y="1"/>
                  </a:moveTo>
                  <a:cubicBezTo>
                    <a:pt x="11371" y="739"/>
                    <a:pt x="0" y="7775"/>
                    <a:pt x="0" y="7775"/>
                  </a:cubicBezTo>
                  <a:lnTo>
                    <a:pt x="1429" y="9145"/>
                  </a:lnTo>
                  <a:lnTo>
                    <a:pt x="14442" y="2465"/>
                  </a:lnTo>
                  <a:lnTo>
                    <a:pt x="11954"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3"/>
            <p:cNvSpPr/>
            <p:nvPr/>
          </p:nvSpPr>
          <p:spPr>
            <a:xfrm>
              <a:off x="419171" y="3931702"/>
              <a:ext cx="331904" cy="437792"/>
            </a:xfrm>
            <a:custGeom>
              <a:avLst/>
              <a:gdLst/>
              <a:ahLst/>
              <a:cxnLst/>
              <a:rect l="l" t="t" r="r" b="b"/>
              <a:pathLst>
                <a:path w="10372" h="13681" extrusionOk="0">
                  <a:moveTo>
                    <a:pt x="1192" y="1"/>
                  </a:moveTo>
                  <a:lnTo>
                    <a:pt x="1" y="1584"/>
                  </a:lnTo>
                  <a:lnTo>
                    <a:pt x="8228" y="13681"/>
                  </a:lnTo>
                  <a:lnTo>
                    <a:pt x="10371" y="10919"/>
                  </a:lnTo>
                  <a:cubicBezTo>
                    <a:pt x="9574" y="10419"/>
                    <a:pt x="1192" y="1"/>
                    <a:pt x="1192"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 name="Google Shape;1053;p33">
            <a:hlinkClick r:id="rId3" action="ppaction://hlinksldjump"/>
          </p:cNvPr>
          <p:cNvSpPr/>
          <p:nvPr/>
        </p:nvSpPr>
        <p:spPr>
          <a:xfrm>
            <a:off x="753776" y="1763072"/>
            <a:ext cx="2513700" cy="1008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3"/>
          <p:cNvSpPr txBox="1">
            <a:spLocks noGrp="1"/>
          </p:cNvSpPr>
          <p:nvPr>
            <p:ph type="subTitle" idx="1"/>
          </p:nvPr>
        </p:nvSpPr>
        <p:spPr>
          <a:xfrm>
            <a:off x="934099" y="2061082"/>
            <a:ext cx="2153100" cy="326700"/>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sz="2400">
                <a:solidFill>
                  <a:schemeClr val="lt2"/>
                </a:solidFill>
                <a:uFill>
                  <a:noFill/>
                </a:uFill>
                <a:hlinkClick r:id="rId3"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01.</a:t>
            </a:r>
            <a:r>
              <a:rPr lang="en" sz="2400">
                <a:solidFill>
                  <a:schemeClr val="hlink"/>
                </a:solidFill>
                <a:uFill>
                  <a:noFill/>
                </a:uFill>
                <a:hlinkClick r:id="rId3" action="ppaction://hlinksldjump"/>
              </a:rPr>
              <a:t> </a:t>
            </a:r>
            <a:r>
              <a:rPr lang="en" sz="2400" smtClean="0">
                <a:solidFill>
                  <a:schemeClr val="hlink"/>
                </a:solidFill>
                <a:uFill>
                  <a:noFill/>
                </a:uFill>
              </a:rPr>
              <a:t>Mê cung</a:t>
            </a:r>
            <a:endParaRPr sz="2400">
              <a:solidFill>
                <a:schemeClr val="dk1"/>
              </a:solidFill>
            </a:endParaRPr>
          </a:p>
        </p:txBody>
      </p:sp>
      <p:sp>
        <p:nvSpPr>
          <p:cNvPr id="1058" name="Google Shape;1058;p33"/>
          <p:cNvSpPr txBox="1">
            <a:spLocks noGrp="1"/>
          </p:cNvSpPr>
          <p:nvPr>
            <p:ph type="subTitle" idx="2"/>
          </p:nvPr>
        </p:nvSpPr>
        <p:spPr>
          <a:xfrm>
            <a:off x="2777415" y="3160807"/>
            <a:ext cx="2455850" cy="326700"/>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sz="2400" smtClean="0">
                <a:solidFill>
                  <a:schemeClr val="lt2"/>
                </a:solidFill>
                <a:uFill>
                  <a:noFill/>
                </a:uFill>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02.</a:t>
            </a:r>
            <a:r>
              <a:rPr lang="en" sz="2400" smtClean="0">
                <a:solidFill>
                  <a:schemeClr val="hlink"/>
                </a:solidFill>
                <a:uFill>
                  <a:noFill/>
                </a:uFill>
              </a:rPr>
              <a:t> </a:t>
            </a:r>
            <a:r>
              <a:rPr lang="en" sz="2400" smtClean="0">
                <a:solidFill>
                  <a:schemeClr val="hlink"/>
                </a:solidFill>
                <a:uFill>
                  <a:noFill/>
                </a:uFill>
              </a:rPr>
              <a:t>Câu đố khó</a:t>
            </a:r>
            <a:endParaRPr sz="2400">
              <a:solidFill>
                <a:schemeClr val="dk1"/>
              </a:solidFill>
            </a:endParaRPr>
          </a:p>
        </p:txBody>
      </p:sp>
      <p:sp>
        <p:nvSpPr>
          <p:cNvPr id="1060" name="Google Shape;1060;p33"/>
          <p:cNvSpPr txBox="1">
            <a:spLocks noGrp="1"/>
          </p:cNvSpPr>
          <p:nvPr>
            <p:ph type="subTitle" idx="4"/>
          </p:nvPr>
        </p:nvSpPr>
        <p:spPr>
          <a:xfrm>
            <a:off x="3912249" y="4131338"/>
            <a:ext cx="2721659" cy="455569"/>
          </a:xfrm>
          <a:prstGeom prst="rect">
            <a:avLst/>
          </a:prstGeom>
        </p:spPr>
        <p:txBody>
          <a:bodyPr spcFirstLastPara="1" wrap="square" lIns="91425" tIns="0" rIns="91425" bIns="0" anchor="t" anchorCtr="0">
            <a:noAutofit/>
          </a:bodyPr>
          <a:lstStyle/>
          <a:p>
            <a:pPr marL="0" lvl="0" indent="0" algn="ctr" rtl="0">
              <a:spcBef>
                <a:spcPts val="0"/>
              </a:spcBef>
              <a:spcAft>
                <a:spcPts val="1600"/>
              </a:spcAft>
              <a:buNone/>
            </a:pPr>
            <a:r>
              <a:rPr lang="en" sz="2400" smtClean="0">
                <a:solidFill>
                  <a:schemeClr val="accent3">
                    <a:lumMod val="50000"/>
                  </a:schemeClr>
                </a:solidFill>
                <a:uFill>
                  <a:noFill/>
                </a:uFill>
              </a:rPr>
              <a:t>03. </a:t>
            </a:r>
            <a:r>
              <a:rPr lang="en" sz="2400" smtClean="0">
                <a:solidFill>
                  <a:schemeClr val="accent3">
                    <a:lumMod val="50000"/>
                  </a:schemeClr>
                </a:solidFill>
                <a:uFill>
                  <a:noFill/>
                </a:uFill>
              </a:rPr>
              <a:t>Mở kho báu</a:t>
            </a:r>
            <a:endParaRPr sz="2400">
              <a:solidFill>
                <a:schemeClr val="accent3">
                  <a:lumMod val="50000"/>
                </a:schemeClr>
              </a:solidFill>
            </a:endParaRPr>
          </a:p>
        </p:txBody>
      </p:sp>
      <p:grpSp>
        <p:nvGrpSpPr>
          <p:cNvPr id="1061" name="Google Shape;1061;p33"/>
          <p:cNvGrpSpPr/>
          <p:nvPr/>
        </p:nvGrpSpPr>
        <p:grpSpPr>
          <a:xfrm>
            <a:off x="7758663" y="211475"/>
            <a:ext cx="392112" cy="392100"/>
            <a:chOff x="7758663" y="211475"/>
            <a:chExt cx="392112" cy="392100"/>
          </a:xfrm>
        </p:grpSpPr>
        <p:grpSp>
          <p:nvGrpSpPr>
            <p:cNvPr id="1062" name="Google Shape;1062;p33"/>
            <p:cNvGrpSpPr/>
            <p:nvPr/>
          </p:nvGrpSpPr>
          <p:grpSpPr>
            <a:xfrm flipH="1">
              <a:off x="7770344" y="220550"/>
              <a:ext cx="380430" cy="373923"/>
              <a:chOff x="4932401" y="4252000"/>
              <a:chExt cx="380430" cy="373923"/>
            </a:xfrm>
          </p:grpSpPr>
          <p:sp>
            <p:nvSpPr>
              <p:cNvPr id="1063" name="Google Shape;1063;p33"/>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3"/>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 name="Google Shape;1065;p33">
              <a:hlinkClick r:id="" action="ppaction://hlinkshowjump?jump=previousslide"/>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 name="Google Shape;1066;p33"/>
          <p:cNvGrpSpPr/>
          <p:nvPr/>
        </p:nvGrpSpPr>
        <p:grpSpPr>
          <a:xfrm>
            <a:off x="8312201" y="211475"/>
            <a:ext cx="392112" cy="392100"/>
            <a:chOff x="8312201" y="211475"/>
            <a:chExt cx="392112" cy="392100"/>
          </a:xfrm>
        </p:grpSpPr>
        <p:grpSp>
          <p:nvGrpSpPr>
            <p:cNvPr id="1067" name="Google Shape;1067;p33"/>
            <p:cNvGrpSpPr/>
            <p:nvPr/>
          </p:nvGrpSpPr>
          <p:grpSpPr>
            <a:xfrm>
              <a:off x="8312201" y="220550"/>
              <a:ext cx="380430" cy="373923"/>
              <a:chOff x="4932401" y="4252000"/>
              <a:chExt cx="380430" cy="373923"/>
            </a:xfrm>
          </p:grpSpPr>
          <p:sp>
            <p:nvSpPr>
              <p:cNvPr id="1068" name="Google Shape;1068;p33"/>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3"/>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 name="Google Shape;1070;p33">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33"/>
          <p:cNvGrpSpPr/>
          <p:nvPr/>
        </p:nvGrpSpPr>
        <p:grpSpPr>
          <a:xfrm>
            <a:off x="6713494" y="1625656"/>
            <a:ext cx="2118793" cy="2754287"/>
            <a:chOff x="6713494" y="1625656"/>
            <a:chExt cx="2118793" cy="2754287"/>
          </a:xfrm>
        </p:grpSpPr>
        <p:sp>
          <p:nvSpPr>
            <p:cNvPr id="1072" name="Google Shape;1072;p33"/>
            <p:cNvSpPr/>
            <p:nvPr/>
          </p:nvSpPr>
          <p:spPr>
            <a:xfrm>
              <a:off x="6739331" y="4070186"/>
              <a:ext cx="2067119" cy="309757"/>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 name="Google Shape;1073;p33"/>
            <p:cNvGrpSpPr/>
            <p:nvPr/>
          </p:nvGrpSpPr>
          <p:grpSpPr>
            <a:xfrm>
              <a:off x="6713494" y="1625656"/>
              <a:ext cx="2118793" cy="2530445"/>
              <a:chOff x="6630230" y="1553531"/>
              <a:chExt cx="2118793" cy="2530445"/>
            </a:xfrm>
          </p:grpSpPr>
          <p:sp>
            <p:nvSpPr>
              <p:cNvPr id="1074" name="Google Shape;1074;p33"/>
              <p:cNvSpPr/>
              <p:nvPr/>
            </p:nvSpPr>
            <p:spPr>
              <a:xfrm flipH="1">
                <a:off x="6922189" y="1553531"/>
                <a:ext cx="997730" cy="828778"/>
              </a:xfrm>
              <a:custGeom>
                <a:avLst/>
                <a:gdLst/>
                <a:ahLst/>
                <a:cxnLst/>
                <a:rect l="l" t="t" r="r" b="b"/>
                <a:pathLst>
                  <a:path w="11551" h="9595" extrusionOk="0">
                    <a:moveTo>
                      <a:pt x="6183" y="0"/>
                    </a:moveTo>
                    <a:cubicBezTo>
                      <a:pt x="6047" y="0"/>
                      <a:pt x="5952" y="8"/>
                      <a:pt x="5913" y="18"/>
                    </a:cubicBezTo>
                    <a:cubicBezTo>
                      <a:pt x="5682" y="76"/>
                      <a:pt x="5689" y="256"/>
                      <a:pt x="6100" y="882"/>
                    </a:cubicBezTo>
                    <a:cubicBezTo>
                      <a:pt x="6510" y="1509"/>
                      <a:pt x="6453" y="2762"/>
                      <a:pt x="5337" y="2798"/>
                    </a:cubicBezTo>
                    <a:cubicBezTo>
                      <a:pt x="5319" y="2798"/>
                      <a:pt x="5302" y="2799"/>
                      <a:pt x="5286" y="2799"/>
                    </a:cubicBezTo>
                    <a:cubicBezTo>
                      <a:pt x="4220" y="2799"/>
                      <a:pt x="4225" y="1458"/>
                      <a:pt x="4494" y="976"/>
                    </a:cubicBezTo>
                    <a:cubicBezTo>
                      <a:pt x="4687" y="621"/>
                      <a:pt x="4892" y="164"/>
                      <a:pt x="4510" y="164"/>
                    </a:cubicBezTo>
                    <a:cubicBezTo>
                      <a:pt x="4365" y="164"/>
                      <a:pt x="4135" y="230"/>
                      <a:pt x="3788" y="393"/>
                    </a:cubicBezTo>
                    <a:cubicBezTo>
                      <a:pt x="3659" y="457"/>
                      <a:pt x="3522" y="529"/>
                      <a:pt x="3378" y="616"/>
                    </a:cubicBezTo>
                    <a:cubicBezTo>
                      <a:pt x="2190" y="1343"/>
                      <a:pt x="829" y="2855"/>
                      <a:pt x="937" y="4151"/>
                    </a:cubicBezTo>
                    <a:cubicBezTo>
                      <a:pt x="1052" y="5599"/>
                      <a:pt x="2341" y="5930"/>
                      <a:pt x="1794" y="6989"/>
                    </a:cubicBezTo>
                    <a:cubicBezTo>
                      <a:pt x="1471" y="7609"/>
                      <a:pt x="950" y="7693"/>
                      <a:pt x="565" y="7693"/>
                    </a:cubicBezTo>
                    <a:cubicBezTo>
                      <a:pt x="423" y="7693"/>
                      <a:pt x="299" y="7681"/>
                      <a:pt x="211" y="7681"/>
                    </a:cubicBezTo>
                    <a:cubicBezTo>
                      <a:pt x="134" y="7681"/>
                      <a:pt x="84" y="7690"/>
                      <a:pt x="73" y="7723"/>
                    </a:cubicBezTo>
                    <a:cubicBezTo>
                      <a:pt x="1" y="7953"/>
                      <a:pt x="123" y="8349"/>
                      <a:pt x="541" y="8724"/>
                    </a:cubicBezTo>
                    <a:cubicBezTo>
                      <a:pt x="930" y="9070"/>
                      <a:pt x="1578" y="9386"/>
                      <a:pt x="2564" y="9523"/>
                    </a:cubicBezTo>
                    <a:cubicBezTo>
                      <a:pt x="2885" y="9569"/>
                      <a:pt x="3242" y="9594"/>
                      <a:pt x="3638" y="9594"/>
                    </a:cubicBezTo>
                    <a:cubicBezTo>
                      <a:pt x="4494" y="9594"/>
                      <a:pt x="5531" y="9475"/>
                      <a:pt x="6777" y="9185"/>
                    </a:cubicBezTo>
                    <a:cubicBezTo>
                      <a:pt x="10687" y="8263"/>
                      <a:pt x="11479" y="6484"/>
                      <a:pt x="11529" y="5520"/>
                    </a:cubicBezTo>
                    <a:cubicBezTo>
                      <a:pt x="11551" y="5131"/>
                      <a:pt x="11457" y="4879"/>
                      <a:pt x="11392" y="4857"/>
                    </a:cubicBezTo>
                    <a:cubicBezTo>
                      <a:pt x="11371" y="4849"/>
                      <a:pt x="11351" y="4845"/>
                      <a:pt x="11331" y="4845"/>
                    </a:cubicBezTo>
                    <a:cubicBezTo>
                      <a:pt x="11164" y="4845"/>
                      <a:pt x="11062" y="5129"/>
                      <a:pt x="10636" y="5304"/>
                    </a:cubicBezTo>
                    <a:cubicBezTo>
                      <a:pt x="10476" y="5371"/>
                      <a:pt x="10296" y="5402"/>
                      <a:pt x="10119" y="5402"/>
                    </a:cubicBezTo>
                    <a:cubicBezTo>
                      <a:pt x="9768" y="5402"/>
                      <a:pt x="9426" y="5281"/>
                      <a:pt x="9268" y="5080"/>
                    </a:cubicBezTo>
                    <a:cubicBezTo>
                      <a:pt x="9030" y="4771"/>
                      <a:pt x="10233" y="2704"/>
                      <a:pt x="9268" y="1329"/>
                    </a:cubicBezTo>
                    <a:cubicBezTo>
                      <a:pt x="8467" y="194"/>
                      <a:pt x="6844" y="0"/>
                      <a:pt x="618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3"/>
              <p:cNvSpPr/>
              <p:nvPr/>
            </p:nvSpPr>
            <p:spPr>
              <a:xfrm flipH="1">
                <a:off x="6922189" y="1553531"/>
                <a:ext cx="997730" cy="753545"/>
              </a:xfrm>
              <a:custGeom>
                <a:avLst/>
                <a:gdLst/>
                <a:ahLst/>
                <a:cxnLst/>
                <a:rect l="l" t="t" r="r" b="b"/>
                <a:pathLst>
                  <a:path w="11551" h="8724" extrusionOk="0">
                    <a:moveTo>
                      <a:pt x="6183" y="0"/>
                    </a:moveTo>
                    <a:cubicBezTo>
                      <a:pt x="6047" y="0"/>
                      <a:pt x="5952" y="8"/>
                      <a:pt x="5913" y="18"/>
                    </a:cubicBezTo>
                    <a:cubicBezTo>
                      <a:pt x="5682" y="76"/>
                      <a:pt x="5689" y="256"/>
                      <a:pt x="6100" y="882"/>
                    </a:cubicBezTo>
                    <a:cubicBezTo>
                      <a:pt x="6510" y="1509"/>
                      <a:pt x="6453" y="2762"/>
                      <a:pt x="5337" y="2798"/>
                    </a:cubicBezTo>
                    <a:cubicBezTo>
                      <a:pt x="5319" y="2798"/>
                      <a:pt x="5302" y="2799"/>
                      <a:pt x="5286" y="2799"/>
                    </a:cubicBezTo>
                    <a:cubicBezTo>
                      <a:pt x="4220" y="2799"/>
                      <a:pt x="4225" y="1458"/>
                      <a:pt x="4494" y="976"/>
                    </a:cubicBezTo>
                    <a:cubicBezTo>
                      <a:pt x="4687" y="626"/>
                      <a:pt x="4892" y="165"/>
                      <a:pt x="4508" y="165"/>
                    </a:cubicBezTo>
                    <a:cubicBezTo>
                      <a:pt x="4363" y="165"/>
                      <a:pt x="4134" y="231"/>
                      <a:pt x="3788" y="393"/>
                    </a:cubicBezTo>
                    <a:cubicBezTo>
                      <a:pt x="3659" y="457"/>
                      <a:pt x="3522" y="529"/>
                      <a:pt x="3378" y="616"/>
                    </a:cubicBezTo>
                    <a:cubicBezTo>
                      <a:pt x="2190" y="1343"/>
                      <a:pt x="829" y="2855"/>
                      <a:pt x="937" y="4151"/>
                    </a:cubicBezTo>
                    <a:cubicBezTo>
                      <a:pt x="1052" y="5599"/>
                      <a:pt x="2341" y="5930"/>
                      <a:pt x="1794" y="6989"/>
                    </a:cubicBezTo>
                    <a:cubicBezTo>
                      <a:pt x="1471" y="7609"/>
                      <a:pt x="950" y="7693"/>
                      <a:pt x="565" y="7693"/>
                    </a:cubicBezTo>
                    <a:cubicBezTo>
                      <a:pt x="423" y="7693"/>
                      <a:pt x="299" y="7681"/>
                      <a:pt x="211" y="7681"/>
                    </a:cubicBezTo>
                    <a:cubicBezTo>
                      <a:pt x="134" y="7681"/>
                      <a:pt x="84" y="7690"/>
                      <a:pt x="73" y="7723"/>
                    </a:cubicBezTo>
                    <a:cubicBezTo>
                      <a:pt x="1" y="7953"/>
                      <a:pt x="123" y="8349"/>
                      <a:pt x="541" y="8724"/>
                    </a:cubicBezTo>
                    <a:cubicBezTo>
                      <a:pt x="440" y="8457"/>
                      <a:pt x="310" y="8040"/>
                      <a:pt x="454" y="8025"/>
                    </a:cubicBezTo>
                    <a:cubicBezTo>
                      <a:pt x="460" y="8025"/>
                      <a:pt x="467" y="8025"/>
                      <a:pt x="474" y="8025"/>
                    </a:cubicBezTo>
                    <a:cubicBezTo>
                      <a:pt x="538" y="8025"/>
                      <a:pt x="653" y="8039"/>
                      <a:pt x="797" y="8039"/>
                    </a:cubicBezTo>
                    <a:cubicBezTo>
                      <a:pt x="1214" y="8039"/>
                      <a:pt x="1872" y="7920"/>
                      <a:pt x="2226" y="6989"/>
                    </a:cubicBezTo>
                    <a:cubicBezTo>
                      <a:pt x="2715" y="5700"/>
                      <a:pt x="1347" y="5426"/>
                      <a:pt x="1311" y="4115"/>
                    </a:cubicBezTo>
                    <a:cubicBezTo>
                      <a:pt x="1282" y="3201"/>
                      <a:pt x="2082" y="2250"/>
                      <a:pt x="2795" y="1624"/>
                    </a:cubicBezTo>
                    <a:cubicBezTo>
                      <a:pt x="3111" y="1343"/>
                      <a:pt x="3414" y="1127"/>
                      <a:pt x="3616" y="997"/>
                    </a:cubicBezTo>
                    <a:cubicBezTo>
                      <a:pt x="3898" y="822"/>
                      <a:pt x="4064" y="743"/>
                      <a:pt x="4146" y="743"/>
                    </a:cubicBezTo>
                    <a:cubicBezTo>
                      <a:pt x="4257" y="743"/>
                      <a:pt x="4217" y="887"/>
                      <a:pt x="4105" y="1134"/>
                    </a:cubicBezTo>
                    <a:cubicBezTo>
                      <a:pt x="3911" y="1566"/>
                      <a:pt x="3767" y="3057"/>
                      <a:pt x="5128" y="3136"/>
                    </a:cubicBezTo>
                    <a:cubicBezTo>
                      <a:pt x="5172" y="3138"/>
                      <a:pt x="5214" y="3140"/>
                      <a:pt x="5256" y="3140"/>
                    </a:cubicBezTo>
                    <a:cubicBezTo>
                      <a:pt x="6518" y="3140"/>
                      <a:pt x="6838" y="2109"/>
                      <a:pt x="6510" y="1314"/>
                    </a:cubicBezTo>
                    <a:cubicBezTo>
                      <a:pt x="6179" y="486"/>
                      <a:pt x="5963" y="335"/>
                      <a:pt x="6143" y="256"/>
                    </a:cubicBezTo>
                    <a:cubicBezTo>
                      <a:pt x="6168" y="244"/>
                      <a:pt x="6225" y="238"/>
                      <a:pt x="6307" y="238"/>
                    </a:cubicBezTo>
                    <a:cubicBezTo>
                      <a:pt x="6782" y="238"/>
                      <a:pt x="8091" y="460"/>
                      <a:pt x="8742" y="1192"/>
                    </a:cubicBezTo>
                    <a:cubicBezTo>
                      <a:pt x="9506" y="2056"/>
                      <a:pt x="9499" y="2704"/>
                      <a:pt x="9030" y="4367"/>
                    </a:cubicBezTo>
                    <a:cubicBezTo>
                      <a:pt x="8748" y="5385"/>
                      <a:pt x="9356" y="5691"/>
                      <a:pt x="9993" y="5691"/>
                    </a:cubicBezTo>
                    <a:cubicBezTo>
                      <a:pt x="10396" y="5691"/>
                      <a:pt x="10811" y="5568"/>
                      <a:pt x="11018" y="5426"/>
                    </a:cubicBezTo>
                    <a:cubicBezTo>
                      <a:pt x="11168" y="5319"/>
                      <a:pt x="11274" y="5281"/>
                      <a:pt x="11349" y="5281"/>
                    </a:cubicBezTo>
                    <a:cubicBezTo>
                      <a:pt x="11522" y="5281"/>
                      <a:pt x="11529" y="5484"/>
                      <a:pt x="11529" y="5520"/>
                    </a:cubicBezTo>
                    <a:cubicBezTo>
                      <a:pt x="11551" y="5131"/>
                      <a:pt x="11457" y="4879"/>
                      <a:pt x="11392" y="4857"/>
                    </a:cubicBezTo>
                    <a:cubicBezTo>
                      <a:pt x="11371" y="4849"/>
                      <a:pt x="11351" y="4845"/>
                      <a:pt x="11331" y="4845"/>
                    </a:cubicBezTo>
                    <a:cubicBezTo>
                      <a:pt x="11164" y="4845"/>
                      <a:pt x="11062" y="5129"/>
                      <a:pt x="10636" y="5304"/>
                    </a:cubicBezTo>
                    <a:cubicBezTo>
                      <a:pt x="10476" y="5371"/>
                      <a:pt x="10296" y="5402"/>
                      <a:pt x="10119" y="5402"/>
                    </a:cubicBezTo>
                    <a:cubicBezTo>
                      <a:pt x="9768" y="5402"/>
                      <a:pt x="9426" y="5281"/>
                      <a:pt x="9268" y="5080"/>
                    </a:cubicBezTo>
                    <a:cubicBezTo>
                      <a:pt x="9030" y="4771"/>
                      <a:pt x="10233" y="2704"/>
                      <a:pt x="9268" y="1329"/>
                    </a:cubicBezTo>
                    <a:cubicBezTo>
                      <a:pt x="8467" y="194"/>
                      <a:pt x="6844" y="0"/>
                      <a:pt x="6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3"/>
              <p:cNvSpPr/>
              <p:nvPr/>
            </p:nvSpPr>
            <p:spPr>
              <a:xfrm flipH="1">
                <a:off x="6965118" y="1606652"/>
                <a:ext cx="954801" cy="769524"/>
              </a:xfrm>
              <a:custGeom>
                <a:avLst/>
                <a:gdLst/>
                <a:ahLst/>
                <a:cxnLst/>
                <a:rect l="l" t="t" r="r" b="b"/>
                <a:pathLst>
                  <a:path w="11054" h="8909" extrusionOk="0">
                    <a:moveTo>
                      <a:pt x="3378" y="1"/>
                    </a:moveTo>
                    <a:cubicBezTo>
                      <a:pt x="2190" y="728"/>
                      <a:pt x="829" y="2240"/>
                      <a:pt x="937" y="3536"/>
                    </a:cubicBezTo>
                    <a:cubicBezTo>
                      <a:pt x="1052" y="4984"/>
                      <a:pt x="2341" y="5315"/>
                      <a:pt x="1794" y="6374"/>
                    </a:cubicBezTo>
                    <a:cubicBezTo>
                      <a:pt x="1471" y="6994"/>
                      <a:pt x="950" y="7078"/>
                      <a:pt x="565" y="7078"/>
                    </a:cubicBezTo>
                    <a:cubicBezTo>
                      <a:pt x="423" y="7078"/>
                      <a:pt x="299" y="7066"/>
                      <a:pt x="211" y="7066"/>
                    </a:cubicBezTo>
                    <a:cubicBezTo>
                      <a:pt x="134" y="7066"/>
                      <a:pt x="84" y="7075"/>
                      <a:pt x="73" y="7108"/>
                    </a:cubicBezTo>
                    <a:cubicBezTo>
                      <a:pt x="1" y="7338"/>
                      <a:pt x="123" y="7734"/>
                      <a:pt x="541" y="8109"/>
                    </a:cubicBezTo>
                    <a:cubicBezTo>
                      <a:pt x="930" y="8455"/>
                      <a:pt x="1578" y="8779"/>
                      <a:pt x="2564" y="8908"/>
                    </a:cubicBezTo>
                    <a:cubicBezTo>
                      <a:pt x="5409" y="8282"/>
                      <a:pt x="10967" y="6064"/>
                      <a:pt x="11003" y="6021"/>
                    </a:cubicBezTo>
                    <a:cubicBezTo>
                      <a:pt x="11054" y="5977"/>
                      <a:pt x="8656" y="5819"/>
                      <a:pt x="7871" y="5704"/>
                    </a:cubicBezTo>
                    <a:cubicBezTo>
                      <a:pt x="7467" y="5648"/>
                      <a:pt x="7132" y="5551"/>
                      <a:pt x="6680" y="5551"/>
                    </a:cubicBezTo>
                    <a:cubicBezTo>
                      <a:pt x="6255" y="5551"/>
                      <a:pt x="5726" y="5637"/>
                      <a:pt x="4940" y="5927"/>
                    </a:cubicBezTo>
                    <a:cubicBezTo>
                      <a:pt x="4449" y="6108"/>
                      <a:pt x="4096" y="6188"/>
                      <a:pt x="3850" y="6188"/>
                    </a:cubicBezTo>
                    <a:cubicBezTo>
                      <a:pt x="3283" y="6188"/>
                      <a:pt x="3273" y="5767"/>
                      <a:pt x="3414" y="5185"/>
                    </a:cubicBezTo>
                    <a:cubicBezTo>
                      <a:pt x="3616" y="4350"/>
                      <a:pt x="3335" y="3976"/>
                      <a:pt x="2643" y="2744"/>
                    </a:cubicBezTo>
                    <a:cubicBezTo>
                      <a:pt x="2406" y="2327"/>
                      <a:pt x="2507" y="1671"/>
                      <a:pt x="2795" y="1009"/>
                    </a:cubicBezTo>
                    <a:cubicBezTo>
                      <a:pt x="2946" y="663"/>
                      <a:pt x="3147" y="318"/>
                      <a:pt x="3378"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3"/>
              <p:cNvSpPr/>
              <p:nvPr/>
            </p:nvSpPr>
            <p:spPr>
              <a:xfrm flipH="1">
                <a:off x="8251455" y="3810002"/>
                <a:ext cx="497568" cy="273974"/>
              </a:xfrm>
              <a:custGeom>
                <a:avLst/>
                <a:gdLst/>
                <a:ahLst/>
                <a:cxnLst/>
                <a:rect l="l" t="t" r="r" b="b"/>
                <a:pathLst>
                  <a:path w="9511" h="5237" extrusionOk="0">
                    <a:moveTo>
                      <a:pt x="6025" y="0"/>
                    </a:moveTo>
                    <a:cubicBezTo>
                      <a:pt x="4726" y="0"/>
                      <a:pt x="3151" y="1205"/>
                      <a:pt x="1971" y="2397"/>
                    </a:cubicBezTo>
                    <a:cubicBezTo>
                      <a:pt x="1503" y="2866"/>
                      <a:pt x="1093" y="3341"/>
                      <a:pt x="798" y="3730"/>
                    </a:cubicBezTo>
                    <a:cubicBezTo>
                      <a:pt x="1" y="4778"/>
                      <a:pt x="41" y="5075"/>
                      <a:pt x="286" y="5075"/>
                    </a:cubicBezTo>
                    <a:cubicBezTo>
                      <a:pt x="384" y="5075"/>
                      <a:pt x="515" y="5027"/>
                      <a:pt x="639" y="4961"/>
                    </a:cubicBezTo>
                    <a:cubicBezTo>
                      <a:pt x="1064" y="4738"/>
                      <a:pt x="4463" y="2441"/>
                      <a:pt x="5341" y="1980"/>
                    </a:cubicBezTo>
                    <a:cubicBezTo>
                      <a:pt x="5684" y="1797"/>
                      <a:pt x="5962" y="1701"/>
                      <a:pt x="6227" y="1701"/>
                    </a:cubicBezTo>
                    <a:cubicBezTo>
                      <a:pt x="6641" y="1701"/>
                      <a:pt x="7022" y="1936"/>
                      <a:pt x="7566" y="2441"/>
                    </a:cubicBezTo>
                    <a:cubicBezTo>
                      <a:pt x="8459" y="3263"/>
                      <a:pt x="8843" y="5236"/>
                      <a:pt x="9178" y="5236"/>
                    </a:cubicBezTo>
                    <a:cubicBezTo>
                      <a:pt x="9183" y="5236"/>
                      <a:pt x="9188" y="5236"/>
                      <a:pt x="9194" y="5235"/>
                    </a:cubicBezTo>
                    <a:cubicBezTo>
                      <a:pt x="9266" y="5220"/>
                      <a:pt x="9323" y="5170"/>
                      <a:pt x="9359" y="5083"/>
                    </a:cubicBezTo>
                    <a:lnTo>
                      <a:pt x="9359" y="5076"/>
                    </a:lnTo>
                    <a:cubicBezTo>
                      <a:pt x="9510" y="4752"/>
                      <a:pt x="9417" y="3938"/>
                      <a:pt x="8855" y="2671"/>
                    </a:cubicBezTo>
                    <a:cubicBezTo>
                      <a:pt x="8135" y="1051"/>
                      <a:pt x="6897" y="122"/>
                      <a:pt x="6357" y="28"/>
                    </a:cubicBezTo>
                    <a:cubicBezTo>
                      <a:pt x="6248" y="9"/>
                      <a:pt x="6137" y="0"/>
                      <a:pt x="6025"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3"/>
              <p:cNvSpPr/>
              <p:nvPr/>
            </p:nvSpPr>
            <p:spPr>
              <a:xfrm flipH="1">
                <a:off x="8259355" y="3850494"/>
                <a:ext cx="489668" cy="233482"/>
              </a:xfrm>
              <a:custGeom>
                <a:avLst/>
                <a:gdLst/>
                <a:ahLst/>
                <a:cxnLst/>
                <a:rect l="l" t="t" r="r" b="b"/>
                <a:pathLst>
                  <a:path w="9360" h="4463" extrusionOk="0">
                    <a:moveTo>
                      <a:pt x="6201" y="0"/>
                    </a:moveTo>
                    <a:cubicBezTo>
                      <a:pt x="5640" y="0"/>
                      <a:pt x="5038" y="213"/>
                      <a:pt x="4340" y="529"/>
                    </a:cubicBezTo>
                    <a:cubicBezTo>
                      <a:pt x="3570" y="875"/>
                      <a:pt x="2598" y="1443"/>
                      <a:pt x="1971" y="1623"/>
                    </a:cubicBezTo>
                    <a:cubicBezTo>
                      <a:pt x="1503" y="2092"/>
                      <a:pt x="1093" y="2567"/>
                      <a:pt x="798" y="2956"/>
                    </a:cubicBezTo>
                    <a:cubicBezTo>
                      <a:pt x="1" y="4004"/>
                      <a:pt x="41" y="4301"/>
                      <a:pt x="286" y="4301"/>
                    </a:cubicBezTo>
                    <a:cubicBezTo>
                      <a:pt x="384" y="4301"/>
                      <a:pt x="515" y="4253"/>
                      <a:pt x="639" y="4187"/>
                    </a:cubicBezTo>
                    <a:cubicBezTo>
                      <a:pt x="1064" y="3964"/>
                      <a:pt x="4463" y="1667"/>
                      <a:pt x="5341" y="1206"/>
                    </a:cubicBezTo>
                    <a:cubicBezTo>
                      <a:pt x="5684" y="1023"/>
                      <a:pt x="5962" y="927"/>
                      <a:pt x="6227" y="927"/>
                    </a:cubicBezTo>
                    <a:cubicBezTo>
                      <a:pt x="6641" y="927"/>
                      <a:pt x="7022" y="1162"/>
                      <a:pt x="7566" y="1667"/>
                    </a:cubicBezTo>
                    <a:cubicBezTo>
                      <a:pt x="8459" y="2489"/>
                      <a:pt x="8843" y="4462"/>
                      <a:pt x="9178" y="4462"/>
                    </a:cubicBezTo>
                    <a:cubicBezTo>
                      <a:pt x="9183" y="4462"/>
                      <a:pt x="9188" y="4462"/>
                      <a:pt x="9194" y="4461"/>
                    </a:cubicBezTo>
                    <a:cubicBezTo>
                      <a:pt x="9266" y="4446"/>
                      <a:pt x="9323" y="4396"/>
                      <a:pt x="9359" y="4309"/>
                    </a:cubicBezTo>
                    <a:lnTo>
                      <a:pt x="9359" y="4302"/>
                    </a:lnTo>
                    <a:cubicBezTo>
                      <a:pt x="8769" y="3733"/>
                      <a:pt x="8985" y="2070"/>
                      <a:pt x="7962" y="911"/>
                    </a:cubicBezTo>
                    <a:cubicBezTo>
                      <a:pt x="7379" y="256"/>
                      <a:pt x="6815" y="0"/>
                      <a:pt x="6201"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3"/>
              <p:cNvSpPr/>
              <p:nvPr/>
            </p:nvSpPr>
            <p:spPr>
              <a:xfrm flipH="1">
                <a:off x="6630230" y="1992056"/>
                <a:ext cx="1835664" cy="1957108"/>
              </a:xfrm>
              <a:custGeom>
                <a:avLst/>
                <a:gdLst/>
                <a:ahLst/>
                <a:cxnLst/>
                <a:rect l="l" t="t" r="r" b="b"/>
                <a:pathLst>
                  <a:path w="21252" h="22658" extrusionOk="0">
                    <a:moveTo>
                      <a:pt x="20938" y="1"/>
                    </a:moveTo>
                    <a:cubicBezTo>
                      <a:pt x="20686" y="1"/>
                      <a:pt x="20307" y="289"/>
                      <a:pt x="19910" y="630"/>
                    </a:cubicBezTo>
                    <a:cubicBezTo>
                      <a:pt x="19204" y="1227"/>
                      <a:pt x="15755" y="1407"/>
                      <a:pt x="13515" y="1465"/>
                    </a:cubicBezTo>
                    <a:cubicBezTo>
                      <a:pt x="12291" y="1494"/>
                      <a:pt x="10729" y="1818"/>
                      <a:pt x="9324" y="2660"/>
                    </a:cubicBezTo>
                    <a:cubicBezTo>
                      <a:pt x="8468" y="3186"/>
                      <a:pt x="7668" y="3899"/>
                      <a:pt x="7042" y="4871"/>
                    </a:cubicBezTo>
                    <a:cubicBezTo>
                      <a:pt x="6991" y="4936"/>
                      <a:pt x="6955" y="5008"/>
                      <a:pt x="6912" y="5080"/>
                    </a:cubicBezTo>
                    <a:cubicBezTo>
                      <a:pt x="6833" y="5209"/>
                      <a:pt x="6754" y="5346"/>
                      <a:pt x="6682" y="5490"/>
                    </a:cubicBezTo>
                    <a:cubicBezTo>
                      <a:pt x="6639" y="5570"/>
                      <a:pt x="6603" y="5642"/>
                      <a:pt x="6567" y="5728"/>
                    </a:cubicBezTo>
                    <a:cubicBezTo>
                      <a:pt x="6523" y="5814"/>
                      <a:pt x="6480" y="5908"/>
                      <a:pt x="6437" y="6002"/>
                    </a:cubicBezTo>
                    <a:cubicBezTo>
                      <a:pt x="6394" y="6110"/>
                      <a:pt x="6351" y="6218"/>
                      <a:pt x="6307" y="6326"/>
                    </a:cubicBezTo>
                    <a:cubicBezTo>
                      <a:pt x="6271" y="6419"/>
                      <a:pt x="6243" y="6506"/>
                      <a:pt x="6207" y="6599"/>
                    </a:cubicBezTo>
                    <a:cubicBezTo>
                      <a:pt x="4982" y="10012"/>
                      <a:pt x="5054" y="14671"/>
                      <a:pt x="5551" y="16918"/>
                    </a:cubicBezTo>
                    <a:cubicBezTo>
                      <a:pt x="6070" y="19294"/>
                      <a:pt x="6595" y="20021"/>
                      <a:pt x="5342" y="20598"/>
                    </a:cubicBezTo>
                    <a:cubicBezTo>
                      <a:pt x="5154" y="20684"/>
                      <a:pt x="4960" y="20722"/>
                      <a:pt x="4765" y="20722"/>
                    </a:cubicBezTo>
                    <a:cubicBezTo>
                      <a:pt x="3662" y="20722"/>
                      <a:pt x="2513" y="19519"/>
                      <a:pt x="2030" y="19165"/>
                    </a:cubicBezTo>
                    <a:cubicBezTo>
                      <a:pt x="1844" y="19030"/>
                      <a:pt x="1579" y="18949"/>
                      <a:pt x="1303" y="18949"/>
                    </a:cubicBezTo>
                    <a:cubicBezTo>
                      <a:pt x="724" y="18949"/>
                      <a:pt x="96" y="19304"/>
                      <a:pt x="43" y="20259"/>
                    </a:cubicBezTo>
                    <a:cubicBezTo>
                      <a:pt x="1" y="21005"/>
                      <a:pt x="152" y="21300"/>
                      <a:pt x="303" y="21300"/>
                    </a:cubicBezTo>
                    <a:cubicBezTo>
                      <a:pt x="436" y="21300"/>
                      <a:pt x="568" y="21071"/>
                      <a:pt x="568" y="20720"/>
                    </a:cubicBezTo>
                    <a:cubicBezTo>
                      <a:pt x="568" y="20086"/>
                      <a:pt x="790" y="19452"/>
                      <a:pt x="1208" y="19452"/>
                    </a:cubicBezTo>
                    <a:cubicBezTo>
                      <a:pt x="1284" y="19452"/>
                      <a:pt x="1366" y="19472"/>
                      <a:pt x="1454" y="19517"/>
                    </a:cubicBezTo>
                    <a:cubicBezTo>
                      <a:pt x="1720" y="19654"/>
                      <a:pt x="2225" y="20346"/>
                      <a:pt x="3031" y="21051"/>
                    </a:cubicBezTo>
                    <a:cubicBezTo>
                      <a:pt x="3038" y="21051"/>
                      <a:pt x="3045" y="21058"/>
                      <a:pt x="3053" y="21066"/>
                    </a:cubicBezTo>
                    <a:cubicBezTo>
                      <a:pt x="3060" y="21073"/>
                      <a:pt x="3074" y="21087"/>
                      <a:pt x="3096" y="21102"/>
                    </a:cubicBezTo>
                    <a:cubicBezTo>
                      <a:pt x="3110" y="21109"/>
                      <a:pt x="3117" y="21116"/>
                      <a:pt x="3125" y="21123"/>
                    </a:cubicBezTo>
                    <a:cubicBezTo>
                      <a:pt x="4045" y="21901"/>
                      <a:pt x="5326" y="22657"/>
                      <a:pt x="7044" y="22657"/>
                    </a:cubicBezTo>
                    <a:cubicBezTo>
                      <a:pt x="7060" y="22657"/>
                      <a:pt x="7076" y="22657"/>
                      <a:pt x="7092" y="22657"/>
                    </a:cubicBezTo>
                    <a:cubicBezTo>
                      <a:pt x="9440" y="22643"/>
                      <a:pt x="11888" y="21750"/>
                      <a:pt x="13551" y="19532"/>
                    </a:cubicBezTo>
                    <a:cubicBezTo>
                      <a:pt x="14279" y="18560"/>
                      <a:pt x="14855" y="17336"/>
                      <a:pt x="15207" y="15823"/>
                    </a:cubicBezTo>
                    <a:cubicBezTo>
                      <a:pt x="16331" y="10992"/>
                      <a:pt x="15784" y="5771"/>
                      <a:pt x="15784" y="5771"/>
                    </a:cubicBezTo>
                    <a:cubicBezTo>
                      <a:pt x="19528" y="4785"/>
                      <a:pt x="20810" y="2567"/>
                      <a:pt x="21141" y="1263"/>
                    </a:cubicBezTo>
                    <a:cubicBezTo>
                      <a:pt x="21206" y="1011"/>
                      <a:pt x="21235" y="795"/>
                      <a:pt x="21242" y="630"/>
                    </a:cubicBezTo>
                    <a:cubicBezTo>
                      <a:pt x="21251" y="174"/>
                      <a:pt x="21133" y="1"/>
                      <a:pt x="20938"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3"/>
              <p:cNvSpPr/>
              <p:nvPr/>
            </p:nvSpPr>
            <p:spPr>
              <a:xfrm flipH="1">
                <a:off x="6639822" y="2101148"/>
                <a:ext cx="1555632" cy="1848015"/>
              </a:xfrm>
              <a:custGeom>
                <a:avLst/>
                <a:gdLst/>
                <a:ahLst/>
                <a:cxnLst/>
                <a:rect l="l" t="t" r="r" b="b"/>
                <a:pathLst>
                  <a:path w="18010" h="21395" extrusionOk="0">
                    <a:moveTo>
                      <a:pt x="18010" y="0"/>
                    </a:moveTo>
                    <a:cubicBezTo>
                      <a:pt x="17419" y="1354"/>
                      <a:pt x="14532" y="3507"/>
                      <a:pt x="11140" y="3579"/>
                    </a:cubicBezTo>
                    <a:cubicBezTo>
                      <a:pt x="11030" y="3581"/>
                      <a:pt x="10923" y="3582"/>
                      <a:pt x="10818" y="3582"/>
                    </a:cubicBezTo>
                    <a:cubicBezTo>
                      <a:pt x="9139" y="3582"/>
                      <a:pt x="8142" y="3328"/>
                      <a:pt x="7317" y="3328"/>
                    </a:cubicBezTo>
                    <a:cubicBezTo>
                      <a:pt x="6606" y="3328"/>
                      <a:pt x="6023" y="3517"/>
                      <a:pt x="5243" y="4220"/>
                    </a:cubicBezTo>
                    <a:cubicBezTo>
                      <a:pt x="3493" y="5790"/>
                      <a:pt x="4062" y="12206"/>
                      <a:pt x="4559" y="15209"/>
                    </a:cubicBezTo>
                    <a:cubicBezTo>
                      <a:pt x="4689" y="16001"/>
                      <a:pt x="4833" y="16692"/>
                      <a:pt x="4941" y="17297"/>
                    </a:cubicBezTo>
                    <a:cubicBezTo>
                      <a:pt x="5229" y="18975"/>
                      <a:pt x="5243" y="19997"/>
                      <a:pt x="3932" y="20746"/>
                    </a:cubicBezTo>
                    <a:cubicBezTo>
                      <a:pt x="3569" y="20954"/>
                      <a:pt x="3186" y="21036"/>
                      <a:pt x="2806" y="21036"/>
                    </a:cubicBezTo>
                    <a:cubicBezTo>
                      <a:pt x="1553" y="21036"/>
                      <a:pt x="338" y="20137"/>
                      <a:pt x="1" y="19860"/>
                    </a:cubicBezTo>
                    <a:lnTo>
                      <a:pt x="1" y="19860"/>
                    </a:lnTo>
                    <a:cubicBezTo>
                      <a:pt x="914" y="20638"/>
                      <a:pt x="2195" y="21394"/>
                      <a:pt x="3913" y="21394"/>
                    </a:cubicBezTo>
                    <a:cubicBezTo>
                      <a:pt x="3929" y="21394"/>
                      <a:pt x="3945" y="21394"/>
                      <a:pt x="3961" y="21394"/>
                    </a:cubicBezTo>
                    <a:cubicBezTo>
                      <a:pt x="6309" y="21380"/>
                      <a:pt x="8757" y="20487"/>
                      <a:pt x="10420" y="18269"/>
                    </a:cubicBezTo>
                    <a:cubicBezTo>
                      <a:pt x="11148" y="17297"/>
                      <a:pt x="11724" y="16073"/>
                      <a:pt x="12076" y="14560"/>
                    </a:cubicBezTo>
                    <a:cubicBezTo>
                      <a:pt x="13200" y="9729"/>
                      <a:pt x="12653" y="4508"/>
                      <a:pt x="12653" y="4508"/>
                    </a:cubicBezTo>
                    <a:cubicBezTo>
                      <a:pt x="16397" y="3522"/>
                      <a:pt x="17679" y="1304"/>
                      <a:pt x="18010" y="0"/>
                    </a:cubicBezTo>
                    <a:close/>
                  </a:path>
                </a:pathLst>
              </a:custGeom>
              <a:solidFill>
                <a:srgbClr val="FFFFFF">
                  <a:alpha val="5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3"/>
              <p:cNvSpPr/>
              <p:nvPr/>
            </p:nvSpPr>
            <p:spPr>
              <a:xfrm flipH="1">
                <a:off x="7295326" y="2221813"/>
                <a:ext cx="1170568" cy="1727348"/>
              </a:xfrm>
              <a:custGeom>
                <a:avLst/>
                <a:gdLst/>
                <a:ahLst/>
                <a:cxnLst/>
                <a:rect l="l" t="t" r="r" b="b"/>
                <a:pathLst>
                  <a:path w="13552" h="19998" extrusionOk="0">
                    <a:moveTo>
                      <a:pt x="9324" y="0"/>
                    </a:moveTo>
                    <a:lnTo>
                      <a:pt x="9324" y="0"/>
                    </a:lnTo>
                    <a:cubicBezTo>
                      <a:pt x="8468" y="526"/>
                      <a:pt x="7668" y="1239"/>
                      <a:pt x="7042" y="2211"/>
                    </a:cubicBezTo>
                    <a:cubicBezTo>
                      <a:pt x="6991" y="2276"/>
                      <a:pt x="6955" y="2348"/>
                      <a:pt x="6912" y="2420"/>
                    </a:cubicBezTo>
                    <a:cubicBezTo>
                      <a:pt x="6833" y="2549"/>
                      <a:pt x="6754" y="2686"/>
                      <a:pt x="6682" y="2830"/>
                    </a:cubicBezTo>
                    <a:cubicBezTo>
                      <a:pt x="6639" y="2910"/>
                      <a:pt x="6603" y="2982"/>
                      <a:pt x="6567" y="3068"/>
                    </a:cubicBezTo>
                    <a:cubicBezTo>
                      <a:pt x="6523" y="3154"/>
                      <a:pt x="6480" y="3248"/>
                      <a:pt x="6437" y="3342"/>
                    </a:cubicBezTo>
                    <a:cubicBezTo>
                      <a:pt x="6394" y="3450"/>
                      <a:pt x="6351" y="3558"/>
                      <a:pt x="6307" y="3666"/>
                    </a:cubicBezTo>
                    <a:cubicBezTo>
                      <a:pt x="6271" y="3759"/>
                      <a:pt x="6243" y="3846"/>
                      <a:pt x="6207" y="3939"/>
                    </a:cubicBezTo>
                    <a:cubicBezTo>
                      <a:pt x="4982" y="7352"/>
                      <a:pt x="5062" y="12011"/>
                      <a:pt x="5551" y="14258"/>
                    </a:cubicBezTo>
                    <a:cubicBezTo>
                      <a:pt x="6070" y="16634"/>
                      <a:pt x="6595" y="17361"/>
                      <a:pt x="5342" y="17938"/>
                    </a:cubicBezTo>
                    <a:cubicBezTo>
                      <a:pt x="5154" y="18024"/>
                      <a:pt x="4960" y="18062"/>
                      <a:pt x="4765" y="18062"/>
                    </a:cubicBezTo>
                    <a:cubicBezTo>
                      <a:pt x="3662" y="18062"/>
                      <a:pt x="2513" y="16859"/>
                      <a:pt x="2030" y="16505"/>
                    </a:cubicBezTo>
                    <a:cubicBezTo>
                      <a:pt x="1844" y="16370"/>
                      <a:pt x="1579" y="16289"/>
                      <a:pt x="1303" y="16289"/>
                    </a:cubicBezTo>
                    <a:cubicBezTo>
                      <a:pt x="724" y="16289"/>
                      <a:pt x="96" y="16644"/>
                      <a:pt x="43" y="17599"/>
                    </a:cubicBezTo>
                    <a:cubicBezTo>
                      <a:pt x="1" y="18345"/>
                      <a:pt x="152" y="18640"/>
                      <a:pt x="303" y="18640"/>
                    </a:cubicBezTo>
                    <a:cubicBezTo>
                      <a:pt x="436" y="18640"/>
                      <a:pt x="568" y="18411"/>
                      <a:pt x="568" y="18060"/>
                    </a:cubicBezTo>
                    <a:cubicBezTo>
                      <a:pt x="568" y="17426"/>
                      <a:pt x="790" y="16792"/>
                      <a:pt x="1208" y="16792"/>
                    </a:cubicBezTo>
                    <a:cubicBezTo>
                      <a:pt x="1284" y="16792"/>
                      <a:pt x="1366" y="16812"/>
                      <a:pt x="1454" y="16857"/>
                    </a:cubicBezTo>
                    <a:cubicBezTo>
                      <a:pt x="1720" y="16994"/>
                      <a:pt x="2225" y="17686"/>
                      <a:pt x="3031" y="18391"/>
                    </a:cubicBezTo>
                    <a:cubicBezTo>
                      <a:pt x="3038" y="18391"/>
                      <a:pt x="3045" y="18398"/>
                      <a:pt x="3053" y="18406"/>
                    </a:cubicBezTo>
                    <a:cubicBezTo>
                      <a:pt x="3060" y="18413"/>
                      <a:pt x="3081" y="18427"/>
                      <a:pt x="3096" y="18442"/>
                    </a:cubicBezTo>
                    <a:cubicBezTo>
                      <a:pt x="3110" y="18449"/>
                      <a:pt x="3117" y="18456"/>
                      <a:pt x="3132" y="18463"/>
                    </a:cubicBezTo>
                    <a:cubicBezTo>
                      <a:pt x="4045" y="19241"/>
                      <a:pt x="5326" y="19997"/>
                      <a:pt x="7044" y="19997"/>
                    </a:cubicBezTo>
                    <a:cubicBezTo>
                      <a:pt x="7060" y="19997"/>
                      <a:pt x="7076" y="19997"/>
                      <a:pt x="7092" y="19997"/>
                    </a:cubicBezTo>
                    <a:cubicBezTo>
                      <a:pt x="9440" y="19983"/>
                      <a:pt x="11888" y="19090"/>
                      <a:pt x="13551" y="16872"/>
                    </a:cubicBezTo>
                    <a:lnTo>
                      <a:pt x="13551" y="16872"/>
                    </a:lnTo>
                    <a:cubicBezTo>
                      <a:pt x="12576" y="17500"/>
                      <a:pt x="11674" y="17764"/>
                      <a:pt x="10889" y="17764"/>
                    </a:cubicBezTo>
                    <a:cubicBezTo>
                      <a:pt x="9521" y="17764"/>
                      <a:pt x="8506" y="16965"/>
                      <a:pt x="8072" y="15900"/>
                    </a:cubicBezTo>
                    <a:cubicBezTo>
                      <a:pt x="8007" y="15741"/>
                      <a:pt x="7949" y="15583"/>
                      <a:pt x="7913" y="15417"/>
                    </a:cubicBezTo>
                    <a:cubicBezTo>
                      <a:pt x="7395" y="13156"/>
                      <a:pt x="6034" y="9081"/>
                      <a:pt x="6768" y="5603"/>
                    </a:cubicBezTo>
                    <a:cubicBezTo>
                      <a:pt x="7279" y="3140"/>
                      <a:pt x="8604" y="1030"/>
                      <a:pt x="9324"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3"/>
              <p:cNvSpPr/>
              <p:nvPr/>
            </p:nvSpPr>
            <p:spPr>
              <a:xfrm flipH="1">
                <a:off x="7154203" y="2947535"/>
                <a:ext cx="279167" cy="723227"/>
              </a:xfrm>
              <a:custGeom>
                <a:avLst/>
                <a:gdLst/>
                <a:ahLst/>
                <a:cxnLst/>
                <a:rect l="l" t="t" r="r" b="b"/>
                <a:pathLst>
                  <a:path w="3232" h="8373" extrusionOk="0">
                    <a:moveTo>
                      <a:pt x="512" y="1"/>
                    </a:moveTo>
                    <a:cubicBezTo>
                      <a:pt x="0" y="1"/>
                      <a:pt x="107" y="6441"/>
                      <a:pt x="107" y="7656"/>
                    </a:cubicBezTo>
                    <a:cubicBezTo>
                      <a:pt x="107" y="8128"/>
                      <a:pt x="302" y="8372"/>
                      <a:pt x="587" y="8372"/>
                    </a:cubicBezTo>
                    <a:cubicBezTo>
                      <a:pt x="1045" y="8372"/>
                      <a:pt x="1734" y="7738"/>
                      <a:pt x="2209" y="6396"/>
                    </a:cubicBezTo>
                    <a:cubicBezTo>
                      <a:pt x="2987" y="4214"/>
                      <a:pt x="3232" y="707"/>
                      <a:pt x="2987" y="283"/>
                    </a:cubicBezTo>
                    <a:cubicBezTo>
                      <a:pt x="2896" y="128"/>
                      <a:pt x="2750" y="92"/>
                      <a:pt x="2521" y="92"/>
                    </a:cubicBezTo>
                    <a:cubicBezTo>
                      <a:pt x="2320" y="92"/>
                      <a:pt x="2055" y="120"/>
                      <a:pt x="1710" y="120"/>
                    </a:cubicBezTo>
                    <a:cubicBezTo>
                      <a:pt x="1389" y="120"/>
                      <a:pt x="998" y="96"/>
                      <a:pt x="524" y="2"/>
                    </a:cubicBezTo>
                    <a:cubicBezTo>
                      <a:pt x="520" y="1"/>
                      <a:pt x="516" y="1"/>
                      <a:pt x="512" y="1"/>
                    </a:cubicBezTo>
                    <a:close/>
                  </a:path>
                </a:pathLst>
              </a:custGeom>
              <a:solidFill>
                <a:srgbClr val="AF77B2">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3"/>
              <p:cNvSpPr/>
              <p:nvPr/>
            </p:nvSpPr>
            <p:spPr>
              <a:xfrm flipH="1">
                <a:off x="7873786" y="2465650"/>
                <a:ext cx="608692" cy="563604"/>
              </a:xfrm>
              <a:custGeom>
                <a:avLst/>
                <a:gdLst/>
                <a:ahLst/>
                <a:cxnLst/>
                <a:rect l="l" t="t" r="r" b="b"/>
                <a:pathLst>
                  <a:path w="7047" h="6525" extrusionOk="0">
                    <a:moveTo>
                      <a:pt x="7047" y="0"/>
                    </a:moveTo>
                    <a:cubicBezTo>
                      <a:pt x="7046" y="0"/>
                      <a:pt x="4101" y="915"/>
                      <a:pt x="2085" y="2988"/>
                    </a:cubicBezTo>
                    <a:cubicBezTo>
                      <a:pt x="1178" y="3925"/>
                      <a:pt x="631" y="4717"/>
                      <a:pt x="343" y="5293"/>
                    </a:cubicBezTo>
                    <a:cubicBezTo>
                      <a:pt x="1" y="5963"/>
                      <a:pt x="10" y="6347"/>
                      <a:pt x="196" y="6347"/>
                    </a:cubicBezTo>
                    <a:cubicBezTo>
                      <a:pt x="206" y="6347"/>
                      <a:pt x="217" y="6346"/>
                      <a:pt x="227" y="6344"/>
                    </a:cubicBezTo>
                    <a:cubicBezTo>
                      <a:pt x="474" y="6295"/>
                      <a:pt x="1775" y="5851"/>
                      <a:pt x="3167" y="5851"/>
                    </a:cubicBezTo>
                    <a:cubicBezTo>
                      <a:pt x="4010" y="5851"/>
                      <a:pt x="4887" y="6014"/>
                      <a:pt x="5585" y="6524"/>
                    </a:cubicBezTo>
                    <a:cubicBezTo>
                      <a:pt x="5585" y="6524"/>
                      <a:pt x="5786" y="6099"/>
                      <a:pt x="6967" y="403"/>
                    </a:cubicBezTo>
                    <a:cubicBezTo>
                      <a:pt x="6996" y="267"/>
                      <a:pt x="7018" y="137"/>
                      <a:pt x="7047"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3"/>
              <p:cNvSpPr/>
              <p:nvPr/>
            </p:nvSpPr>
            <p:spPr>
              <a:xfrm flipH="1">
                <a:off x="7880609" y="2500459"/>
                <a:ext cx="601868" cy="528794"/>
              </a:xfrm>
              <a:custGeom>
                <a:avLst/>
                <a:gdLst/>
                <a:ahLst/>
                <a:cxnLst/>
                <a:rect l="l" t="t" r="r" b="b"/>
                <a:pathLst>
                  <a:path w="6968" h="6122" extrusionOk="0">
                    <a:moveTo>
                      <a:pt x="6967" y="0"/>
                    </a:moveTo>
                    <a:cubicBezTo>
                      <a:pt x="5441" y="1549"/>
                      <a:pt x="5657" y="2679"/>
                      <a:pt x="4814" y="3406"/>
                    </a:cubicBezTo>
                    <a:cubicBezTo>
                      <a:pt x="3929" y="4177"/>
                      <a:pt x="2561" y="4033"/>
                      <a:pt x="1610" y="4710"/>
                    </a:cubicBezTo>
                    <a:cubicBezTo>
                      <a:pt x="1344" y="4899"/>
                      <a:pt x="1072" y="4967"/>
                      <a:pt x="820" y="4967"/>
                    </a:cubicBezTo>
                    <a:cubicBezTo>
                      <a:pt x="649" y="4967"/>
                      <a:pt x="488" y="4936"/>
                      <a:pt x="343" y="4890"/>
                    </a:cubicBezTo>
                    <a:cubicBezTo>
                      <a:pt x="1" y="5560"/>
                      <a:pt x="10" y="5944"/>
                      <a:pt x="196" y="5944"/>
                    </a:cubicBezTo>
                    <a:cubicBezTo>
                      <a:pt x="206" y="5944"/>
                      <a:pt x="217" y="5943"/>
                      <a:pt x="227" y="5941"/>
                    </a:cubicBezTo>
                    <a:cubicBezTo>
                      <a:pt x="474" y="5892"/>
                      <a:pt x="1775" y="5448"/>
                      <a:pt x="3167" y="5448"/>
                    </a:cubicBezTo>
                    <a:cubicBezTo>
                      <a:pt x="4010" y="5448"/>
                      <a:pt x="4887" y="5611"/>
                      <a:pt x="5585" y="6121"/>
                    </a:cubicBezTo>
                    <a:cubicBezTo>
                      <a:pt x="5585" y="6121"/>
                      <a:pt x="5786" y="5696"/>
                      <a:pt x="6967"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3"/>
              <p:cNvSpPr/>
              <p:nvPr/>
            </p:nvSpPr>
            <p:spPr>
              <a:xfrm flipH="1">
                <a:off x="6815786" y="2916526"/>
                <a:ext cx="307412" cy="279081"/>
              </a:xfrm>
              <a:custGeom>
                <a:avLst/>
                <a:gdLst/>
                <a:ahLst/>
                <a:cxnLst/>
                <a:rect l="l" t="t" r="r" b="b"/>
                <a:pathLst>
                  <a:path w="3559" h="3231" extrusionOk="0">
                    <a:moveTo>
                      <a:pt x="210" y="1"/>
                    </a:moveTo>
                    <a:lnTo>
                      <a:pt x="102" y="1398"/>
                    </a:lnTo>
                    <a:lnTo>
                      <a:pt x="1" y="2715"/>
                    </a:lnTo>
                    <a:cubicBezTo>
                      <a:pt x="230" y="2683"/>
                      <a:pt x="454" y="2669"/>
                      <a:pt x="669" y="2669"/>
                    </a:cubicBezTo>
                    <a:cubicBezTo>
                      <a:pt x="2032" y="2669"/>
                      <a:pt x="3077" y="3231"/>
                      <a:pt x="3343" y="3231"/>
                    </a:cubicBezTo>
                    <a:cubicBezTo>
                      <a:pt x="3370" y="3231"/>
                      <a:pt x="3389" y="3225"/>
                      <a:pt x="3400" y="3212"/>
                    </a:cubicBezTo>
                    <a:cubicBezTo>
                      <a:pt x="3493" y="3097"/>
                      <a:pt x="3558" y="2903"/>
                      <a:pt x="3306" y="2427"/>
                    </a:cubicBezTo>
                    <a:cubicBezTo>
                      <a:pt x="3212" y="2240"/>
                      <a:pt x="3061" y="2010"/>
                      <a:pt x="2845" y="1722"/>
                    </a:cubicBezTo>
                    <a:cubicBezTo>
                      <a:pt x="2089" y="706"/>
                      <a:pt x="210" y="1"/>
                      <a:pt x="210"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3"/>
              <p:cNvSpPr/>
              <p:nvPr/>
            </p:nvSpPr>
            <p:spPr>
              <a:xfrm flipH="1">
                <a:off x="6815786" y="3037192"/>
                <a:ext cx="307412" cy="158414"/>
              </a:xfrm>
              <a:custGeom>
                <a:avLst/>
                <a:gdLst/>
                <a:ahLst/>
                <a:cxnLst/>
                <a:rect l="l" t="t" r="r" b="b"/>
                <a:pathLst>
                  <a:path w="3559" h="1834" extrusionOk="0">
                    <a:moveTo>
                      <a:pt x="102" y="1"/>
                    </a:moveTo>
                    <a:lnTo>
                      <a:pt x="1" y="1318"/>
                    </a:lnTo>
                    <a:cubicBezTo>
                      <a:pt x="230" y="1286"/>
                      <a:pt x="454" y="1272"/>
                      <a:pt x="669" y="1272"/>
                    </a:cubicBezTo>
                    <a:cubicBezTo>
                      <a:pt x="2032" y="1272"/>
                      <a:pt x="3077" y="1834"/>
                      <a:pt x="3343" y="1834"/>
                    </a:cubicBezTo>
                    <a:cubicBezTo>
                      <a:pt x="3370" y="1834"/>
                      <a:pt x="3389" y="1828"/>
                      <a:pt x="3400" y="1815"/>
                    </a:cubicBezTo>
                    <a:cubicBezTo>
                      <a:pt x="3493" y="1700"/>
                      <a:pt x="3558" y="1506"/>
                      <a:pt x="3306" y="1030"/>
                    </a:cubicBezTo>
                    <a:cubicBezTo>
                      <a:pt x="3258" y="1038"/>
                      <a:pt x="3208" y="1042"/>
                      <a:pt x="3156" y="1042"/>
                    </a:cubicBezTo>
                    <a:cubicBezTo>
                      <a:pt x="2809" y="1042"/>
                      <a:pt x="2356" y="878"/>
                      <a:pt x="1592" y="584"/>
                    </a:cubicBezTo>
                    <a:cubicBezTo>
                      <a:pt x="1059" y="375"/>
                      <a:pt x="555" y="166"/>
                      <a:pt x="102"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3"/>
              <p:cNvSpPr/>
              <p:nvPr/>
            </p:nvSpPr>
            <p:spPr>
              <a:xfrm flipH="1">
                <a:off x="6805857" y="2173875"/>
                <a:ext cx="20644" cy="20644"/>
              </a:xfrm>
              <a:custGeom>
                <a:avLst/>
                <a:gdLst/>
                <a:ahLst/>
                <a:cxnLst/>
                <a:rect l="l" t="t" r="r" b="b"/>
                <a:pathLst>
                  <a:path w="239" h="239" extrusionOk="0">
                    <a:moveTo>
                      <a:pt x="116" y="1"/>
                    </a:moveTo>
                    <a:cubicBezTo>
                      <a:pt x="51" y="1"/>
                      <a:pt x="1" y="59"/>
                      <a:pt x="1" y="123"/>
                    </a:cubicBezTo>
                    <a:cubicBezTo>
                      <a:pt x="1" y="188"/>
                      <a:pt x="51" y="239"/>
                      <a:pt x="116" y="239"/>
                    </a:cubicBezTo>
                    <a:cubicBezTo>
                      <a:pt x="181" y="239"/>
                      <a:pt x="238" y="188"/>
                      <a:pt x="238" y="123"/>
                    </a:cubicBezTo>
                    <a:cubicBezTo>
                      <a:pt x="238" y="59"/>
                      <a:pt x="181" y="1"/>
                      <a:pt x="11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3"/>
              <p:cNvSpPr/>
              <p:nvPr/>
            </p:nvSpPr>
            <p:spPr>
              <a:xfrm flipH="1">
                <a:off x="7732570" y="2412788"/>
                <a:ext cx="136301" cy="107106"/>
              </a:xfrm>
              <a:custGeom>
                <a:avLst/>
                <a:gdLst/>
                <a:ahLst/>
                <a:cxnLst/>
                <a:rect l="l" t="t" r="r" b="b"/>
                <a:pathLst>
                  <a:path w="1578" h="1240" extrusionOk="0">
                    <a:moveTo>
                      <a:pt x="130" y="0"/>
                    </a:moveTo>
                    <a:cubicBezTo>
                      <a:pt x="79" y="65"/>
                      <a:pt x="43" y="137"/>
                      <a:pt x="0" y="209"/>
                    </a:cubicBezTo>
                    <a:cubicBezTo>
                      <a:pt x="611" y="1179"/>
                      <a:pt x="1360" y="1240"/>
                      <a:pt x="1538" y="1240"/>
                    </a:cubicBezTo>
                    <a:cubicBezTo>
                      <a:pt x="1563" y="1240"/>
                      <a:pt x="1577" y="1239"/>
                      <a:pt x="1577" y="1239"/>
                    </a:cubicBezTo>
                    <a:cubicBezTo>
                      <a:pt x="727" y="886"/>
                      <a:pt x="310" y="324"/>
                      <a:pt x="13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3"/>
              <p:cNvSpPr/>
              <p:nvPr/>
            </p:nvSpPr>
            <p:spPr>
              <a:xfrm flipH="1">
                <a:off x="7761246" y="2466254"/>
                <a:ext cx="137511" cy="111511"/>
              </a:xfrm>
              <a:custGeom>
                <a:avLst/>
                <a:gdLst/>
                <a:ahLst/>
                <a:cxnLst/>
                <a:rect l="l" t="t" r="r" b="b"/>
                <a:pathLst>
                  <a:path w="1592" h="1291" extrusionOk="0">
                    <a:moveTo>
                      <a:pt x="116" y="0"/>
                    </a:moveTo>
                    <a:cubicBezTo>
                      <a:pt x="73" y="80"/>
                      <a:pt x="37" y="152"/>
                      <a:pt x="1" y="238"/>
                    </a:cubicBezTo>
                    <a:cubicBezTo>
                      <a:pt x="613" y="1230"/>
                      <a:pt x="1375" y="1290"/>
                      <a:pt x="1553" y="1290"/>
                    </a:cubicBezTo>
                    <a:cubicBezTo>
                      <a:pt x="1578" y="1290"/>
                      <a:pt x="1592" y="1289"/>
                      <a:pt x="1592" y="1289"/>
                    </a:cubicBezTo>
                    <a:cubicBezTo>
                      <a:pt x="692" y="915"/>
                      <a:pt x="281" y="310"/>
                      <a:pt x="11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3"/>
              <p:cNvSpPr/>
              <p:nvPr/>
            </p:nvSpPr>
            <p:spPr>
              <a:xfrm flipH="1">
                <a:off x="7791650" y="2538377"/>
                <a:ext cx="138202" cy="115917"/>
              </a:xfrm>
              <a:custGeom>
                <a:avLst/>
                <a:gdLst/>
                <a:ahLst/>
                <a:cxnLst/>
                <a:rect l="l" t="t" r="r" b="b"/>
                <a:pathLst>
                  <a:path w="1600" h="1342" extrusionOk="0">
                    <a:moveTo>
                      <a:pt x="101" y="1"/>
                    </a:moveTo>
                    <a:cubicBezTo>
                      <a:pt x="65" y="94"/>
                      <a:pt x="37" y="181"/>
                      <a:pt x="1" y="274"/>
                    </a:cubicBezTo>
                    <a:cubicBezTo>
                      <a:pt x="614" y="1280"/>
                      <a:pt x="1383" y="1341"/>
                      <a:pt x="1561" y="1341"/>
                    </a:cubicBezTo>
                    <a:cubicBezTo>
                      <a:pt x="1586" y="1341"/>
                      <a:pt x="1599" y="1340"/>
                      <a:pt x="1599" y="1340"/>
                    </a:cubicBezTo>
                    <a:cubicBezTo>
                      <a:pt x="656" y="944"/>
                      <a:pt x="245" y="296"/>
                      <a:pt x="10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3"/>
              <p:cNvSpPr/>
              <p:nvPr/>
            </p:nvSpPr>
            <p:spPr>
              <a:xfrm flipH="1">
                <a:off x="7571483" y="2251699"/>
                <a:ext cx="40510" cy="65387"/>
              </a:xfrm>
              <a:custGeom>
                <a:avLst/>
                <a:gdLst/>
                <a:ahLst/>
                <a:cxnLst/>
                <a:rect l="l" t="t" r="r" b="b"/>
                <a:pathLst>
                  <a:path w="469" h="757" extrusionOk="0">
                    <a:moveTo>
                      <a:pt x="231" y="0"/>
                    </a:moveTo>
                    <a:cubicBezTo>
                      <a:pt x="101" y="0"/>
                      <a:pt x="0" y="166"/>
                      <a:pt x="0" y="374"/>
                    </a:cubicBezTo>
                    <a:cubicBezTo>
                      <a:pt x="0" y="583"/>
                      <a:pt x="101" y="756"/>
                      <a:pt x="231" y="756"/>
                    </a:cubicBezTo>
                    <a:cubicBezTo>
                      <a:pt x="360" y="756"/>
                      <a:pt x="468" y="583"/>
                      <a:pt x="468" y="374"/>
                    </a:cubicBezTo>
                    <a:cubicBezTo>
                      <a:pt x="468" y="166"/>
                      <a:pt x="360" y="0"/>
                      <a:pt x="23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3"/>
              <p:cNvSpPr/>
              <p:nvPr/>
            </p:nvSpPr>
            <p:spPr>
              <a:xfrm flipH="1">
                <a:off x="7119311" y="2209375"/>
                <a:ext cx="40510" cy="65387"/>
              </a:xfrm>
              <a:custGeom>
                <a:avLst/>
                <a:gdLst/>
                <a:ahLst/>
                <a:cxnLst/>
                <a:rect l="l" t="t" r="r" b="b"/>
                <a:pathLst>
                  <a:path w="469" h="757" extrusionOk="0">
                    <a:moveTo>
                      <a:pt x="230" y="0"/>
                    </a:moveTo>
                    <a:cubicBezTo>
                      <a:pt x="101" y="0"/>
                      <a:pt x="0" y="166"/>
                      <a:pt x="0" y="375"/>
                    </a:cubicBezTo>
                    <a:cubicBezTo>
                      <a:pt x="0" y="584"/>
                      <a:pt x="101" y="756"/>
                      <a:pt x="230" y="756"/>
                    </a:cubicBezTo>
                    <a:cubicBezTo>
                      <a:pt x="360" y="756"/>
                      <a:pt x="468" y="584"/>
                      <a:pt x="468" y="375"/>
                    </a:cubicBezTo>
                    <a:cubicBezTo>
                      <a:pt x="468" y="166"/>
                      <a:pt x="360" y="0"/>
                      <a:pt x="23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3"/>
              <p:cNvSpPr/>
              <p:nvPr/>
            </p:nvSpPr>
            <p:spPr>
              <a:xfrm flipH="1">
                <a:off x="7527602" y="2189596"/>
                <a:ext cx="156600" cy="62363"/>
              </a:xfrm>
              <a:custGeom>
                <a:avLst/>
                <a:gdLst/>
                <a:ahLst/>
                <a:cxnLst/>
                <a:rect l="l" t="t" r="r" b="b"/>
                <a:pathLst>
                  <a:path w="1813" h="722" extrusionOk="0">
                    <a:moveTo>
                      <a:pt x="1431" y="1"/>
                    </a:moveTo>
                    <a:cubicBezTo>
                      <a:pt x="1290" y="1"/>
                      <a:pt x="1122" y="22"/>
                      <a:pt x="966" y="64"/>
                    </a:cubicBezTo>
                    <a:cubicBezTo>
                      <a:pt x="555" y="165"/>
                      <a:pt x="1" y="661"/>
                      <a:pt x="210" y="719"/>
                    </a:cubicBezTo>
                    <a:cubicBezTo>
                      <a:pt x="218" y="721"/>
                      <a:pt x="227" y="722"/>
                      <a:pt x="235" y="722"/>
                    </a:cubicBezTo>
                    <a:cubicBezTo>
                      <a:pt x="397" y="722"/>
                      <a:pt x="604" y="419"/>
                      <a:pt x="966" y="323"/>
                    </a:cubicBezTo>
                    <a:cubicBezTo>
                      <a:pt x="1304" y="229"/>
                      <a:pt x="1643" y="352"/>
                      <a:pt x="1751" y="165"/>
                    </a:cubicBezTo>
                    <a:cubicBezTo>
                      <a:pt x="1812" y="54"/>
                      <a:pt x="1655" y="1"/>
                      <a:pt x="143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3"/>
              <p:cNvSpPr/>
              <p:nvPr/>
            </p:nvSpPr>
            <p:spPr>
              <a:xfrm flipH="1">
                <a:off x="7052887" y="2129738"/>
                <a:ext cx="167310" cy="54762"/>
              </a:xfrm>
              <a:custGeom>
                <a:avLst/>
                <a:gdLst/>
                <a:ahLst/>
                <a:cxnLst/>
                <a:rect l="l" t="t" r="r" b="b"/>
                <a:pathLst>
                  <a:path w="1937" h="634" extrusionOk="0">
                    <a:moveTo>
                      <a:pt x="868" y="1"/>
                    </a:moveTo>
                    <a:cubicBezTo>
                      <a:pt x="865" y="1"/>
                      <a:pt x="861" y="1"/>
                      <a:pt x="857" y="1"/>
                    </a:cubicBezTo>
                    <a:cubicBezTo>
                      <a:pt x="440" y="1"/>
                      <a:pt x="1" y="166"/>
                      <a:pt x="130" y="325"/>
                    </a:cubicBezTo>
                    <a:cubicBezTo>
                      <a:pt x="167" y="369"/>
                      <a:pt x="209" y="386"/>
                      <a:pt x="257" y="386"/>
                    </a:cubicBezTo>
                    <a:cubicBezTo>
                      <a:pt x="390" y="386"/>
                      <a:pt x="575" y="265"/>
                      <a:pt x="865" y="260"/>
                    </a:cubicBezTo>
                    <a:cubicBezTo>
                      <a:pt x="868" y="260"/>
                      <a:pt x="871" y="260"/>
                      <a:pt x="874" y="260"/>
                    </a:cubicBezTo>
                    <a:cubicBezTo>
                      <a:pt x="1239" y="260"/>
                      <a:pt x="1535" y="634"/>
                      <a:pt x="1707" y="634"/>
                    </a:cubicBezTo>
                    <a:cubicBezTo>
                      <a:pt x="1720" y="634"/>
                      <a:pt x="1732" y="632"/>
                      <a:pt x="1743" y="627"/>
                    </a:cubicBezTo>
                    <a:cubicBezTo>
                      <a:pt x="1936" y="541"/>
                      <a:pt x="1419" y="1"/>
                      <a:pt x="86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3"/>
              <p:cNvSpPr/>
              <p:nvPr/>
            </p:nvSpPr>
            <p:spPr>
              <a:xfrm flipH="1">
                <a:off x="7129324" y="2465650"/>
                <a:ext cx="474032" cy="384892"/>
              </a:xfrm>
              <a:custGeom>
                <a:avLst/>
                <a:gdLst/>
                <a:ahLst/>
                <a:cxnLst/>
                <a:rect l="l" t="t" r="r" b="b"/>
                <a:pathLst>
                  <a:path w="5488" h="4456" extrusionOk="0">
                    <a:moveTo>
                      <a:pt x="131" y="0"/>
                    </a:moveTo>
                    <a:lnTo>
                      <a:pt x="131" y="0"/>
                    </a:lnTo>
                    <a:cubicBezTo>
                      <a:pt x="131" y="0"/>
                      <a:pt x="1" y="1764"/>
                      <a:pt x="865" y="3104"/>
                    </a:cubicBezTo>
                    <a:cubicBezTo>
                      <a:pt x="1009" y="3327"/>
                      <a:pt x="1182" y="3543"/>
                      <a:pt x="1383" y="3730"/>
                    </a:cubicBezTo>
                    <a:cubicBezTo>
                      <a:pt x="1412" y="3752"/>
                      <a:pt x="1434" y="3773"/>
                      <a:pt x="1455" y="3795"/>
                    </a:cubicBezTo>
                    <a:cubicBezTo>
                      <a:pt x="1758" y="4054"/>
                      <a:pt x="2104" y="4227"/>
                      <a:pt x="2464" y="4328"/>
                    </a:cubicBezTo>
                    <a:cubicBezTo>
                      <a:pt x="2744" y="4407"/>
                      <a:pt x="3032" y="4443"/>
                      <a:pt x="3313" y="4450"/>
                    </a:cubicBezTo>
                    <a:cubicBezTo>
                      <a:pt x="3378" y="4454"/>
                      <a:pt x="3443" y="4456"/>
                      <a:pt x="3508" y="4456"/>
                    </a:cubicBezTo>
                    <a:cubicBezTo>
                      <a:pt x="3573" y="4456"/>
                      <a:pt x="3637" y="4454"/>
                      <a:pt x="3702" y="4450"/>
                    </a:cubicBezTo>
                    <a:cubicBezTo>
                      <a:pt x="3911" y="4436"/>
                      <a:pt x="4120" y="4407"/>
                      <a:pt x="4314" y="4371"/>
                    </a:cubicBezTo>
                    <a:cubicBezTo>
                      <a:pt x="4609" y="4313"/>
                      <a:pt x="4869" y="4234"/>
                      <a:pt x="5070" y="4155"/>
                    </a:cubicBezTo>
                    <a:cubicBezTo>
                      <a:pt x="5221" y="4097"/>
                      <a:pt x="5344" y="4033"/>
                      <a:pt x="5416" y="3982"/>
                    </a:cubicBezTo>
                    <a:cubicBezTo>
                      <a:pt x="5452" y="3961"/>
                      <a:pt x="5474" y="3939"/>
                      <a:pt x="5488" y="3917"/>
                    </a:cubicBezTo>
                    <a:cubicBezTo>
                      <a:pt x="5488" y="3917"/>
                      <a:pt x="5279" y="3910"/>
                      <a:pt x="5005" y="3831"/>
                    </a:cubicBezTo>
                    <a:cubicBezTo>
                      <a:pt x="4833" y="3788"/>
                      <a:pt x="4624" y="3716"/>
                      <a:pt x="4429" y="3608"/>
                    </a:cubicBezTo>
                    <a:cubicBezTo>
                      <a:pt x="3832" y="3276"/>
                      <a:pt x="3248" y="2607"/>
                      <a:pt x="3472" y="1231"/>
                    </a:cubicBezTo>
                    <a:cubicBezTo>
                      <a:pt x="3479" y="1188"/>
                      <a:pt x="3486" y="1138"/>
                      <a:pt x="3493" y="1087"/>
                    </a:cubicBezTo>
                    <a:cubicBezTo>
                      <a:pt x="3522" y="943"/>
                      <a:pt x="3558" y="785"/>
                      <a:pt x="3609" y="627"/>
                    </a:cubicBezTo>
                    <a:lnTo>
                      <a:pt x="3609" y="627"/>
                    </a:lnTo>
                    <a:cubicBezTo>
                      <a:pt x="3608" y="627"/>
                      <a:pt x="3392" y="670"/>
                      <a:pt x="3061" y="706"/>
                    </a:cubicBezTo>
                    <a:cubicBezTo>
                      <a:pt x="2883" y="724"/>
                      <a:pt x="2672" y="736"/>
                      <a:pt x="2438" y="736"/>
                    </a:cubicBezTo>
                    <a:cubicBezTo>
                      <a:pt x="2387" y="736"/>
                      <a:pt x="2336" y="736"/>
                      <a:pt x="2284" y="735"/>
                    </a:cubicBezTo>
                    <a:cubicBezTo>
                      <a:pt x="2010" y="727"/>
                      <a:pt x="1722" y="699"/>
                      <a:pt x="1427" y="634"/>
                    </a:cubicBezTo>
                    <a:cubicBezTo>
                      <a:pt x="1146" y="576"/>
                      <a:pt x="865" y="483"/>
                      <a:pt x="606" y="339"/>
                    </a:cubicBezTo>
                    <a:cubicBezTo>
                      <a:pt x="433" y="252"/>
                      <a:pt x="275" y="137"/>
                      <a:pt x="131"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3"/>
              <p:cNvSpPr/>
              <p:nvPr/>
            </p:nvSpPr>
            <p:spPr>
              <a:xfrm flipH="1">
                <a:off x="7283505" y="2465650"/>
                <a:ext cx="319850" cy="384892"/>
              </a:xfrm>
              <a:custGeom>
                <a:avLst/>
                <a:gdLst/>
                <a:ahLst/>
                <a:cxnLst/>
                <a:rect l="l" t="t" r="r" b="b"/>
                <a:pathLst>
                  <a:path w="3703" h="4456" extrusionOk="0">
                    <a:moveTo>
                      <a:pt x="131" y="0"/>
                    </a:moveTo>
                    <a:lnTo>
                      <a:pt x="131" y="0"/>
                    </a:lnTo>
                    <a:cubicBezTo>
                      <a:pt x="131" y="0"/>
                      <a:pt x="1" y="1764"/>
                      <a:pt x="865" y="3104"/>
                    </a:cubicBezTo>
                    <a:cubicBezTo>
                      <a:pt x="1009" y="3327"/>
                      <a:pt x="1182" y="3543"/>
                      <a:pt x="1383" y="3730"/>
                    </a:cubicBezTo>
                    <a:cubicBezTo>
                      <a:pt x="1412" y="3752"/>
                      <a:pt x="1434" y="3773"/>
                      <a:pt x="1455" y="3795"/>
                    </a:cubicBezTo>
                    <a:cubicBezTo>
                      <a:pt x="1758" y="4054"/>
                      <a:pt x="2104" y="4227"/>
                      <a:pt x="2464" y="4328"/>
                    </a:cubicBezTo>
                    <a:cubicBezTo>
                      <a:pt x="2744" y="4407"/>
                      <a:pt x="3032" y="4443"/>
                      <a:pt x="3313" y="4450"/>
                    </a:cubicBezTo>
                    <a:cubicBezTo>
                      <a:pt x="3378" y="4454"/>
                      <a:pt x="3443" y="4456"/>
                      <a:pt x="3508" y="4456"/>
                    </a:cubicBezTo>
                    <a:cubicBezTo>
                      <a:pt x="3573" y="4456"/>
                      <a:pt x="3637" y="4454"/>
                      <a:pt x="3702" y="4450"/>
                    </a:cubicBezTo>
                    <a:cubicBezTo>
                      <a:pt x="3601" y="3989"/>
                      <a:pt x="3335" y="3060"/>
                      <a:pt x="2752" y="2700"/>
                    </a:cubicBezTo>
                    <a:cubicBezTo>
                      <a:pt x="1967" y="2211"/>
                      <a:pt x="1729" y="1721"/>
                      <a:pt x="1967" y="1354"/>
                    </a:cubicBezTo>
                    <a:cubicBezTo>
                      <a:pt x="2104" y="1131"/>
                      <a:pt x="2845" y="1145"/>
                      <a:pt x="3493" y="1087"/>
                    </a:cubicBezTo>
                    <a:cubicBezTo>
                      <a:pt x="3522" y="943"/>
                      <a:pt x="3558" y="785"/>
                      <a:pt x="3609" y="627"/>
                    </a:cubicBezTo>
                    <a:lnTo>
                      <a:pt x="3609" y="627"/>
                    </a:lnTo>
                    <a:cubicBezTo>
                      <a:pt x="3608" y="627"/>
                      <a:pt x="3392" y="670"/>
                      <a:pt x="3061" y="706"/>
                    </a:cubicBezTo>
                    <a:cubicBezTo>
                      <a:pt x="2883" y="724"/>
                      <a:pt x="2672" y="736"/>
                      <a:pt x="2438" y="736"/>
                    </a:cubicBezTo>
                    <a:cubicBezTo>
                      <a:pt x="2387" y="736"/>
                      <a:pt x="2336" y="736"/>
                      <a:pt x="2284" y="735"/>
                    </a:cubicBezTo>
                    <a:cubicBezTo>
                      <a:pt x="2010" y="727"/>
                      <a:pt x="1722" y="699"/>
                      <a:pt x="1427" y="634"/>
                    </a:cubicBezTo>
                    <a:cubicBezTo>
                      <a:pt x="1146" y="576"/>
                      <a:pt x="865" y="483"/>
                      <a:pt x="606" y="339"/>
                    </a:cubicBezTo>
                    <a:cubicBezTo>
                      <a:pt x="433" y="252"/>
                      <a:pt x="275" y="137"/>
                      <a:pt x="131" y="0"/>
                    </a:cubicBezTo>
                    <a:close/>
                  </a:path>
                </a:pathLst>
              </a:custGeom>
              <a:solidFill>
                <a:srgbClr val="513153">
                  <a:alpha val="501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3"/>
              <p:cNvSpPr/>
              <p:nvPr/>
            </p:nvSpPr>
            <p:spPr>
              <a:xfrm flipH="1">
                <a:off x="7477593" y="2644705"/>
                <a:ext cx="51048" cy="148740"/>
              </a:xfrm>
              <a:custGeom>
                <a:avLst/>
                <a:gdLst/>
                <a:ahLst/>
                <a:cxnLst/>
                <a:rect l="l" t="t" r="r" b="b"/>
                <a:pathLst>
                  <a:path w="591" h="1722" extrusionOk="0">
                    <a:moveTo>
                      <a:pt x="467" y="1"/>
                    </a:moveTo>
                    <a:cubicBezTo>
                      <a:pt x="415" y="1"/>
                      <a:pt x="158" y="630"/>
                      <a:pt x="0" y="1031"/>
                    </a:cubicBezTo>
                    <a:cubicBezTo>
                      <a:pt x="144" y="1254"/>
                      <a:pt x="317" y="1470"/>
                      <a:pt x="518" y="1657"/>
                    </a:cubicBezTo>
                    <a:cubicBezTo>
                      <a:pt x="547" y="1679"/>
                      <a:pt x="569" y="1700"/>
                      <a:pt x="590" y="1722"/>
                    </a:cubicBezTo>
                    <a:cubicBezTo>
                      <a:pt x="576" y="1175"/>
                      <a:pt x="526" y="8"/>
                      <a:pt x="468" y="1"/>
                    </a:cubicBezTo>
                    <a:cubicBezTo>
                      <a:pt x="468" y="1"/>
                      <a:pt x="467" y="1"/>
                      <a:pt x="4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3"/>
              <p:cNvSpPr/>
              <p:nvPr/>
            </p:nvSpPr>
            <p:spPr>
              <a:xfrm flipH="1">
                <a:off x="7317108" y="2677700"/>
                <a:ext cx="73506" cy="172407"/>
              </a:xfrm>
              <a:custGeom>
                <a:avLst/>
                <a:gdLst/>
                <a:ahLst/>
                <a:cxnLst/>
                <a:rect l="l" t="t" r="r" b="b"/>
                <a:pathLst>
                  <a:path w="851" h="1996" extrusionOk="0">
                    <a:moveTo>
                      <a:pt x="463" y="0"/>
                    </a:moveTo>
                    <a:cubicBezTo>
                      <a:pt x="462" y="0"/>
                      <a:pt x="462" y="0"/>
                      <a:pt x="461" y="1"/>
                    </a:cubicBezTo>
                    <a:cubicBezTo>
                      <a:pt x="397" y="22"/>
                      <a:pt x="101" y="1390"/>
                      <a:pt x="1" y="1873"/>
                    </a:cubicBezTo>
                    <a:cubicBezTo>
                      <a:pt x="281" y="1952"/>
                      <a:pt x="569" y="1988"/>
                      <a:pt x="850" y="1995"/>
                    </a:cubicBezTo>
                    <a:cubicBezTo>
                      <a:pt x="807" y="1716"/>
                      <a:pt x="537" y="0"/>
                      <a:pt x="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3"/>
              <p:cNvSpPr/>
              <p:nvPr/>
            </p:nvSpPr>
            <p:spPr>
              <a:xfrm flipH="1">
                <a:off x="7165348" y="2690743"/>
                <a:ext cx="65387" cy="152454"/>
              </a:xfrm>
              <a:custGeom>
                <a:avLst/>
                <a:gdLst/>
                <a:ahLst/>
                <a:cxnLst/>
                <a:rect l="l" t="t" r="r" b="b"/>
                <a:pathLst>
                  <a:path w="757" h="1765" extrusionOk="0">
                    <a:moveTo>
                      <a:pt x="340" y="1"/>
                    </a:moveTo>
                    <a:cubicBezTo>
                      <a:pt x="340" y="1"/>
                      <a:pt x="339" y="1"/>
                      <a:pt x="339" y="1"/>
                    </a:cubicBezTo>
                    <a:cubicBezTo>
                      <a:pt x="281" y="15"/>
                      <a:pt x="187" y="512"/>
                      <a:pt x="115" y="1002"/>
                    </a:cubicBezTo>
                    <a:cubicBezTo>
                      <a:pt x="65" y="1290"/>
                      <a:pt x="22" y="1585"/>
                      <a:pt x="0" y="1765"/>
                    </a:cubicBezTo>
                    <a:cubicBezTo>
                      <a:pt x="295" y="1707"/>
                      <a:pt x="555" y="1628"/>
                      <a:pt x="756" y="1549"/>
                    </a:cubicBezTo>
                    <a:cubicBezTo>
                      <a:pt x="735" y="1455"/>
                      <a:pt x="713" y="1347"/>
                      <a:pt x="691" y="1225"/>
                    </a:cubicBezTo>
                    <a:cubicBezTo>
                      <a:pt x="570" y="690"/>
                      <a:pt x="40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3"/>
              <p:cNvSpPr/>
              <p:nvPr/>
            </p:nvSpPr>
            <p:spPr>
              <a:xfrm flipH="1">
                <a:off x="7480098" y="2494844"/>
                <a:ext cx="71001" cy="128873"/>
              </a:xfrm>
              <a:custGeom>
                <a:avLst/>
                <a:gdLst/>
                <a:ahLst/>
                <a:cxnLst/>
                <a:rect l="l" t="t" r="r" b="b"/>
                <a:pathLst>
                  <a:path w="822" h="1492" extrusionOk="0">
                    <a:moveTo>
                      <a:pt x="1" y="1"/>
                    </a:moveTo>
                    <a:cubicBezTo>
                      <a:pt x="73" y="411"/>
                      <a:pt x="282" y="1491"/>
                      <a:pt x="390" y="1491"/>
                    </a:cubicBezTo>
                    <a:cubicBezTo>
                      <a:pt x="498" y="1491"/>
                      <a:pt x="728" y="641"/>
                      <a:pt x="822" y="296"/>
                    </a:cubicBezTo>
                    <a:cubicBezTo>
                      <a:pt x="541" y="238"/>
                      <a:pt x="260" y="145"/>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3"/>
              <p:cNvSpPr/>
              <p:nvPr/>
            </p:nvSpPr>
            <p:spPr>
              <a:xfrm flipH="1">
                <a:off x="7338875" y="2526544"/>
                <a:ext cx="67287" cy="90954"/>
              </a:xfrm>
              <a:custGeom>
                <a:avLst/>
                <a:gdLst/>
                <a:ahLst/>
                <a:cxnLst/>
                <a:rect l="l" t="t" r="r" b="b"/>
                <a:pathLst>
                  <a:path w="779" h="1053" extrusionOk="0">
                    <a:moveTo>
                      <a:pt x="778" y="1"/>
                    </a:moveTo>
                    <a:lnTo>
                      <a:pt x="778" y="1"/>
                    </a:lnTo>
                    <a:cubicBezTo>
                      <a:pt x="600" y="19"/>
                      <a:pt x="389" y="31"/>
                      <a:pt x="155" y="31"/>
                    </a:cubicBezTo>
                    <a:cubicBezTo>
                      <a:pt x="104" y="31"/>
                      <a:pt x="53" y="31"/>
                      <a:pt x="1" y="30"/>
                    </a:cubicBezTo>
                    <a:lnTo>
                      <a:pt x="1" y="30"/>
                    </a:lnTo>
                    <a:cubicBezTo>
                      <a:pt x="73" y="361"/>
                      <a:pt x="231" y="1038"/>
                      <a:pt x="332" y="1052"/>
                    </a:cubicBezTo>
                    <a:cubicBezTo>
                      <a:pt x="333" y="1052"/>
                      <a:pt x="334" y="1052"/>
                      <a:pt x="335" y="1052"/>
                    </a:cubicBezTo>
                    <a:cubicBezTo>
                      <a:pt x="437" y="1052"/>
                      <a:pt x="678" y="322"/>
                      <a:pt x="7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3"/>
              <p:cNvSpPr/>
              <p:nvPr/>
            </p:nvSpPr>
            <p:spPr>
              <a:xfrm flipH="1">
                <a:off x="7213286" y="2511601"/>
                <a:ext cx="56058" cy="87240"/>
              </a:xfrm>
              <a:custGeom>
                <a:avLst/>
                <a:gdLst/>
                <a:ahLst/>
                <a:cxnLst/>
                <a:rect l="l" t="t" r="r" b="b"/>
                <a:pathLst>
                  <a:path w="649" h="1010" extrusionOk="0">
                    <a:moveTo>
                      <a:pt x="649" y="1"/>
                    </a:moveTo>
                    <a:lnTo>
                      <a:pt x="649" y="1"/>
                    </a:lnTo>
                    <a:cubicBezTo>
                      <a:pt x="418" y="37"/>
                      <a:pt x="195" y="66"/>
                      <a:pt x="1" y="80"/>
                    </a:cubicBezTo>
                    <a:cubicBezTo>
                      <a:pt x="100" y="378"/>
                      <a:pt x="331" y="1010"/>
                      <a:pt x="414" y="1010"/>
                    </a:cubicBezTo>
                    <a:cubicBezTo>
                      <a:pt x="416" y="1010"/>
                      <a:pt x="417" y="1009"/>
                      <a:pt x="418" y="1009"/>
                    </a:cubicBezTo>
                    <a:cubicBezTo>
                      <a:pt x="498" y="987"/>
                      <a:pt x="598" y="332"/>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3"/>
              <p:cNvSpPr/>
              <p:nvPr/>
            </p:nvSpPr>
            <p:spPr>
              <a:xfrm flipH="1">
                <a:off x="7071459" y="2481197"/>
                <a:ext cx="62277" cy="117731"/>
              </a:xfrm>
              <a:custGeom>
                <a:avLst/>
                <a:gdLst/>
                <a:ahLst/>
                <a:cxnLst/>
                <a:rect l="l" t="t" r="r" b="b"/>
                <a:pathLst>
                  <a:path w="721" h="1363" extrusionOk="0">
                    <a:moveTo>
                      <a:pt x="721" y="0"/>
                    </a:moveTo>
                    <a:cubicBezTo>
                      <a:pt x="620" y="29"/>
                      <a:pt x="497" y="65"/>
                      <a:pt x="361" y="108"/>
                    </a:cubicBezTo>
                    <a:cubicBezTo>
                      <a:pt x="224" y="144"/>
                      <a:pt x="101" y="173"/>
                      <a:pt x="0" y="195"/>
                    </a:cubicBezTo>
                    <a:cubicBezTo>
                      <a:pt x="134" y="568"/>
                      <a:pt x="427" y="1362"/>
                      <a:pt x="514" y="1362"/>
                    </a:cubicBezTo>
                    <a:cubicBezTo>
                      <a:pt x="515" y="1362"/>
                      <a:pt x="517" y="1362"/>
                      <a:pt x="519" y="1361"/>
                    </a:cubicBezTo>
                    <a:cubicBezTo>
                      <a:pt x="605" y="1311"/>
                      <a:pt x="699" y="267"/>
                      <a:pt x="7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3"/>
              <p:cNvSpPr/>
              <p:nvPr/>
            </p:nvSpPr>
            <p:spPr>
              <a:xfrm flipH="1">
                <a:off x="6937146" y="2430150"/>
                <a:ext cx="58477" cy="116435"/>
              </a:xfrm>
              <a:custGeom>
                <a:avLst/>
                <a:gdLst/>
                <a:ahLst/>
                <a:cxnLst/>
                <a:rect l="l" t="t" r="r" b="b"/>
                <a:pathLst>
                  <a:path w="677" h="1348" extrusionOk="0">
                    <a:moveTo>
                      <a:pt x="677" y="1"/>
                    </a:moveTo>
                    <a:lnTo>
                      <a:pt x="677" y="1"/>
                    </a:lnTo>
                    <a:cubicBezTo>
                      <a:pt x="461" y="101"/>
                      <a:pt x="238" y="202"/>
                      <a:pt x="0" y="296"/>
                    </a:cubicBezTo>
                    <a:cubicBezTo>
                      <a:pt x="128" y="615"/>
                      <a:pt x="438" y="1348"/>
                      <a:pt x="508" y="1348"/>
                    </a:cubicBezTo>
                    <a:cubicBezTo>
                      <a:pt x="509" y="1348"/>
                      <a:pt x="510" y="1348"/>
                      <a:pt x="511" y="1347"/>
                    </a:cubicBezTo>
                    <a:cubicBezTo>
                      <a:pt x="569" y="1333"/>
                      <a:pt x="648" y="404"/>
                      <a:pt x="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3"/>
              <p:cNvSpPr/>
              <p:nvPr/>
            </p:nvSpPr>
            <p:spPr>
              <a:xfrm flipH="1">
                <a:off x="6811471" y="2356126"/>
                <a:ext cx="58563" cy="120408"/>
              </a:xfrm>
              <a:custGeom>
                <a:avLst/>
                <a:gdLst/>
                <a:ahLst/>
                <a:cxnLst/>
                <a:rect l="l" t="t" r="r" b="b"/>
                <a:pathLst>
                  <a:path w="678" h="1394" extrusionOk="0">
                    <a:moveTo>
                      <a:pt x="605" y="1"/>
                    </a:moveTo>
                    <a:lnTo>
                      <a:pt x="605" y="1"/>
                    </a:lnTo>
                    <a:cubicBezTo>
                      <a:pt x="418" y="152"/>
                      <a:pt x="224" y="289"/>
                      <a:pt x="1" y="426"/>
                    </a:cubicBezTo>
                    <a:cubicBezTo>
                      <a:pt x="160" y="745"/>
                      <a:pt x="494" y="1393"/>
                      <a:pt x="589" y="1393"/>
                    </a:cubicBezTo>
                    <a:cubicBezTo>
                      <a:pt x="592" y="1393"/>
                      <a:pt x="595" y="1392"/>
                      <a:pt x="598" y="1391"/>
                    </a:cubicBezTo>
                    <a:cubicBezTo>
                      <a:pt x="677" y="1333"/>
                      <a:pt x="627" y="375"/>
                      <a:pt x="6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3"/>
              <p:cNvSpPr/>
              <p:nvPr/>
            </p:nvSpPr>
            <p:spPr>
              <a:xfrm flipH="1">
                <a:off x="6705748" y="2241075"/>
                <a:ext cx="47334" cy="123259"/>
              </a:xfrm>
              <a:custGeom>
                <a:avLst/>
                <a:gdLst/>
                <a:ahLst/>
                <a:cxnLst/>
                <a:rect l="l" t="t" r="r" b="b"/>
                <a:pathLst>
                  <a:path w="548" h="1427" extrusionOk="0">
                    <a:moveTo>
                      <a:pt x="548" y="1"/>
                    </a:moveTo>
                    <a:cubicBezTo>
                      <a:pt x="389" y="217"/>
                      <a:pt x="209" y="447"/>
                      <a:pt x="0" y="670"/>
                    </a:cubicBezTo>
                    <a:cubicBezTo>
                      <a:pt x="121" y="933"/>
                      <a:pt x="361" y="1427"/>
                      <a:pt x="436" y="1427"/>
                    </a:cubicBezTo>
                    <a:cubicBezTo>
                      <a:pt x="438" y="1427"/>
                      <a:pt x="439" y="1427"/>
                      <a:pt x="440" y="1426"/>
                    </a:cubicBezTo>
                    <a:cubicBezTo>
                      <a:pt x="519" y="1405"/>
                      <a:pt x="540" y="461"/>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3"/>
              <p:cNvSpPr/>
              <p:nvPr/>
            </p:nvSpPr>
            <p:spPr>
              <a:xfrm flipH="1">
                <a:off x="7740687" y="2897956"/>
                <a:ext cx="259733" cy="400526"/>
              </a:xfrm>
              <a:custGeom>
                <a:avLst/>
                <a:gdLst/>
                <a:ahLst/>
                <a:cxnLst/>
                <a:rect l="l" t="t" r="r" b="b"/>
                <a:pathLst>
                  <a:path w="3007" h="4637" extrusionOk="0">
                    <a:moveTo>
                      <a:pt x="2403" y="1"/>
                    </a:moveTo>
                    <a:cubicBezTo>
                      <a:pt x="1788" y="1"/>
                      <a:pt x="1269" y="179"/>
                      <a:pt x="969" y="309"/>
                    </a:cubicBezTo>
                    <a:cubicBezTo>
                      <a:pt x="789" y="389"/>
                      <a:pt x="652" y="547"/>
                      <a:pt x="609" y="741"/>
                    </a:cubicBezTo>
                    <a:cubicBezTo>
                      <a:pt x="1" y="3444"/>
                      <a:pt x="1491" y="4637"/>
                      <a:pt x="1996" y="4637"/>
                    </a:cubicBezTo>
                    <a:cubicBezTo>
                      <a:pt x="2042" y="4637"/>
                      <a:pt x="2079" y="4627"/>
                      <a:pt x="2106" y="4608"/>
                    </a:cubicBezTo>
                    <a:cubicBezTo>
                      <a:pt x="2128" y="4594"/>
                      <a:pt x="2150" y="4572"/>
                      <a:pt x="2171" y="4551"/>
                    </a:cubicBezTo>
                    <a:cubicBezTo>
                      <a:pt x="2380" y="4277"/>
                      <a:pt x="1998" y="3672"/>
                      <a:pt x="1898" y="2592"/>
                    </a:cubicBezTo>
                    <a:cubicBezTo>
                      <a:pt x="1797" y="1425"/>
                      <a:pt x="3007" y="57"/>
                      <a:pt x="2848" y="36"/>
                    </a:cubicBezTo>
                    <a:cubicBezTo>
                      <a:pt x="2762" y="21"/>
                      <a:pt x="2683" y="14"/>
                      <a:pt x="2596" y="7"/>
                    </a:cubicBezTo>
                    <a:cubicBezTo>
                      <a:pt x="2531" y="3"/>
                      <a:pt x="2466" y="1"/>
                      <a:pt x="2403"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3"/>
              <p:cNvSpPr/>
              <p:nvPr/>
            </p:nvSpPr>
            <p:spPr>
              <a:xfrm flipH="1">
                <a:off x="7776102" y="2897956"/>
                <a:ext cx="224319" cy="400526"/>
              </a:xfrm>
              <a:custGeom>
                <a:avLst/>
                <a:gdLst/>
                <a:ahLst/>
                <a:cxnLst/>
                <a:rect l="l" t="t" r="r" b="b"/>
                <a:pathLst>
                  <a:path w="2597" h="4637" extrusionOk="0">
                    <a:moveTo>
                      <a:pt x="2403" y="1"/>
                    </a:moveTo>
                    <a:cubicBezTo>
                      <a:pt x="1788" y="1"/>
                      <a:pt x="1269" y="179"/>
                      <a:pt x="969" y="309"/>
                    </a:cubicBezTo>
                    <a:cubicBezTo>
                      <a:pt x="789" y="389"/>
                      <a:pt x="652" y="547"/>
                      <a:pt x="609" y="741"/>
                    </a:cubicBezTo>
                    <a:cubicBezTo>
                      <a:pt x="1" y="3444"/>
                      <a:pt x="1491" y="4637"/>
                      <a:pt x="1996" y="4637"/>
                    </a:cubicBezTo>
                    <a:cubicBezTo>
                      <a:pt x="2042" y="4637"/>
                      <a:pt x="2079" y="4627"/>
                      <a:pt x="2106" y="4608"/>
                    </a:cubicBezTo>
                    <a:cubicBezTo>
                      <a:pt x="2128" y="4594"/>
                      <a:pt x="2150" y="4572"/>
                      <a:pt x="2171" y="4551"/>
                    </a:cubicBezTo>
                    <a:cubicBezTo>
                      <a:pt x="1790" y="4046"/>
                      <a:pt x="947" y="3391"/>
                      <a:pt x="1098" y="2088"/>
                    </a:cubicBezTo>
                    <a:cubicBezTo>
                      <a:pt x="1214" y="1044"/>
                      <a:pt x="1970" y="489"/>
                      <a:pt x="2596" y="7"/>
                    </a:cubicBezTo>
                    <a:cubicBezTo>
                      <a:pt x="2531" y="3"/>
                      <a:pt x="2466" y="1"/>
                      <a:pt x="2403"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3"/>
              <p:cNvSpPr/>
              <p:nvPr/>
            </p:nvSpPr>
            <p:spPr>
              <a:xfrm flipH="1">
                <a:off x="7291625" y="1889011"/>
                <a:ext cx="237016" cy="200997"/>
              </a:xfrm>
              <a:custGeom>
                <a:avLst/>
                <a:gdLst/>
                <a:ahLst/>
                <a:cxnLst/>
                <a:rect l="l" t="t" r="r" b="b"/>
                <a:pathLst>
                  <a:path w="2744" h="2327" extrusionOk="0">
                    <a:moveTo>
                      <a:pt x="2448" y="455"/>
                    </a:moveTo>
                    <a:cubicBezTo>
                      <a:pt x="2275" y="303"/>
                      <a:pt x="2052" y="217"/>
                      <a:pt x="1829" y="167"/>
                    </a:cubicBezTo>
                    <a:cubicBezTo>
                      <a:pt x="1591" y="109"/>
                      <a:pt x="1282" y="1"/>
                      <a:pt x="1037" y="66"/>
                    </a:cubicBezTo>
                    <a:cubicBezTo>
                      <a:pt x="691" y="152"/>
                      <a:pt x="43" y="440"/>
                      <a:pt x="22" y="865"/>
                    </a:cubicBezTo>
                    <a:cubicBezTo>
                      <a:pt x="0" y="1441"/>
                      <a:pt x="814" y="1276"/>
                      <a:pt x="1145" y="1218"/>
                    </a:cubicBezTo>
                    <a:cubicBezTo>
                      <a:pt x="1159" y="1268"/>
                      <a:pt x="1102" y="1348"/>
                      <a:pt x="1095" y="1412"/>
                    </a:cubicBezTo>
                    <a:cubicBezTo>
                      <a:pt x="1073" y="1542"/>
                      <a:pt x="1066" y="1679"/>
                      <a:pt x="1044" y="1816"/>
                    </a:cubicBezTo>
                    <a:cubicBezTo>
                      <a:pt x="1015" y="2003"/>
                      <a:pt x="958" y="2154"/>
                      <a:pt x="893" y="2327"/>
                    </a:cubicBezTo>
                    <a:cubicBezTo>
                      <a:pt x="1080" y="2298"/>
                      <a:pt x="1267" y="2284"/>
                      <a:pt x="1455" y="2226"/>
                    </a:cubicBezTo>
                    <a:cubicBezTo>
                      <a:pt x="1476" y="2017"/>
                      <a:pt x="1397" y="1808"/>
                      <a:pt x="1447" y="1600"/>
                    </a:cubicBezTo>
                    <a:cubicBezTo>
                      <a:pt x="1555" y="1751"/>
                      <a:pt x="1411" y="2046"/>
                      <a:pt x="1527" y="2190"/>
                    </a:cubicBezTo>
                    <a:cubicBezTo>
                      <a:pt x="1750" y="2154"/>
                      <a:pt x="1966" y="2111"/>
                      <a:pt x="2182" y="2075"/>
                    </a:cubicBezTo>
                    <a:cubicBezTo>
                      <a:pt x="2074" y="1888"/>
                      <a:pt x="1966" y="1708"/>
                      <a:pt x="1851" y="1528"/>
                    </a:cubicBezTo>
                    <a:cubicBezTo>
                      <a:pt x="1923" y="1484"/>
                      <a:pt x="2167" y="1974"/>
                      <a:pt x="2232" y="2053"/>
                    </a:cubicBezTo>
                    <a:cubicBezTo>
                      <a:pt x="2304" y="2132"/>
                      <a:pt x="2657" y="2010"/>
                      <a:pt x="2736" y="1981"/>
                    </a:cubicBezTo>
                    <a:cubicBezTo>
                      <a:pt x="2455" y="1672"/>
                      <a:pt x="2167" y="1376"/>
                      <a:pt x="1865" y="1096"/>
                    </a:cubicBezTo>
                    <a:cubicBezTo>
                      <a:pt x="2067" y="1081"/>
                      <a:pt x="2275" y="1103"/>
                      <a:pt x="2463" y="1009"/>
                    </a:cubicBezTo>
                    <a:cubicBezTo>
                      <a:pt x="2744" y="879"/>
                      <a:pt x="2628" y="613"/>
                      <a:pt x="2448" y="455"/>
                    </a:cubicBezTo>
                    <a:close/>
                    <a:moveTo>
                      <a:pt x="1087" y="735"/>
                    </a:moveTo>
                    <a:cubicBezTo>
                      <a:pt x="1051" y="1060"/>
                      <a:pt x="540" y="1088"/>
                      <a:pt x="547" y="764"/>
                    </a:cubicBezTo>
                    <a:cubicBezTo>
                      <a:pt x="547" y="793"/>
                      <a:pt x="547" y="822"/>
                      <a:pt x="547" y="764"/>
                    </a:cubicBezTo>
                    <a:cubicBezTo>
                      <a:pt x="547" y="699"/>
                      <a:pt x="547" y="728"/>
                      <a:pt x="547" y="764"/>
                    </a:cubicBezTo>
                    <a:cubicBezTo>
                      <a:pt x="562" y="440"/>
                      <a:pt x="1131" y="383"/>
                      <a:pt x="1087" y="735"/>
                    </a:cubicBezTo>
                    <a:close/>
                    <a:moveTo>
                      <a:pt x="1735" y="1355"/>
                    </a:moveTo>
                    <a:cubicBezTo>
                      <a:pt x="1649" y="1304"/>
                      <a:pt x="1563" y="1261"/>
                      <a:pt x="1476" y="1211"/>
                    </a:cubicBezTo>
                    <a:cubicBezTo>
                      <a:pt x="1447" y="1254"/>
                      <a:pt x="1404" y="1355"/>
                      <a:pt x="1332" y="1340"/>
                    </a:cubicBezTo>
                    <a:cubicBezTo>
                      <a:pt x="1347" y="1218"/>
                      <a:pt x="1347" y="1096"/>
                      <a:pt x="1397" y="973"/>
                    </a:cubicBezTo>
                    <a:cubicBezTo>
                      <a:pt x="1541" y="1016"/>
                      <a:pt x="1728" y="1196"/>
                      <a:pt x="1735" y="1355"/>
                    </a:cubicBezTo>
                    <a:close/>
                    <a:moveTo>
                      <a:pt x="1836" y="894"/>
                    </a:moveTo>
                    <a:cubicBezTo>
                      <a:pt x="1807" y="887"/>
                      <a:pt x="1793" y="887"/>
                      <a:pt x="1793" y="887"/>
                    </a:cubicBezTo>
                    <a:cubicBezTo>
                      <a:pt x="1663" y="858"/>
                      <a:pt x="1534" y="786"/>
                      <a:pt x="1505" y="649"/>
                    </a:cubicBezTo>
                    <a:cubicBezTo>
                      <a:pt x="1483" y="527"/>
                      <a:pt x="1663" y="289"/>
                      <a:pt x="1800" y="318"/>
                    </a:cubicBezTo>
                    <a:cubicBezTo>
                      <a:pt x="1879" y="325"/>
                      <a:pt x="2095" y="541"/>
                      <a:pt x="2110" y="627"/>
                    </a:cubicBezTo>
                    <a:cubicBezTo>
                      <a:pt x="2153" y="822"/>
                      <a:pt x="1987" y="865"/>
                      <a:pt x="1836" y="89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409"/>
        <p:cNvGrpSpPr/>
        <p:nvPr/>
      </p:nvGrpSpPr>
      <p:grpSpPr>
        <a:xfrm>
          <a:off x="0" y="0"/>
          <a:ext cx="0" cy="0"/>
          <a:chOff x="0" y="0"/>
          <a:chExt cx="0" cy="0"/>
        </a:xfrm>
      </p:grpSpPr>
      <p:sp>
        <p:nvSpPr>
          <p:cNvPr id="3410" name="Google Shape;3410;p63"/>
          <p:cNvSpPr txBox="1">
            <a:spLocks noGrp="1"/>
          </p:cNvSpPr>
          <p:nvPr>
            <p:ph type="title"/>
          </p:nvPr>
        </p:nvSpPr>
        <p:spPr>
          <a:xfrm>
            <a:off x="2233650" y="445025"/>
            <a:ext cx="4676700" cy="104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Mở rương # </a:t>
            </a:r>
            <a:r>
              <a:rPr lang="en"/>
              <a:t>1</a:t>
            </a:r>
            <a:endParaRPr/>
          </a:p>
        </p:txBody>
      </p:sp>
      <p:grpSp>
        <p:nvGrpSpPr>
          <p:cNvPr id="3411" name="Google Shape;3411;p63"/>
          <p:cNvGrpSpPr/>
          <p:nvPr/>
        </p:nvGrpSpPr>
        <p:grpSpPr>
          <a:xfrm rot="-2163780">
            <a:off x="359678" y="866849"/>
            <a:ext cx="703212" cy="772554"/>
            <a:chOff x="6943641" y="462327"/>
            <a:chExt cx="691552" cy="759744"/>
          </a:xfrm>
        </p:grpSpPr>
        <p:sp>
          <p:nvSpPr>
            <p:cNvPr id="3412" name="Google Shape;3412;p63"/>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3"/>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4" name="Google Shape;3414;p63"/>
            <p:cNvGrpSpPr/>
            <p:nvPr/>
          </p:nvGrpSpPr>
          <p:grpSpPr>
            <a:xfrm>
              <a:off x="6943641" y="462327"/>
              <a:ext cx="691552" cy="759744"/>
              <a:chOff x="7216391" y="426902"/>
              <a:chExt cx="691552" cy="759744"/>
            </a:xfrm>
          </p:grpSpPr>
          <p:sp>
            <p:nvSpPr>
              <p:cNvPr id="3415" name="Google Shape;3415;p63"/>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3"/>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3"/>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3"/>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20" name="Google Shape;3420;p63"/>
          <p:cNvSpPr txBox="1"/>
          <p:nvPr/>
        </p:nvSpPr>
        <p:spPr>
          <a:xfrm>
            <a:off x="3343350" y="2618350"/>
            <a:ext cx="2457300" cy="93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6000">
                <a:solidFill>
                  <a:srgbClr val="E75955"/>
                </a:solidFill>
                <a:latin typeface="Pirata One"/>
                <a:ea typeface="Pirata One"/>
                <a:cs typeface="Pirata One"/>
                <a:sym typeface="Pirata One"/>
              </a:rPr>
              <a:t>HO_K</a:t>
            </a:r>
            <a:endParaRPr sz="6000">
              <a:solidFill>
                <a:srgbClr val="E75955"/>
              </a:solidFill>
              <a:latin typeface="Pirata One"/>
              <a:ea typeface="Pirata One"/>
              <a:cs typeface="Pirata One"/>
              <a:sym typeface="Pirata One"/>
            </a:endParaRPr>
          </a:p>
        </p:txBody>
      </p:sp>
      <p:grpSp>
        <p:nvGrpSpPr>
          <p:cNvPr id="3421" name="Google Shape;3421;p63"/>
          <p:cNvGrpSpPr/>
          <p:nvPr/>
        </p:nvGrpSpPr>
        <p:grpSpPr>
          <a:xfrm>
            <a:off x="1460612" y="1440618"/>
            <a:ext cx="1638152" cy="2478865"/>
            <a:chOff x="1460612" y="1440618"/>
            <a:chExt cx="1638152" cy="2478865"/>
          </a:xfrm>
        </p:grpSpPr>
        <p:sp>
          <p:nvSpPr>
            <p:cNvPr id="3422" name="Google Shape;3422;p63"/>
            <p:cNvSpPr/>
            <p:nvPr/>
          </p:nvSpPr>
          <p:spPr>
            <a:xfrm rot="10800000" flipH="1">
              <a:off x="1946171" y="1440618"/>
              <a:ext cx="667033" cy="893759"/>
            </a:xfrm>
            <a:custGeom>
              <a:avLst/>
              <a:gdLst/>
              <a:ahLst/>
              <a:cxnLst/>
              <a:rect l="l" t="t" r="r" b="b"/>
              <a:pathLst>
                <a:path w="16014" h="21456" extrusionOk="0">
                  <a:moveTo>
                    <a:pt x="143" y="1"/>
                  </a:moveTo>
                  <a:cubicBezTo>
                    <a:pt x="60" y="1"/>
                    <a:pt x="0" y="215"/>
                    <a:pt x="0" y="477"/>
                  </a:cubicBezTo>
                  <a:lnTo>
                    <a:pt x="0" y="20979"/>
                  </a:lnTo>
                  <a:cubicBezTo>
                    <a:pt x="0" y="21241"/>
                    <a:pt x="214" y="21456"/>
                    <a:pt x="476" y="21456"/>
                  </a:cubicBezTo>
                  <a:lnTo>
                    <a:pt x="5453" y="21456"/>
                  </a:lnTo>
                  <a:cubicBezTo>
                    <a:pt x="5941" y="21456"/>
                    <a:pt x="6382" y="21170"/>
                    <a:pt x="6608" y="20729"/>
                  </a:cubicBezTo>
                  <a:lnTo>
                    <a:pt x="7811" y="18324"/>
                  </a:lnTo>
                  <a:cubicBezTo>
                    <a:pt x="7870" y="18205"/>
                    <a:pt x="7947" y="18146"/>
                    <a:pt x="8025" y="18146"/>
                  </a:cubicBezTo>
                  <a:cubicBezTo>
                    <a:pt x="8102" y="18146"/>
                    <a:pt x="8180" y="18205"/>
                    <a:pt x="8239" y="18324"/>
                  </a:cubicBezTo>
                  <a:lnTo>
                    <a:pt x="9442" y="20729"/>
                  </a:lnTo>
                  <a:cubicBezTo>
                    <a:pt x="9680" y="21170"/>
                    <a:pt x="10120" y="21456"/>
                    <a:pt x="10609" y="21456"/>
                  </a:cubicBezTo>
                  <a:lnTo>
                    <a:pt x="15526" y="21456"/>
                  </a:lnTo>
                  <a:cubicBezTo>
                    <a:pt x="15800" y="21456"/>
                    <a:pt x="16014" y="21241"/>
                    <a:pt x="16014" y="20979"/>
                  </a:cubicBezTo>
                  <a:lnTo>
                    <a:pt x="16014" y="477"/>
                  </a:lnTo>
                  <a:cubicBezTo>
                    <a:pt x="16014" y="215"/>
                    <a:pt x="15800" y="1"/>
                    <a:pt x="15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endParaRPr sz="4000"/>
            </a:p>
          </p:txBody>
        </p:sp>
        <p:sp>
          <p:nvSpPr>
            <p:cNvPr id="3423" name="Google Shape;3423;p63"/>
            <p:cNvSpPr txBox="1"/>
            <p:nvPr/>
          </p:nvSpPr>
          <p:spPr>
            <a:xfrm>
              <a:off x="2042107" y="1517714"/>
              <a:ext cx="475161" cy="706672"/>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5000">
                  <a:solidFill>
                    <a:schemeClr val="lt2"/>
                  </a:solidFill>
                  <a:uFill>
                    <a:noFill/>
                  </a:uFill>
                  <a:latin typeface="Pirata One"/>
                  <a:ea typeface="Pirata One"/>
                  <a:cs typeface="Pirata One"/>
                  <a:sym typeface="Pirata One"/>
                  <a:hlinkClick r:id="rId3"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O</a:t>
              </a:r>
              <a:endParaRPr sz="5000">
                <a:solidFill>
                  <a:schemeClr val="lt2"/>
                </a:solidFill>
                <a:latin typeface="Pirata One"/>
                <a:ea typeface="Pirata One"/>
                <a:cs typeface="Pirata One"/>
                <a:sym typeface="Pirata One"/>
              </a:endParaRPr>
            </a:p>
          </p:txBody>
        </p:sp>
        <p:sp>
          <p:nvSpPr>
            <p:cNvPr id="3424" name="Google Shape;3424;p63"/>
            <p:cNvSpPr/>
            <p:nvPr/>
          </p:nvSpPr>
          <p:spPr>
            <a:xfrm>
              <a:off x="1460612" y="3757551"/>
              <a:ext cx="1638152" cy="161933"/>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5" name="Google Shape;3425;p63"/>
            <p:cNvGrpSpPr/>
            <p:nvPr/>
          </p:nvGrpSpPr>
          <p:grpSpPr>
            <a:xfrm>
              <a:off x="1570869" y="2284440"/>
              <a:ext cx="1417636" cy="1554358"/>
              <a:chOff x="2243125" y="2384950"/>
              <a:chExt cx="820950" cy="900125"/>
            </a:xfrm>
          </p:grpSpPr>
          <p:sp>
            <p:nvSpPr>
              <p:cNvPr id="3426" name="Google Shape;3426;p63"/>
              <p:cNvSpPr/>
              <p:nvPr/>
            </p:nvSpPr>
            <p:spPr>
              <a:xfrm>
                <a:off x="2307125" y="2422150"/>
                <a:ext cx="693250" cy="295900"/>
              </a:xfrm>
              <a:custGeom>
                <a:avLst/>
                <a:gdLst/>
                <a:ahLst/>
                <a:cxnLst/>
                <a:rect l="l" t="t" r="r" b="b"/>
                <a:pathLst>
                  <a:path w="27730" h="11836" extrusionOk="0">
                    <a:moveTo>
                      <a:pt x="4870" y="1"/>
                    </a:moveTo>
                    <a:cubicBezTo>
                      <a:pt x="2179" y="1"/>
                      <a:pt x="0" y="2203"/>
                      <a:pt x="0" y="4906"/>
                    </a:cubicBezTo>
                    <a:lnTo>
                      <a:pt x="0" y="11836"/>
                    </a:lnTo>
                    <a:lnTo>
                      <a:pt x="27730" y="11836"/>
                    </a:lnTo>
                    <a:lnTo>
                      <a:pt x="27730" y="4906"/>
                    </a:lnTo>
                    <a:cubicBezTo>
                      <a:pt x="27730" y="2203"/>
                      <a:pt x="25539" y="1"/>
                      <a:pt x="22860"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3"/>
              <p:cNvSpPr/>
              <p:nvPr/>
            </p:nvSpPr>
            <p:spPr>
              <a:xfrm>
                <a:off x="2280925" y="2395675"/>
                <a:ext cx="745650" cy="348575"/>
              </a:xfrm>
              <a:custGeom>
                <a:avLst/>
                <a:gdLst/>
                <a:ahLst/>
                <a:cxnLst/>
                <a:rect l="l" t="t" r="r" b="b"/>
                <a:pathLst>
                  <a:path w="29826" h="13943" extrusionOk="0">
                    <a:moveTo>
                      <a:pt x="23908" y="2107"/>
                    </a:moveTo>
                    <a:cubicBezTo>
                      <a:pt x="26016" y="2107"/>
                      <a:pt x="27718" y="3834"/>
                      <a:pt x="27718" y="5965"/>
                    </a:cubicBezTo>
                    <a:lnTo>
                      <a:pt x="27718" y="11847"/>
                    </a:lnTo>
                    <a:lnTo>
                      <a:pt x="2096" y="11847"/>
                    </a:lnTo>
                    <a:lnTo>
                      <a:pt x="2096" y="5965"/>
                    </a:lnTo>
                    <a:cubicBezTo>
                      <a:pt x="2096" y="3834"/>
                      <a:pt x="3811" y="2107"/>
                      <a:pt x="5918" y="2107"/>
                    </a:cubicBezTo>
                    <a:close/>
                    <a:moveTo>
                      <a:pt x="5918" y="0"/>
                    </a:moveTo>
                    <a:cubicBezTo>
                      <a:pt x="2644" y="0"/>
                      <a:pt x="1" y="2679"/>
                      <a:pt x="1" y="5965"/>
                    </a:cubicBezTo>
                    <a:lnTo>
                      <a:pt x="1" y="13942"/>
                    </a:lnTo>
                    <a:lnTo>
                      <a:pt x="29826" y="13942"/>
                    </a:lnTo>
                    <a:lnTo>
                      <a:pt x="29826" y="5965"/>
                    </a:lnTo>
                    <a:cubicBezTo>
                      <a:pt x="29826" y="2679"/>
                      <a:pt x="27171" y="0"/>
                      <a:pt x="23908" y="0"/>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3"/>
              <p:cNvSpPr/>
              <p:nvPr/>
            </p:nvSpPr>
            <p:spPr>
              <a:xfrm>
                <a:off x="2308300" y="2395675"/>
                <a:ext cx="718275" cy="348575"/>
              </a:xfrm>
              <a:custGeom>
                <a:avLst/>
                <a:gdLst/>
                <a:ahLst/>
                <a:cxnLst/>
                <a:rect l="l" t="t" r="r" b="b"/>
                <a:pathLst>
                  <a:path w="28731" h="13943" extrusionOk="0">
                    <a:moveTo>
                      <a:pt x="4823" y="0"/>
                    </a:moveTo>
                    <a:cubicBezTo>
                      <a:pt x="2823" y="0"/>
                      <a:pt x="1073" y="1000"/>
                      <a:pt x="1" y="2524"/>
                    </a:cubicBezTo>
                    <a:cubicBezTo>
                      <a:pt x="311" y="3334"/>
                      <a:pt x="823" y="4036"/>
                      <a:pt x="1656" y="4477"/>
                    </a:cubicBezTo>
                    <a:cubicBezTo>
                      <a:pt x="2755" y="5055"/>
                      <a:pt x="4027" y="5158"/>
                      <a:pt x="5268" y="5158"/>
                    </a:cubicBezTo>
                    <a:cubicBezTo>
                      <a:pt x="5587" y="5158"/>
                      <a:pt x="5904" y="5151"/>
                      <a:pt x="6216" y="5144"/>
                    </a:cubicBezTo>
                    <a:cubicBezTo>
                      <a:pt x="7081" y="5120"/>
                      <a:pt x="7982" y="5056"/>
                      <a:pt x="8878" y="5056"/>
                    </a:cubicBezTo>
                    <a:cubicBezTo>
                      <a:pt x="9794" y="5056"/>
                      <a:pt x="10707" y="5123"/>
                      <a:pt x="11574" y="5370"/>
                    </a:cubicBezTo>
                    <a:cubicBezTo>
                      <a:pt x="13217" y="5834"/>
                      <a:pt x="14253" y="7060"/>
                      <a:pt x="14527" y="8751"/>
                    </a:cubicBezTo>
                    <a:cubicBezTo>
                      <a:pt x="14848" y="10716"/>
                      <a:pt x="14848" y="11656"/>
                      <a:pt x="14872" y="13645"/>
                    </a:cubicBezTo>
                    <a:cubicBezTo>
                      <a:pt x="14872" y="13740"/>
                      <a:pt x="14872" y="13847"/>
                      <a:pt x="14872" y="13942"/>
                    </a:cubicBezTo>
                    <a:lnTo>
                      <a:pt x="28731" y="13942"/>
                    </a:lnTo>
                    <a:lnTo>
                      <a:pt x="28731" y="5965"/>
                    </a:lnTo>
                    <a:cubicBezTo>
                      <a:pt x="28731" y="2679"/>
                      <a:pt x="26076" y="0"/>
                      <a:pt x="22813"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3"/>
              <p:cNvSpPr/>
              <p:nvPr/>
            </p:nvSpPr>
            <p:spPr>
              <a:xfrm>
                <a:off x="2420525" y="2451625"/>
                <a:ext cx="13125" cy="241725"/>
              </a:xfrm>
              <a:custGeom>
                <a:avLst/>
                <a:gdLst/>
                <a:ahLst/>
                <a:cxnLst/>
                <a:rect l="l" t="t" r="r" b="b"/>
                <a:pathLst>
                  <a:path w="525" h="9669" extrusionOk="0">
                    <a:moveTo>
                      <a:pt x="263" y="0"/>
                    </a:moveTo>
                    <a:cubicBezTo>
                      <a:pt x="263" y="0"/>
                      <a:pt x="263" y="36"/>
                      <a:pt x="251" y="108"/>
                    </a:cubicBezTo>
                    <a:cubicBezTo>
                      <a:pt x="239" y="179"/>
                      <a:pt x="227" y="286"/>
                      <a:pt x="215" y="417"/>
                    </a:cubicBezTo>
                    <a:cubicBezTo>
                      <a:pt x="179" y="679"/>
                      <a:pt x="144" y="1060"/>
                      <a:pt x="108" y="1513"/>
                    </a:cubicBezTo>
                    <a:cubicBezTo>
                      <a:pt x="84" y="1965"/>
                      <a:pt x="48" y="2489"/>
                      <a:pt x="36" y="3060"/>
                    </a:cubicBezTo>
                    <a:cubicBezTo>
                      <a:pt x="24" y="3346"/>
                      <a:pt x="13" y="3632"/>
                      <a:pt x="13" y="3929"/>
                    </a:cubicBezTo>
                    <a:cubicBezTo>
                      <a:pt x="1" y="4227"/>
                      <a:pt x="1" y="4537"/>
                      <a:pt x="1" y="4834"/>
                    </a:cubicBezTo>
                    <a:cubicBezTo>
                      <a:pt x="1" y="5132"/>
                      <a:pt x="1" y="5442"/>
                      <a:pt x="13" y="5739"/>
                    </a:cubicBezTo>
                    <a:cubicBezTo>
                      <a:pt x="13" y="6037"/>
                      <a:pt x="24" y="6323"/>
                      <a:pt x="36" y="6608"/>
                    </a:cubicBezTo>
                    <a:cubicBezTo>
                      <a:pt x="48" y="7180"/>
                      <a:pt x="84" y="7704"/>
                      <a:pt x="108" y="8156"/>
                    </a:cubicBezTo>
                    <a:cubicBezTo>
                      <a:pt x="144" y="8609"/>
                      <a:pt x="179" y="8990"/>
                      <a:pt x="215" y="9252"/>
                    </a:cubicBezTo>
                    <a:cubicBezTo>
                      <a:pt x="227" y="9383"/>
                      <a:pt x="239" y="9490"/>
                      <a:pt x="251" y="9561"/>
                    </a:cubicBezTo>
                    <a:cubicBezTo>
                      <a:pt x="263" y="9633"/>
                      <a:pt x="263" y="9668"/>
                      <a:pt x="263" y="9668"/>
                    </a:cubicBezTo>
                    <a:cubicBezTo>
                      <a:pt x="263" y="9668"/>
                      <a:pt x="263" y="9633"/>
                      <a:pt x="274" y="9561"/>
                    </a:cubicBezTo>
                    <a:cubicBezTo>
                      <a:pt x="286" y="9490"/>
                      <a:pt x="298" y="9383"/>
                      <a:pt x="310" y="9252"/>
                    </a:cubicBezTo>
                    <a:cubicBezTo>
                      <a:pt x="346" y="8990"/>
                      <a:pt x="382" y="8609"/>
                      <a:pt x="417" y="8156"/>
                    </a:cubicBezTo>
                    <a:cubicBezTo>
                      <a:pt x="441" y="7704"/>
                      <a:pt x="477" y="7180"/>
                      <a:pt x="489" y="6608"/>
                    </a:cubicBezTo>
                    <a:cubicBezTo>
                      <a:pt x="501" y="6323"/>
                      <a:pt x="513" y="6037"/>
                      <a:pt x="513" y="5739"/>
                    </a:cubicBezTo>
                    <a:cubicBezTo>
                      <a:pt x="525" y="5442"/>
                      <a:pt x="525" y="5132"/>
                      <a:pt x="525" y="4834"/>
                    </a:cubicBezTo>
                    <a:cubicBezTo>
                      <a:pt x="525" y="4537"/>
                      <a:pt x="525" y="4227"/>
                      <a:pt x="513" y="3929"/>
                    </a:cubicBezTo>
                    <a:cubicBezTo>
                      <a:pt x="513" y="3632"/>
                      <a:pt x="501" y="3346"/>
                      <a:pt x="489" y="3060"/>
                    </a:cubicBezTo>
                    <a:cubicBezTo>
                      <a:pt x="477" y="2489"/>
                      <a:pt x="441" y="1965"/>
                      <a:pt x="417" y="1513"/>
                    </a:cubicBezTo>
                    <a:cubicBezTo>
                      <a:pt x="382" y="1060"/>
                      <a:pt x="346" y="679"/>
                      <a:pt x="310" y="417"/>
                    </a:cubicBezTo>
                    <a:cubicBezTo>
                      <a:pt x="298" y="286"/>
                      <a:pt x="286" y="179"/>
                      <a:pt x="274"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3"/>
              <p:cNvSpPr/>
              <p:nvPr/>
            </p:nvSpPr>
            <p:spPr>
              <a:xfrm>
                <a:off x="2571750" y="2451625"/>
                <a:ext cx="12800" cy="241725"/>
              </a:xfrm>
              <a:custGeom>
                <a:avLst/>
                <a:gdLst/>
                <a:ahLst/>
                <a:cxnLst/>
                <a:rect l="l" t="t" r="r" b="b"/>
                <a:pathLst>
                  <a:path w="512" h="9669" extrusionOk="0">
                    <a:moveTo>
                      <a:pt x="262" y="0"/>
                    </a:moveTo>
                    <a:cubicBezTo>
                      <a:pt x="262" y="0"/>
                      <a:pt x="250" y="36"/>
                      <a:pt x="238" y="108"/>
                    </a:cubicBezTo>
                    <a:cubicBezTo>
                      <a:pt x="238" y="179"/>
                      <a:pt x="214" y="286"/>
                      <a:pt x="202" y="417"/>
                    </a:cubicBezTo>
                    <a:cubicBezTo>
                      <a:pt x="179" y="679"/>
                      <a:pt x="143" y="1060"/>
                      <a:pt x="107" y="1513"/>
                    </a:cubicBezTo>
                    <a:cubicBezTo>
                      <a:pt x="71" y="1965"/>
                      <a:pt x="48" y="2489"/>
                      <a:pt x="24" y="3060"/>
                    </a:cubicBezTo>
                    <a:cubicBezTo>
                      <a:pt x="24" y="3346"/>
                      <a:pt x="12" y="3632"/>
                      <a:pt x="12" y="3929"/>
                    </a:cubicBezTo>
                    <a:cubicBezTo>
                      <a:pt x="0" y="4227"/>
                      <a:pt x="0" y="4537"/>
                      <a:pt x="0" y="4834"/>
                    </a:cubicBezTo>
                    <a:cubicBezTo>
                      <a:pt x="0" y="5132"/>
                      <a:pt x="0" y="5442"/>
                      <a:pt x="12" y="5739"/>
                    </a:cubicBezTo>
                    <a:cubicBezTo>
                      <a:pt x="12" y="6037"/>
                      <a:pt x="24" y="6323"/>
                      <a:pt x="24" y="6608"/>
                    </a:cubicBezTo>
                    <a:cubicBezTo>
                      <a:pt x="48" y="7180"/>
                      <a:pt x="71" y="7704"/>
                      <a:pt x="107" y="8156"/>
                    </a:cubicBezTo>
                    <a:cubicBezTo>
                      <a:pt x="143" y="8609"/>
                      <a:pt x="179" y="8990"/>
                      <a:pt x="202" y="9252"/>
                    </a:cubicBezTo>
                    <a:cubicBezTo>
                      <a:pt x="214" y="9383"/>
                      <a:pt x="238" y="9490"/>
                      <a:pt x="238" y="9561"/>
                    </a:cubicBezTo>
                    <a:cubicBezTo>
                      <a:pt x="250" y="9633"/>
                      <a:pt x="262" y="9668"/>
                      <a:pt x="262" y="9668"/>
                    </a:cubicBezTo>
                    <a:cubicBezTo>
                      <a:pt x="262" y="9668"/>
                      <a:pt x="262" y="9633"/>
                      <a:pt x="274" y="9561"/>
                    </a:cubicBezTo>
                    <a:cubicBezTo>
                      <a:pt x="286" y="9490"/>
                      <a:pt x="298" y="9383"/>
                      <a:pt x="310" y="9252"/>
                    </a:cubicBezTo>
                    <a:cubicBezTo>
                      <a:pt x="345" y="8990"/>
                      <a:pt x="381" y="8609"/>
                      <a:pt x="405" y="8156"/>
                    </a:cubicBezTo>
                    <a:cubicBezTo>
                      <a:pt x="441" y="7704"/>
                      <a:pt x="464" y="7180"/>
                      <a:pt x="488" y="6608"/>
                    </a:cubicBezTo>
                    <a:cubicBezTo>
                      <a:pt x="500" y="6323"/>
                      <a:pt x="512" y="6037"/>
                      <a:pt x="512" y="5739"/>
                    </a:cubicBezTo>
                    <a:cubicBezTo>
                      <a:pt x="512" y="5442"/>
                      <a:pt x="512" y="5132"/>
                      <a:pt x="512" y="4834"/>
                    </a:cubicBezTo>
                    <a:cubicBezTo>
                      <a:pt x="512" y="4537"/>
                      <a:pt x="512" y="4227"/>
                      <a:pt x="512" y="3929"/>
                    </a:cubicBezTo>
                    <a:cubicBezTo>
                      <a:pt x="500" y="3632"/>
                      <a:pt x="500" y="3346"/>
                      <a:pt x="488" y="3060"/>
                    </a:cubicBezTo>
                    <a:cubicBezTo>
                      <a:pt x="464" y="2489"/>
                      <a:pt x="441" y="1965"/>
                      <a:pt x="405" y="1513"/>
                    </a:cubicBezTo>
                    <a:cubicBezTo>
                      <a:pt x="369" y="1060"/>
                      <a:pt x="333"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3"/>
              <p:cNvSpPr/>
              <p:nvPr/>
            </p:nvSpPr>
            <p:spPr>
              <a:xfrm>
                <a:off x="2722650" y="2451625"/>
                <a:ext cx="13125" cy="241725"/>
              </a:xfrm>
              <a:custGeom>
                <a:avLst/>
                <a:gdLst/>
                <a:ahLst/>
                <a:cxnLst/>
                <a:rect l="l" t="t" r="r" b="b"/>
                <a:pathLst>
                  <a:path w="525" h="9669" extrusionOk="0">
                    <a:moveTo>
                      <a:pt x="262" y="0"/>
                    </a:moveTo>
                    <a:cubicBezTo>
                      <a:pt x="262" y="0"/>
                      <a:pt x="251" y="36"/>
                      <a:pt x="251" y="108"/>
                    </a:cubicBezTo>
                    <a:cubicBezTo>
                      <a:pt x="239" y="179"/>
                      <a:pt x="227" y="286"/>
                      <a:pt x="215" y="417"/>
                    </a:cubicBezTo>
                    <a:cubicBezTo>
                      <a:pt x="179" y="679"/>
                      <a:pt x="143" y="1060"/>
                      <a:pt x="108" y="1513"/>
                    </a:cubicBezTo>
                    <a:cubicBezTo>
                      <a:pt x="84" y="1965"/>
                      <a:pt x="48" y="2489"/>
                      <a:pt x="36" y="3060"/>
                    </a:cubicBezTo>
                    <a:cubicBezTo>
                      <a:pt x="24" y="3346"/>
                      <a:pt x="12" y="3632"/>
                      <a:pt x="12" y="3929"/>
                    </a:cubicBezTo>
                    <a:cubicBezTo>
                      <a:pt x="0" y="4227"/>
                      <a:pt x="0" y="4537"/>
                      <a:pt x="0" y="4834"/>
                    </a:cubicBezTo>
                    <a:cubicBezTo>
                      <a:pt x="0" y="5132"/>
                      <a:pt x="0" y="5442"/>
                      <a:pt x="12" y="5739"/>
                    </a:cubicBezTo>
                    <a:cubicBezTo>
                      <a:pt x="12" y="6037"/>
                      <a:pt x="24" y="6323"/>
                      <a:pt x="36" y="6608"/>
                    </a:cubicBezTo>
                    <a:cubicBezTo>
                      <a:pt x="48" y="7180"/>
                      <a:pt x="72" y="7704"/>
                      <a:pt x="108" y="8156"/>
                    </a:cubicBezTo>
                    <a:cubicBezTo>
                      <a:pt x="143" y="8609"/>
                      <a:pt x="179" y="8990"/>
                      <a:pt x="215" y="9252"/>
                    </a:cubicBezTo>
                    <a:cubicBezTo>
                      <a:pt x="227" y="9383"/>
                      <a:pt x="239" y="9490"/>
                      <a:pt x="251" y="9561"/>
                    </a:cubicBezTo>
                    <a:cubicBezTo>
                      <a:pt x="251" y="9633"/>
                      <a:pt x="262" y="9668"/>
                      <a:pt x="262" y="9668"/>
                    </a:cubicBezTo>
                    <a:cubicBezTo>
                      <a:pt x="262" y="9668"/>
                      <a:pt x="262" y="9633"/>
                      <a:pt x="274" y="9561"/>
                    </a:cubicBezTo>
                    <a:cubicBezTo>
                      <a:pt x="286" y="9490"/>
                      <a:pt x="298" y="9383"/>
                      <a:pt x="310" y="9252"/>
                    </a:cubicBezTo>
                    <a:cubicBezTo>
                      <a:pt x="346" y="8990"/>
                      <a:pt x="381" y="8609"/>
                      <a:pt x="405" y="8156"/>
                    </a:cubicBezTo>
                    <a:cubicBezTo>
                      <a:pt x="441" y="7704"/>
                      <a:pt x="477" y="7180"/>
                      <a:pt x="489" y="6608"/>
                    </a:cubicBezTo>
                    <a:cubicBezTo>
                      <a:pt x="501" y="6323"/>
                      <a:pt x="512" y="6037"/>
                      <a:pt x="512" y="5739"/>
                    </a:cubicBezTo>
                    <a:cubicBezTo>
                      <a:pt x="512" y="5442"/>
                      <a:pt x="512" y="5132"/>
                      <a:pt x="524" y="4834"/>
                    </a:cubicBezTo>
                    <a:cubicBezTo>
                      <a:pt x="512" y="4537"/>
                      <a:pt x="512" y="4227"/>
                      <a:pt x="512" y="3929"/>
                    </a:cubicBezTo>
                    <a:cubicBezTo>
                      <a:pt x="512" y="3632"/>
                      <a:pt x="501" y="3346"/>
                      <a:pt x="489" y="3060"/>
                    </a:cubicBezTo>
                    <a:cubicBezTo>
                      <a:pt x="465" y="2489"/>
                      <a:pt x="441" y="1965"/>
                      <a:pt x="405" y="1513"/>
                    </a:cubicBezTo>
                    <a:cubicBezTo>
                      <a:pt x="381" y="1060"/>
                      <a:pt x="346"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3"/>
              <p:cNvSpPr/>
              <p:nvPr/>
            </p:nvSpPr>
            <p:spPr>
              <a:xfrm>
                <a:off x="2873850" y="2451625"/>
                <a:ext cx="12825" cy="241725"/>
              </a:xfrm>
              <a:custGeom>
                <a:avLst/>
                <a:gdLst/>
                <a:ahLst/>
                <a:cxnLst/>
                <a:rect l="l" t="t" r="r" b="b"/>
                <a:pathLst>
                  <a:path w="513" h="9669" extrusionOk="0">
                    <a:moveTo>
                      <a:pt x="263" y="0"/>
                    </a:moveTo>
                    <a:cubicBezTo>
                      <a:pt x="263" y="0"/>
                      <a:pt x="251" y="36"/>
                      <a:pt x="239" y="108"/>
                    </a:cubicBezTo>
                    <a:cubicBezTo>
                      <a:pt x="239" y="179"/>
                      <a:pt x="215" y="286"/>
                      <a:pt x="203" y="417"/>
                    </a:cubicBezTo>
                    <a:cubicBezTo>
                      <a:pt x="179" y="679"/>
                      <a:pt x="144" y="1060"/>
                      <a:pt x="108" y="1513"/>
                    </a:cubicBezTo>
                    <a:cubicBezTo>
                      <a:pt x="72" y="1965"/>
                      <a:pt x="48" y="2489"/>
                      <a:pt x="25" y="3060"/>
                    </a:cubicBezTo>
                    <a:cubicBezTo>
                      <a:pt x="13" y="3346"/>
                      <a:pt x="13" y="3632"/>
                      <a:pt x="1" y="3929"/>
                    </a:cubicBezTo>
                    <a:cubicBezTo>
                      <a:pt x="1" y="4227"/>
                      <a:pt x="1" y="4537"/>
                      <a:pt x="1" y="4834"/>
                    </a:cubicBezTo>
                    <a:cubicBezTo>
                      <a:pt x="1" y="5132"/>
                      <a:pt x="1" y="5442"/>
                      <a:pt x="1" y="5739"/>
                    </a:cubicBezTo>
                    <a:cubicBezTo>
                      <a:pt x="13" y="6037"/>
                      <a:pt x="13" y="6323"/>
                      <a:pt x="25" y="6608"/>
                    </a:cubicBezTo>
                    <a:cubicBezTo>
                      <a:pt x="48" y="7180"/>
                      <a:pt x="72" y="7704"/>
                      <a:pt x="108" y="8156"/>
                    </a:cubicBezTo>
                    <a:cubicBezTo>
                      <a:pt x="144" y="8609"/>
                      <a:pt x="179" y="8990"/>
                      <a:pt x="203" y="9252"/>
                    </a:cubicBezTo>
                    <a:cubicBezTo>
                      <a:pt x="215" y="9383"/>
                      <a:pt x="239" y="9490"/>
                      <a:pt x="239" y="9561"/>
                    </a:cubicBezTo>
                    <a:cubicBezTo>
                      <a:pt x="251" y="9633"/>
                      <a:pt x="263" y="9668"/>
                      <a:pt x="263" y="9668"/>
                    </a:cubicBezTo>
                    <a:cubicBezTo>
                      <a:pt x="263" y="9668"/>
                      <a:pt x="263" y="9633"/>
                      <a:pt x="275" y="9561"/>
                    </a:cubicBezTo>
                    <a:cubicBezTo>
                      <a:pt x="275" y="9490"/>
                      <a:pt x="299" y="9383"/>
                      <a:pt x="310" y="9252"/>
                    </a:cubicBezTo>
                    <a:cubicBezTo>
                      <a:pt x="334" y="8990"/>
                      <a:pt x="370" y="8609"/>
                      <a:pt x="406" y="8156"/>
                    </a:cubicBezTo>
                    <a:cubicBezTo>
                      <a:pt x="441" y="7704"/>
                      <a:pt x="465" y="7180"/>
                      <a:pt x="489" y="6608"/>
                    </a:cubicBezTo>
                    <a:cubicBezTo>
                      <a:pt x="501" y="6323"/>
                      <a:pt x="501" y="6037"/>
                      <a:pt x="513" y="5739"/>
                    </a:cubicBezTo>
                    <a:cubicBezTo>
                      <a:pt x="513" y="5442"/>
                      <a:pt x="513" y="5132"/>
                      <a:pt x="513" y="4834"/>
                    </a:cubicBezTo>
                    <a:cubicBezTo>
                      <a:pt x="513" y="4537"/>
                      <a:pt x="513" y="4227"/>
                      <a:pt x="513" y="3929"/>
                    </a:cubicBezTo>
                    <a:cubicBezTo>
                      <a:pt x="501" y="3632"/>
                      <a:pt x="501" y="3346"/>
                      <a:pt x="489" y="3060"/>
                    </a:cubicBezTo>
                    <a:cubicBezTo>
                      <a:pt x="465" y="2489"/>
                      <a:pt x="441" y="1965"/>
                      <a:pt x="406" y="1513"/>
                    </a:cubicBezTo>
                    <a:cubicBezTo>
                      <a:pt x="370" y="1060"/>
                      <a:pt x="334" y="679"/>
                      <a:pt x="310" y="417"/>
                    </a:cubicBezTo>
                    <a:cubicBezTo>
                      <a:pt x="299" y="286"/>
                      <a:pt x="275" y="179"/>
                      <a:pt x="275"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3"/>
              <p:cNvSpPr/>
              <p:nvPr/>
            </p:nvSpPr>
            <p:spPr>
              <a:xfrm>
                <a:off x="2265450" y="2384950"/>
                <a:ext cx="195275" cy="204225"/>
              </a:xfrm>
              <a:custGeom>
                <a:avLst/>
                <a:gdLst/>
                <a:ahLst/>
                <a:cxnLst/>
                <a:rect l="l" t="t" r="r" b="b"/>
                <a:pathLst>
                  <a:path w="7811" h="8169" extrusionOk="0">
                    <a:moveTo>
                      <a:pt x="7811" y="0"/>
                    </a:moveTo>
                    <a:cubicBezTo>
                      <a:pt x="5954" y="0"/>
                      <a:pt x="3608" y="215"/>
                      <a:pt x="2025" y="1846"/>
                    </a:cubicBezTo>
                    <a:cubicBezTo>
                      <a:pt x="810" y="3096"/>
                      <a:pt x="203" y="4930"/>
                      <a:pt x="0" y="7954"/>
                    </a:cubicBezTo>
                    <a:lnTo>
                      <a:pt x="3096" y="8168"/>
                    </a:lnTo>
                    <a:cubicBezTo>
                      <a:pt x="3251" y="5989"/>
                      <a:pt x="3620" y="4668"/>
                      <a:pt x="4263" y="4013"/>
                    </a:cubicBezTo>
                    <a:cubicBezTo>
                      <a:pt x="4668" y="3596"/>
                      <a:pt x="5430"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3"/>
              <p:cNvSpPr/>
              <p:nvPr/>
            </p:nvSpPr>
            <p:spPr>
              <a:xfrm>
                <a:off x="2407425" y="2415000"/>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3"/>
              <p:cNvSpPr/>
              <p:nvPr/>
            </p:nvSpPr>
            <p:spPr>
              <a:xfrm>
                <a:off x="2286575" y="2540325"/>
                <a:ext cx="34275" cy="26525"/>
              </a:xfrm>
              <a:custGeom>
                <a:avLst/>
                <a:gdLst/>
                <a:ahLst/>
                <a:cxnLst/>
                <a:rect l="l" t="t" r="r" b="b"/>
                <a:pathLst>
                  <a:path w="1371" h="1061" extrusionOk="0">
                    <a:moveTo>
                      <a:pt x="691" y="0"/>
                    </a:moveTo>
                    <a:cubicBezTo>
                      <a:pt x="1" y="0"/>
                      <a:pt x="1" y="1060"/>
                      <a:pt x="691" y="1060"/>
                    </a:cubicBezTo>
                    <a:cubicBezTo>
                      <a:pt x="1370" y="1060"/>
                      <a:pt x="1370" y="0"/>
                      <a:pt x="69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3"/>
              <p:cNvSpPr/>
              <p:nvPr/>
            </p:nvSpPr>
            <p:spPr>
              <a:xfrm>
                <a:off x="2846475" y="2384950"/>
                <a:ext cx="195575" cy="204225"/>
              </a:xfrm>
              <a:custGeom>
                <a:avLst/>
                <a:gdLst/>
                <a:ahLst/>
                <a:cxnLst/>
                <a:rect l="l" t="t" r="r" b="b"/>
                <a:pathLst>
                  <a:path w="7823" h="8169" extrusionOk="0">
                    <a:moveTo>
                      <a:pt x="0" y="0"/>
                    </a:moveTo>
                    <a:lnTo>
                      <a:pt x="0" y="3108"/>
                    </a:lnTo>
                    <a:cubicBezTo>
                      <a:pt x="2382" y="3108"/>
                      <a:pt x="3156" y="3596"/>
                      <a:pt x="3560" y="4013"/>
                    </a:cubicBezTo>
                    <a:cubicBezTo>
                      <a:pt x="4203" y="4668"/>
                      <a:pt x="4572" y="5989"/>
                      <a:pt x="4715" y="8168"/>
                    </a:cubicBezTo>
                    <a:lnTo>
                      <a:pt x="7823" y="7954"/>
                    </a:lnTo>
                    <a:cubicBezTo>
                      <a:pt x="7609" y="4930"/>
                      <a:pt x="7001" y="3096"/>
                      <a:pt x="5787" y="1846"/>
                    </a:cubicBezTo>
                    <a:cubicBezTo>
                      <a:pt x="4953" y="989"/>
                      <a:pt x="3549"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3"/>
              <p:cNvSpPr/>
              <p:nvPr/>
            </p:nvSpPr>
            <p:spPr>
              <a:xfrm>
                <a:off x="2865825" y="2415000"/>
                <a:ext cx="33950" cy="26525"/>
              </a:xfrm>
              <a:custGeom>
                <a:avLst/>
                <a:gdLst/>
                <a:ahLst/>
                <a:cxnLst/>
                <a:rect l="l" t="t" r="r" b="b"/>
                <a:pathLst>
                  <a:path w="1358" h="1061" extrusionOk="0">
                    <a:moveTo>
                      <a:pt x="679" y="1"/>
                    </a:moveTo>
                    <a:cubicBezTo>
                      <a:pt x="0" y="1"/>
                      <a:pt x="0"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3"/>
              <p:cNvSpPr/>
              <p:nvPr/>
            </p:nvSpPr>
            <p:spPr>
              <a:xfrm>
                <a:off x="2986675" y="2540325"/>
                <a:ext cx="33950" cy="26525"/>
              </a:xfrm>
              <a:custGeom>
                <a:avLst/>
                <a:gdLst/>
                <a:ahLst/>
                <a:cxnLst/>
                <a:rect l="l" t="t" r="r" b="b"/>
                <a:pathLst>
                  <a:path w="1358" h="1061" extrusionOk="0">
                    <a:moveTo>
                      <a:pt x="679" y="0"/>
                    </a:moveTo>
                    <a:cubicBezTo>
                      <a:pt x="0" y="0"/>
                      <a:pt x="0"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3"/>
              <p:cNvSpPr/>
              <p:nvPr/>
            </p:nvSpPr>
            <p:spPr>
              <a:xfrm>
                <a:off x="2328550"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3"/>
              <p:cNvSpPr/>
              <p:nvPr/>
            </p:nvSpPr>
            <p:spPr>
              <a:xfrm>
                <a:off x="2896775"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3"/>
              <p:cNvSpPr/>
              <p:nvPr/>
            </p:nvSpPr>
            <p:spPr>
              <a:xfrm>
                <a:off x="2307125" y="2777850"/>
                <a:ext cx="693250" cy="375975"/>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3"/>
              <p:cNvSpPr/>
              <p:nvPr/>
            </p:nvSpPr>
            <p:spPr>
              <a:xfrm>
                <a:off x="2280925" y="2751375"/>
                <a:ext cx="745650" cy="428625"/>
              </a:xfrm>
              <a:custGeom>
                <a:avLst/>
                <a:gdLst/>
                <a:ahLst/>
                <a:cxnLst/>
                <a:rect l="l" t="t" r="r" b="b"/>
                <a:pathLst>
                  <a:path w="29826" h="17145" extrusionOk="0">
                    <a:moveTo>
                      <a:pt x="27718" y="2107"/>
                    </a:moveTo>
                    <a:lnTo>
                      <a:pt x="27718"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3"/>
              <p:cNvSpPr/>
              <p:nvPr/>
            </p:nvSpPr>
            <p:spPr>
              <a:xfrm>
                <a:off x="2667875" y="2751375"/>
                <a:ext cx="358700" cy="428625"/>
              </a:xfrm>
              <a:custGeom>
                <a:avLst/>
                <a:gdLst/>
                <a:ahLst/>
                <a:cxnLst/>
                <a:rect l="l" t="t" r="r" b="b"/>
                <a:pathLst>
                  <a:path w="14348" h="17145" extrusionOk="0">
                    <a:moveTo>
                      <a:pt x="394" y="0"/>
                    </a:moveTo>
                    <a:cubicBezTo>
                      <a:pt x="465" y="1214"/>
                      <a:pt x="465" y="1024"/>
                      <a:pt x="489" y="2226"/>
                    </a:cubicBezTo>
                    <a:cubicBezTo>
                      <a:pt x="513" y="4548"/>
                      <a:pt x="453" y="6858"/>
                      <a:pt x="358" y="9180"/>
                    </a:cubicBezTo>
                    <a:cubicBezTo>
                      <a:pt x="251"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3"/>
              <p:cNvSpPr/>
              <p:nvPr/>
            </p:nvSpPr>
            <p:spPr>
              <a:xfrm>
                <a:off x="2420225" y="2812675"/>
                <a:ext cx="13725" cy="304825"/>
              </a:xfrm>
              <a:custGeom>
                <a:avLst/>
                <a:gdLst/>
                <a:ahLst/>
                <a:cxnLst/>
                <a:rect l="l" t="t" r="r" b="b"/>
                <a:pathLst>
                  <a:path w="549" h="12193" extrusionOk="0">
                    <a:moveTo>
                      <a:pt x="275" y="1"/>
                    </a:moveTo>
                    <a:cubicBezTo>
                      <a:pt x="275" y="1"/>
                      <a:pt x="275" y="48"/>
                      <a:pt x="263" y="132"/>
                    </a:cubicBezTo>
                    <a:cubicBezTo>
                      <a:pt x="251" y="227"/>
                      <a:pt x="239" y="358"/>
                      <a:pt x="215" y="525"/>
                    </a:cubicBezTo>
                    <a:cubicBezTo>
                      <a:pt x="191" y="858"/>
                      <a:pt x="156" y="1334"/>
                      <a:pt x="120" y="1906"/>
                    </a:cubicBezTo>
                    <a:cubicBezTo>
                      <a:pt x="84" y="2477"/>
                      <a:pt x="48" y="3144"/>
                      <a:pt x="36" y="3858"/>
                    </a:cubicBezTo>
                    <a:cubicBezTo>
                      <a:pt x="25" y="4216"/>
                      <a:pt x="13" y="4585"/>
                      <a:pt x="13" y="4954"/>
                    </a:cubicBezTo>
                    <a:cubicBezTo>
                      <a:pt x="1" y="5335"/>
                      <a:pt x="1" y="5716"/>
                      <a:pt x="1" y="6097"/>
                    </a:cubicBezTo>
                    <a:cubicBezTo>
                      <a:pt x="1" y="6478"/>
                      <a:pt x="1" y="6859"/>
                      <a:pt x="13" y="7240"/>
                    </a:cubicBezTo>
                    <a:cubicBezTo>
                      <a:pt x="13" y="7609"/>
                      <a:pt x="25" y="7978"/>
                      <a:pt x="36" y="8335"/>
                    </a:cubicBezTo>
                    <a:cubicBezTo>
                      <a:pt x="48" y="9049"/>
                      <a:pt x="84" y="9716"/>
                      <a:pt x="120" y="10288"/>
                    </a:cubicBezTo>
                    <a:cubicBezTo>
                      <a:pt x="156" y="10859"/>
                      <a:pt x="191" y="11335"/>
                      <a:pt x="215" y="11669"/>
                    </a:cubicBezTo>
                    <a:cubicBezTo>
                      <a:pt x="239" y="11835"/>
                      <a:pt x="251" y="11966"/>
                      <a:pt x="263" y="12062"/>
                    </a:cubicBezTo>
                    <a:cubicBezTo>
                      <a:pt x="275" y="12145"/>
                      <a:pt x="275" y="12193"/>
                      <a:pt x="275" y="12193"/>
                    </a:cubicBezTo>
                    <a:cubicBezTo>
                      <a:pt x="275" y="12193"/>
                      <a:pt x="286" y="12145"/>
                      <a:pt x="286" y="12062"/>
                    </a:cubicBezTo>
                    <a:cubicBezTo>
                      <a:pt x="298" y="11966"/>
                      <a:pt x="310" y="11835"/>
                      <a:pt x="334" y="11669"/>
                    </a:cubicBezTo>
                    <a:cubicBezTo>
                      <a:pt x="358" y="11335"/>
                      <a:pt x="394" y="10859"/>
                      <a:pt x="429" y="10288"/>
                    </a:cubicBezTo>
                    <a:cubicBezTo>
                      <a:pt x="465" y="9716"/>
                      <a:pt x="501" y="9049"/>
                      <a:pt x="525" y="8335"/>
                    </a:cubicBezTo>
                    <a:cubicBezTo>
                      <a:pt x="525" y="7978"/>
                      <a:pt x="537" y="7609"/>
                      <a:pt x="537" y="7240"/>
                    </a:cubicBezTo>
                    <a:cubicBezTo>
                      <a:pt x="548" y="6859"/>
                      <a:pt x="548" y="6478"/>
                      <a:pt x="548" y="6097"/>
                    </a:cubicBezTo>
                    <a:cubicBezTo>
                      <a:pt x="548" y="5716"/>
                      <a:pt x="548" y="5335"/>
                      <a:pt x="537" y="4954"/>
                    </a:cubicBezTo>
                    <a:cubicBezTo>
                      <a:pt x="537" y="4585"/>
                      <a:pt x="525" y="4216"/>
                      <a:pt x="525" y="3858"/>
                    </a:cubicBezTo>
                    <a:cubicBezTo>
                      <a:pt x="501" y="3144"/>
                      <a:pt x="465" y="2477"/>
                      <a:pt x="429" y="1906"/>
                    </a:cubicBezTo>
                    <a:cubicBezTo>
                      <a:pt x="394" y="1334"/>
                      <a:pt x="358" y="858"/>
                      <a:pt x="334" y="525"/>
                    </a:cubicBezTo>
                    <a:cubicBezTo>
                      <a:pt x="310" y="358"/>
                      <a:pt x="298" y="227"/>
                      <a:pt x="286" y="132"/>
                    </a:cubicBezTo>
                    <a:cubicBezTo>
                      <a:pt x="286"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3"/>
              <p:cNvSpPr/>
              <p:nvPr/>
            </p:nvSpPr>
            <p:spPr>
              <a:xfrm>
                <a:off x="2571450" y="2812675"/>
                <a:ext cx="13700" cy="304825"/>
              </a:xfrm>
              <a:custGeom>
                <a:avLst/>
                <a:gdLst/>
                <a:ahLst/>
                <a:cxnLst/>
                <a:rect l="l" t="t" r="r" b="b"/>
                <a:pathLst>
                  <a:path w="548" h="12193" extrusionOk="0">
                    <a:moveTo>
                      <a:pt x="274" y="1"/>
                    </a:moveTo>
                    <a:cubicBezTo>
                      <a:pt x="274" y="1"/>
                      <a:pt x="262" y="48"/>
                      <a:pt x="250" y="132"/>
                    </a:cubicBezTo>
                    <a:cubicBezTo>
                      <a:pt x="250" y="227"/>
                      <a:pt x="226" y="358"/>
                      <a:pt x="214" y="525"/>
                    </a:cubicBezTo>
                    <a:cubicBezTo>
                      <a:pt x="191" y="858"/>
                      <a:pt x="143" y="1334"/>
                      <a:pt x="107" y="1906"/>
                    </a:cubicBezTo>
                    <a:cubicBezTo>
                      <a:pt x="72" y="2477"/>
                      <a:pt x="48" y="3144"/>
                      <a:pt x="24" y="3858"/>
                    </a:cubicBezTo>
                    <a:cubicBezTo>
                      <a:pt x="12" y="4216"/>
                      <a:pt x="12" y="4585"/>
                      <a:pt x="0" y="4954"/>
                    </a:cubicBezTo>
                    <a:cubicBezTo>
                      <a:pt x="0" y="5335"/>
                      <a:pt x="0" y="5716"/>
                      <a:pt x="0" y="6097"/>
                    </a:cubicBezTo>
                    <a:cubicBezTo>
                      <a:pt x="0" y="6478"/>
                      <a:pt x="0" y="6859"/>
                      <a:pt x="0" y="7240"/>
                    </a:cubicBezTo>
                    <a:cubicBezTo>
                      <a:pt x="12" y="7609"/>
                      <a:pt x="12" y="7978"/>
                      <a:pt x="24" y="8335"/>
                    </a:cubicBezTo>
                    <a:cubicBezTo>
                      <a:pt x="48" y="9049"/>
                      <a:pt x="72" y="9716"/>
                      <a:pt x="107" y="10288"/>
                    </a:cubicBezTo>
                    <a:cubicBezTo>
                      <a:pt x="143" y="10859"/>
                      <a:pt x="179" y="11335"/>
                      <a:pt x="214" y="11669"/>
                    </a:cubicBezTo>
                    <a:cubicBezTo>
                      <a:pt x="226" y="11835"/>
                      <a:pt x="250" y="11966"/>
                      <a:pt x="250" y="12062"/>
                    </a:cubicBezTo>
                    <a:cubicBezTo>
                      <a:pt x="262" y="12145"/>
                      <a:pt x="274" y="12193"/>
                      <a:pt x="274" y="12193"/>
                    </a:cubicBezTo>
                    <a:cubicBezTo>
                      <a:pt x="274" y="12193"/>
                      <a:pt x="274" y="12145"/>
                      <a:pt x="286" y="12062"/>
                    </a:cubicBezTo>
                    <a:cubicBezTo>
                      <a:pt x="298" y="11966"/>
                      <a:pt x="310" y="11835"/>
                      <a:pt x="322"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488" y="3144"/>
                      <a:pt x="464" y="2477"/>
                      <a:pt x="429" y="1906"/>
                    </a:cubicBezTo>
                    <a:cubicBezTo>
                      <a:pt x="393" y="1334"/>
                      <a:pt x="357"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3"/>
              <p:cNvSpPr/>
              <p:nvPr/>
            </p:nvSpPr>
            <p:spPr>
              <a:xfrm>
                <a:off x="2722350" y="2812675"/>
                <a:ext cx="13725" cy="304825"/>
              </a:xfrm>
              <a:custGeom>
                <a:avLst/>
                <a:gdLst/>
                <a:ahLst/>
                <a:cxnLst/>
                <a:rect l="l" t="t" r="r" b="b"/>
                <a:pathLst>
                  <a:path w="549" h="12193" extrusionOk="0">
                    <a:moveTo>
                      <a:pt x="274" y="1"/>
                    </a:moveTo>
                    <a:cubicBezTo>
                      <a:pt x="274" y="1"/>
                      <a:pt x="263" y="48"/>
                      <a:pt x="263" y="132"/>
                    </a:cubicBezTo>
                    <a:cubicBezTo>
                      <a:pt x="251" y="227"/>
                      <a:pt x="227" y="358"/>
                      <a:pt x="215" y="525"/>
                    </a:cubicBezTo>
                    <a:cubicBezTo>
                      <a:pt x="191" y="858"/>
                      <a:pt x="143" y="1334"/>
                      <a:pt x="120" y="1906"/>
                    </a:cubicBezTo>
                    <a:cubicBezTo>
                      <a:pt x="84" y="2477"/>
                      <a:pt x="48" y="3144"/>
                      <a:pt x="24" y="3858"/>
                    </a:cubicBezTo>
                    <a:cubicBezTo>
                      <a:pt x="24" y="4216"/>
                      <a:pt x="12" y="4585"/>
                      <a:pt x="1" y="4954"/>
                    </a:cubicBezTo>
                    <a:cubicBezTo>
                      <a:pt x="1" y="5335"/>
                      <a:pt x="1" y="5716"/>
                      <a:pt x="1" y="6097"/>
                    </a:cubicBezTo>
                    <a:cubicBezTo>
                      <a:pt x="1" y="6478"/>
                      <a:pt x="1" y="6859"/>
                      <a:pt x="1" y="7240"/>
                    </a:cubicBezTo>
                    <a:cubicBezTo>
                      <a:pt x="12" y="7609"/>
                      <a:pt x="24" y="7978"/>
                      <a:pt x="24" y="8335"/>
                    </a:cubicBezTo>
                    <a:cubicBezTo>
                      <a:pt x="48" y="9049"/>
                      <a:pt x="84" y="9716"/>
                      <a:pt x="108" y="10288"/>
                    </a:cubicBezTo>
                    <a:cubicBezTo>
                      <a:pt x="143" y="10859"/>
                      <a:pt x="191" y="11335"/>
                      <a:pt x="215" y="11669"/>
                    </a:cubicBezTo>
                    <a:cubicBezTo>
                      <a:pt x="227" y="11835"/>
                      <a:pt x="251" y="11966"/>
                      <a:pt x="263" y="12062"/>
                    </a:cubicBezTo>
                    <a:cubicBezTo>
                      <a:pt x="263" y="12145"/>
                      <a:pt x="274" y="12193"/>
                      <a:pt x="274" y="12193"/>
                    </a:cubicBezTo>
                    <a:cubicBezTo>
                      <a:pt x="274" y="12193"/>
                      <a:pt x="274" y="12145"/>
                      <a:pt x="286" y="12062"/>
                    </a:cubicBezTo>
                    <a:cubicBezTo>
                      <a:pt x="298" y="11966"/>
                      <a:pt x="310" y="11835"/>
                      <a:pt x="322" y="11669"/>
                    </a:cubicBezTo>
                    <a:cubicBezTo>
                      <a:pt x="358" y="11335"/>
                      <a:pt x="393" y="10859"/>
                      <a:pt x="429" y="10288"/>
                    </a:cubicBezTo>
                    <a:cubicBezTo>
                      <a:pt x="465" y="9716"/>
                      <a:pt x="501" y="9049"/>
                      <a:pt x="513" y="8335"/>
                    </a:cubicBezTo>
                    <a:cubicBezTo>
                      <a:pt x="524" y="7978"/>
                      <a:pt x="536" y="7609"/>
                      <a:pt x="536" y="7240"/>
                    </a:cubicBezTo>
                    <a:cubicBezTo>
                      <a:pt x="548" y="6859"/>
                      <a:pt x="548" y="6478"/>
                      <a:pt x="548" y="6097"/>
                    </a:cubicBezTo>
                    <a:cubicBezTo>
                      <a:pt x="548" y="5716"/>
                      <a:pt x="548" y="5335"/>
                      <a:pt x="536" y="4954"/>
                    </a:cubicBezTo>
                    <a:cubicBezTo>
                      <a:pt x="536" y="4585"/>
                      <a:pt x="524" y="4216"/>
                      <a:pt x="513" y="3858"/>
                    </a:cubicBezTo>
                    <a:cubicBezTo>
                      <a:pt x="501" y="3144"/>
                      <a:pt x="465" y="2477"/>
                      <a:pt x="429" y="1906"/>
                    </a:cubicBezTo>
                    <a:cubicBezTo>
                      <a:pt x="393" y="1334"/>
                      <a:pt x="358"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3"/>
              <p:cNvSpPr/>
              <p:nvPr/>
            </p:nvSpPr>
            <p:spPr>
              <a:xfrm>
                <a:off x="2873275" y="2812675"/>
                <a:ext cx="14000" cy="304825"/>
              </a:xfrm>
              <a:custGeom>
                <a:avLst/>
                <a:gdLst/>
                <a:ahLst/>
                <a:cxnLst/>
                <a:rect l="l" t="t" r="r" b="b"/>
                <a:pathLst>
                  <a:path w="560" h="12193" extrusionOk="0">
                    <a:moveTo>
                      <a:pt x="286" y="1"/>
                    </a:moveTo>
                    <a:cubicBezTo>
                      <a:pt x="286" y="1"/>
                      <a:pt x="274" y="48"/>
                      <a:pt x="262" y="132"/>
                    </a:cubicBezTo>
                    <a:cubicBezTo>
                      <a:pt x="250" y="227"/>
                      <a:pt x="238" y="358"/>
                      <a:pt x="226" y="525"/>
                    </a:cubicBezTo>
                    <a:cubicBezTo>
                      <a:pt x="191" y="858"/>
                      <a:pt x="155" y="1334"/>
                      <a:pt x="119" y="1906"/>
                    </a:cubicBezTo>
                    <a:cubicBezTo>
                      <a:pt x="83" y="2477"/>
                      <a:pt x="60" y="3144"/>
                      <a:pt x="36" y="3858"/>
                    </a:cubicBezTo>
                    <a:cubicBezTo>
                      <a:pt x="24" y="4216"/>
                      <a:pt x="24" y="4585"/>
                      <a:pt x="12" y="4954"/>
                    </a:cubicBezTo>
                    <a:cubicBezTo>
                      <a:pt x="12" y="5335"/>
                      <a:pt x="12" y="5716"/>
                      <a:pt x="0" y="6097"/>
                    </a:cubicBezTo>
                    <a:cubicBezTo>
                      <a:pt x="12" y="6478"/>
                      <a:pt x="12" y="6859"/>
                      <a:pt x="12" y="7240"/>
                    </a:cubicBezTo>
                    <a:cubicBezTo>
                      <a:pt x="12" y="7609"/>
                      <a:pt x="24" y="7978"/>
                      <a:pt x="36" y="8335"/>
                    </a:cubicBezTo>
                    <a:cubicBezTo>
                      <a:pt x="60" y="9049"/>
                      <a:pt x="83" y="9716"/>
                      <a:pt x="119" y="10288"/>
                    </a:cubicBezTo>
                    <a:cubicBezTo>
                      <a:pt x="155" y="10859"/>
                      <a:pt x="191" y="11335"/>
                      <a:pt x="226" y="11669"/>
                    </a:cubicBezTo>
                    <a:cubicBezTo>
                      <a:pt x="238" y="11835"/>
                      <a:pt x="250" y="11966"/>
                      <a:pt x="262" y="12062"/>
                    </a:cubicBezTo>
                    <a:cubicBezTo>
                      <a:pt x="274" y="12145"/>
                      <a:pt x="286" y="12193"/>
                      <a:pt x="286" y="12193"/>
                    </a:cubicBezTo>
                    <a:cubicBezTo>
                      <a:pt x="286" y="12193"/>
                      <a:pt x="286" y="12145"/>
                      <a:pt x="298" y="12062"/>
                    </a:cubicBezTo>
                    <a:cubicBezTo>
                      <a:pt x="310" y="11966"/>
                      <a:pt x="322" y="11835"/>
                      <a:pt x="333" y="11669"/>
                    </a:cubicBezTo>
                    <a:cubicBezTo>
                      <a:pt x="369" y="11335"/>
                      <a:pt x="405" y="10859"/>
                      <a:pt x="441" y="10288"/>
                    </a:cubicBezTo>
                    <a:cubicBezTo>
                      <a:pt x="476" y="9716"/>
                      <a:pt x="500" y="9049"/>
                      <a:pt x="524" y="8335"/>
                    </a:cubicBezTo>
                    <a:cubicBezTo>
                      <a:pt x="536" y="7978"/>
                      <a:pt x="548" y="7609"/>
                      <a:pt x="548" y="7240"/>
                    </a:cubicBezTo>
                    <a:cubicBezTo>
                      <a:pt x="548" y="6859"/>
                      <a:pt x="560" y="6478"/>
                      <a:pt x="560" y="6097"/>
                    </a:cubicBezTo>
                    <a:cubicBezTo>
                      <a:pt x="560" y="5716"/>
                      <a:pt x="548" y="5335"/>
                      <a:pt x="548" y="4954"/>
                    </a:cubicBezTo>
                    <a:cubicBezTo>
                      <a:pt x="548" y="4585"/>
                      <a:pt x="536" y="4216"/>
                      <a:pt x="524" y="3858"/>
                    </a:cubicBezTo>
                    <a:cubicBezTo>
                      <a:pt x="500" y="3144"/>
                      <a:pt x="476" y="2477"/>
                      <a:pt x="441" y="1906"/>
                    </a:cubicBezTo>
                    <a:cubicBezTo>
                      <a:pt x="405" y="1334"/>
                      <a:pt x="369" y="858"/>
                      <a:pt x="333" y="525"/>
                    </a:cubicBezTo>
                    <a:cubicBezTo>
                      <a:pt x="322" y="358"/>
                      <a:pt x="310" y="227"/>
                      <a:pt x="298" y="132"/>
                    </a:cubicBezTo>
                    <a:cubicBezTo>
                      <a:pt x="286" y="48"/>
                      <a:pt x="286"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3"/>
              <p:cNvSpPr/>
              <p:nvPr/>
            </p:nvSpPr>
            <p:spPr>
              <a:xfrm>
                <a:off x="2243125" y="2743925"/>
                <a:ext cx="820950" cy="92000"/>
              </a:xfrm>
              <a:custGeom>
                <a:avLst/>
                <a:gdLst/>
                <a:ahLst/>
                <a:cxnLst/>
                <a:rect l="l" t="t" r="r" b="b"/>
                <a:pathLst>
                  <a:path w="32838" h="3680" extrusionOk="0">
                    <a:moveTo>
                      <a:pt x="1084" y="0"/>
                    </a:moveTo>
                    <a:cubicBezTo>
                      <a:pt x="191" y="0"/>
                      <a:pt x="1" y="822"/>
                      <a:pt x="1" y="1834"/>
                    </a:cubicBezTo>
                    <a:cubicBezTo>
                      <a:pt x="1" y="2858"/>
                      <a:pt x="191" y="3679"/>
                      <a:pt x="1084" y="3679"/>
                    </a:cubicBezTo>
                    <a:lnTo>
                      <a:pt x="31766" y="3679"/>
                    </a:lnTo>
                    <a:cubicBezTo>
                      <a:pt x="32659" y="3679"/>
                      <a:pt x="32838" y="2858"/>
                      <a:pt x="32838" y="1834"/>
                    </a:cubicBezTo>
                    <a:cubicBezTo>
                      <a:pt x="32838"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3"/>
              <p:cNvSpPr/>
              <p:nvPr/>
            </p:nvSpPr>
            <p:spPr>
              <a:xfrm>
                <a:off x="2243125" y="2779350"/>
                <a:ext cx="820950" cy="21150"/>
              </a:xfrm>
              <a:custGeom>
                <a:avLst/>
                <a:gdLst/>
                <a:ahLst/>
                <a:cxnLst/>
                <a:rect l="l" t="t" r="r" b="b"/>
                <a:pathLst>
                  <a:path w="32838" h="846" extrusionOk="0">
                    <a:moveTo>
                      <a:pt x="1084" y="0"/>
                    </a:moveTo>
                    <a:cubicBezTo>
                      <a:pt x="191" y="0"/>
                      <a:pt x="1" y="191"/>
                      <a:pt x="1" y="417"/>
                    </a:cubicBezTo>
                    <a:cubicBezTo>
                      <a:pt x="1" y="655"/>
                      <a:pt x="191" y="846"/>
                      <a:pt x="1084" y="846"/>
                    </a:cubicBezTo>
                    <a:lnTo>
                      <a:pt x="31766" y="846"/>
                    </a:lnTo>
                    <a:cubicBezTo>
                      <a:pt x="32659" y="846"/>
                      <a:pt x="32838" y="655"/>
                      <a:pt x="32838" y="417"/>
                    </a:cubicBezTo>
                    <a:cubicBezTo>
                      <a:pt x="32838"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3"/>
              <p:cNvSpPr/>
              <p:nvPr/>
            </p:nvSpPr>
            <p:spPr>
              <a:xfrm>
                <a:off x="2272000" y="3054075"/>
                <a:ext cx="67300" cy="129500"/>
              </a:xfrm>
              <a:custGeom>
                <a:avLst/>
                <a:gdLst/>
                <a:ahLst/>
                <a:cxnLst/>
                <a:rect l="l" t="t" r="r" b="b"/>
                <a:pathLst>
                  <a:path w="2692" h="5180" extrusionOk="0">
                    <a:moveTo>
                      <a:pt x="0" y="1"/>
                    </a:moveTo>
                    <a:lnTo>
                      <a:pt x="0" y="5180"/>
                    </a:lnTo>
                    <a:lnTo>
                      <a:pt x="2691" y="5180"/>
                    </a:lnTo>
                    <a:lnTo>
                      <a:pt x="2691"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3"/>
              <p:cNvSpPr/>
              <p:nvPr/>
            </p:nvSpPr>
            <p:spPr>
              <a:xfrm>
                <a:off x="2272000" y="3121350"/>
                <a:ext cx="134850" cy="65200"/>
              </a:xfrm>
              <a:custGeom>
                <a:avLst/>
                <a:gdLst/>
                <a:ahLst/>
                <a:cxnLst/>
                <a:rect l="l" t="t" r="r" b="b"/>
                <a:pathLst>
                  <a:path w="5394" h="2608" extrusionOk="0">
                    <a:moveTo>
                      <a:pt x="0" y="0"/>
                    </a:moveTo>
                    <a:lnTo>
                      <a:pt x="0" y="2608"/>
                    </a:lnTo>
                    <a:lnTo>
                      <a:pt x="5394" y="2608"/>
                    </a:lnTo>
                    <a:lnTo>
                      <a:pt x="5394"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3"/>
              <p:cNvSpPr/>
              <p:nvPr/>
            </p:nvSpPr>
            <p:spPr>
              <a:xfrm>
                <a:off x="2286875" y="3066575"/>
                <a:ext cx="34250" cy="26525"/>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3"/>
              <p:cNvSpPr/>
              <p:nvPr/>
            </p:nvSpPr>
            <p:spPr>
              <a:xfrm>
                <a:off x="2357425" y="3141875"/>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3"/>
              <p:cNvSpPr/>
              <p:nvPr/>
            </p:nvSpPr>
            <p:spPr>
              <a:xfrm>
                <a:off x="2968225" y="3054075"/>
                <a:ext cx="67000" cy="129500"/>
              </a:xfrm>
              <a:custGeom>
                <a:avLst/>
                <a:gdLst/>
                <a:ahLst/>
                <a:cxnLst/>
                <a:rect l="l" t="t" r="r" b="b"/>
                <a:pathLst>
                  <a:path w="2680" h="5180" extrusionOk="0">
                    <a:moveTo>
                      <a:pt x="0" y="1"/>
                    </a:moveTo>
                    <a:lnTo>
                      <a:pt x="0" y="5180"/>
                    </a:lnTo>
                    <a:lnTo>
                      <a:pt x="2679" y="5180"/>
                    </a:lnTo>
                    <a:lnTo>
                      <a:pt x="2679" y="1"/>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3"/>
              <p:cNvSpPr/>
              <p:nvPr/>
            </p:nvSpPr>
            <p:spPr>
              <a:xfrm>
                <a:off x="2900650" y="3121350"/>
                <a:ext cx="134575" cy="65200"/>
              </a:xfrm>
              <a:custGeom>
                <a:avLst/>
                <a:gdLst/>
                <a:ahLst/>
                <a:cxnLst/>
                <a:rect l="l" t="t" r="r" b="b"/>
                <a:pathLst>
                  <a:path w="5383"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3"/>
              <p:cNvSpPr/>
              <p:nvPr/>
            </p:nvSpPr>
            <p:spPr>
              <a:xfrm>
                <a:off x="2986375" y="3066575"/>
                <a:ext cx="34250" cy="26525"/>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3"/>
              <p:cNvSpPr/>
              <p:nvPr/>
            </p:nvSpPr>
            <p:spPr>
              <a:xfrm>
                <a:off x="2915825" y="3141875"/>
                <a:ext cx="33950" cy="26525"/>
              </a:xfrm>
              <a:custGeom>
                <a:avLst/>
                <a:gdLst/>
                <a:ahLst/>
                <a:cxnLst/>
                <a:rect l="l" t="t" r="r" b="b"/>
                <a:pathLst>
                  <a:path w="1358" h="1061" extrusionOk="0">
                    <a:moveTo>
                      <a:pt x="679" y="1"/>
                    </a:moveTo>
                    <a:cubicBezTo>
                      <a:pt x="1" y="1"/>
                      <a:pt x="1"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3"/>
              <p:cNvSpPr/>
              <p:nvPr/>
            </p:nvSpPr>
            <p:spPr>
              <a:xfrm>
                <a:off x="2542575" y="2668025"/>
                <a:ext cx="222375" cy="242600"/>
              </a:xfrm>
              <a:custGeom>
                <a:avLst/>
                <a:gdLst/>
                <a:ahLst/>
                <a:cxnLst/>
                <a:rect l="l" t="t" r="r" b="b"/>
                <a:pathLst>
                  <a:path w="8895" h="9704" extrusionOk="0">
                    <a:moveTo>
                      <a:pt x="3358" y="0"/>
                    </a:moveTo>
                    <a:cubicBezTo>
                      <a:pt x="1500" y="0"/>
                      <a:pt x="0" y="1512"/>
                      <a:pt x="0" y="3370"/>
                    </a:cubicBezTo>
                    <a:lnTo>
                      <a:pt x="0" y="6346"/>
                    </a:lnTo>
                    <a:cubicBezTo>
                      <a:pt x="0" y="8192"/>
                      <a:pt x="1500"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3"/>
              <p:cNvSpPr/>
              <p:nvPr/>
            </p:nvSpPr>
            <p:spPr>
              <a:xfrm>
                <a:off x="2568750" y="2694225"/>
                <a:ext cx="170000" cy="190225"/>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4" y="7608"/>
                      <a:pt x="6799" y="6572"/>
                      <a:pt x="6799" y="5298"/>
                    </a:cubicBezTo>
                    <a:lnTo>
                      <a:pt x="6799" y="2322"/>
                    </a:lnTo>
                    <a:cubicBezTo>
                      <a:pt x="6799" y="1036"/>
                      <a:pt x="5764"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3"/>
              <p:cNvSpPr/>
              <p:nvPr/>
            </p:nvSpPr>
            <p:spPr>
              <a:xfrm>
                <a:off x="2630975" y="2745100"/>
                <a:ext cx="45550" cy="88450"/>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08" y="1573"/>
                      <a:pt x="1822" y="1263"/>
                      <a:pt x="1822" y="918"/>
                    </a:cubicBezTo>
                    <a:cubicBezTo>
                      <a:pt x="1822" y="406"/>
                      <a:pt x="1405"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61" name="Google Shape;3461;p63">
            <a:hlinkClick r:id="rId3" action="ppaction://hlinksldjump"/>
          </p:cNvPr>
          <p:cNvSpPr/>
          <p:nvPr/>
        </p:nvSpPr>
        <p:spPr>
          <a:xfrm>
            <a:off x="1944997" y="1447367"/>
            <a:ext cx="667200" cy="87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2" name="Google Shape;3462;p63"/>
          <p:cNvGrpSpPr/>
          <p:nvPr/>
        </p:nvGrpSpPr>
        <p:grpSpPr>
          <a:xfrm>
            <a:off x="6096487" y="1440618"/>
            <a:ext cx="1638152" cy="2478865"/>
            <a:chOff x="6096487" y="1440618"/>
            <a:chExt cx="1638152" cy="2478865"/>
          </a:xfrm>
        </p:grpSpPr>
        <p:grpSp>
          <p:nvGrpSpPr>
            <p:cNvPr id="3463" name="Google Shape;3463;p63"/>
            <p:cNvGrpSpPr/>
            <p:nvPr/>
          </p:nvGrpSpPr>
          <p:grpSpPr>
            <a:xfrm>
              <a:off x="6582046" y="1440618"/>
              <a:ext cx="667033" cy="893759"/>
              <a:chOff x="6509923" y="1888304"/>
              <a:chExt cx="708780" cy="949696"/>
            </a:xfrm>
          </p:grpSpPr>
          <p:sp>
            <p:nvSpPr>
              <p:cNvPr id="3464" name="Google Shape;3464;p63"/>
              <p:cNvSpPr/>
              <p:nvPr/>
            </p:nvSpPr>
            <p:spPr>
              <a:xfrm rot="10800000" flipH="1">
                <a:off x="6509923" y="1888304"/>
                <a:ext cx="708780" cy="949696"/>
              </a:xfrm>
              <a:custGeom>
                <a:avLst/>
                <a:gdLst/>
                <a:ahLst/>
                <a:cxnLst/>
                <a:rect l="l" t="t" r="r" b="b"/>
                <a:pathLst>
                  <a:path w="16014" h="21456" extrusionOk="0">
                    <a:moveTo>
                      <a:pt x="143" y="1"/>
                    </a:moveTo>
                    <a:cubicBezTo>
                      <a:pt x="60" y="1"/>
                      <a:pt x="0" y="215"/>
                      <a:pt x="0" y="477"/>
                    </a:cubicBezTo>
                    <a:lnTo>
                      <a:pt x="0" y="20979"/>
                    </a:lnTo>
                    <a:cubicBezTo>
                      <a:pt x="0" y="21241"/>
                      <a:pt x="214" y="21456"/>
                      <a:pt x="476" y="21456"/>
                    </a:cubicBezTo>
                    <a:lnTo>
                      <a:pt x="5453" y="21456"/>
                    </a:lnTo>
                    <a:cubicBezTo>
                      <a:pt x="5941" y="21456"/>
                      <a:pt x="6382" y="21170"/>
                      <a:pt x="6608" y="20729"/>
                    </a:cubicBezTo>
                    <a:lnTo>
                      <a:pt x="7811" y="18324"/>
                    </a:lnTo>
                    <a:cubicBezTo>
                      <a:pt x="7870" y="18205"/>
                      <a:pt x="7947" y="18146"/>
                      <a:pt x="8025" y="18146"/>
                    </a:cubicBezTo>
                    <a:cubicBezTo>
                      <a:pt x="8102" y="18146"/>
                      <a:pt x="8180" y="18205"/>
                      <a:pt x="8239" y="18324"/>
                    </a:cubicBezTo>
                    <a:lnTo>
                      <a:pt x="9442" y="20729"/>
                    </a:lnTo>
                    <a:cubicBezTo>
                      <a:pt x="9680" y="21170"/>
                      <a:pt x="10120" y="21456"/>
                      <a:pt x="10609" y="21456"/>
                    </a:cubicBezTo>
                    <a:lnTo>
                      <a:pt x="15526" y="21456"/>
                    </a:lnTo>
                    <a:cubicBezTo>
                      <a:pt x="15800" y="21456"/>
                      <a:pt x="16014" y="21241"/>
                      <a:pt x="16014" y="20979"/>
                    </a:cubicBezTo>
                    <a:lnTo>
                      <a:pt x="16014" y="477"/>
                    </a:lnTo>
                    <a:cubicBezTo>
                      <a:pt x="16014" y="215"/>
                      <a:pt x="15800" y="1"/>
                      <a:pt x="15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endParaRPr sz="4000"/>
              </a:p>
            </p:txBody>
          </p:sp>
          <p:sp>
            <p:nvSpPr>
              <p:cNvPr id="3465" name="Google Shape;3465;p63"/>
              <p:cNvSpPr txBox="1"/>
              <p:nvPr/>
            </p:nvSpPr>
            <p:spPr>
              <a:xfrm>
                <a:off x="6611863" y="1970225"/>
                <a:ext cx="504900" cy="750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5000">
                    <a:solidFill>
                      <a:schemeClr val="lt2"/>
                    </a:solidFill>
                    <a:uFill>
                      <a:noFill/>
                    </a:uFill>
                    <a:latin typeface="Pirata One"/>
                    <a:ea typeface="Pirata One"/>
                    <a:cs typeface="Pirata One"/>
                    <a:sym typeface="Pirata One"/>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G</a:t>
                </a:r>
                <a:endParaRPr sz="5000">
                  <a:solidFill>
                    <a:schemeClr val="lt2"/>
                  </a:solidFill>
                  <a:latin typeface="Pirata One"/>
                  <a:ea typeface="Pirata One"/>
                  <a:cs typeface="Pirata One"/>
                  <a:sym typeface="Pirata One"/>
                </a:endParaRPr>
              </a:p>
            </p:txBody>
          </p:sp>
        </p:grpSp>
        <p:grpSp>
          <p:nvGrpSpPr>
            <p:cNvPr id="3466" name="Google Shape;3466;p63"/>
            <p:cNvGrpSpPr/>
            <p:nvPr/>
          </p:nvGrpSpPr>
          <p:grpSpPr>
            <a:xfrm>
              <a:off x="6096487" y="2284440"/>
              <a:ext cx="1638152" cy="1635044"/>
              <a:chOff x="2193113" y="2384950"/>
              <a:chExt cx="948650" cy="946850"/>
            </a:xfrm>
          </p:grpSpPr>
          <p:sp>
            <p:nvSpPr>
              <p:cNvPr id="3467" name="Google Shape;3467;p63"/>
              <p:cNvSpPr/>
              <p:nvPr/>
            </p:nvSpPr>
            <p:spPr>
              <a:xfrm>
                <a:off x="2193113" y="3238025"/>
                <a:ext cx="948650" cy="93775"/>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8" name="Google Shape;3468;p63"/>
              <p:cNvGrpSpPr/>
              <p:nvPr/>
            </p:nvGrpSpPr>
            <p:grpSpPr>
              <a:xfrm>
                <a:off x="2256963" y="2384950"/>
                <a:ext cx="820950" cy="900125"/>
                <a:chOff x="2243125" y="2384950"/>
                <a:chExt cx="820950" cy="900125"/>
              </a:xfrm>
            </p:grpSpPr>
            <p:sp>
              <p:nvSpPr>
                <p:cNvPr id="3469" name="Google Shape;3469;p63"/>
                <p:cNvSpPr/>
                <p:nvPr/>
              </p:nvSpPr>
              <p:spPr>
                <a:xfrm>
                  <a:off x="2307125" y="2422150"/>
                  <a:ext cx="693250" cy="295900"/>
                </a:xfrm>
                <a:custGeom>
                  <a:avLst/>
                  <a:gdLst/>
                  <a:ahLst/>
                  <a:cxnLst/>
                  <a:rect l="l" t="t" r="r" b="b"/>
                  <a:pathLst>
                    <a:path w="27730" h="11836" extrusionOk="0">
                      <a:moveTo>
                        <a:pt x="4870" y="1"/>
                      </a:moveTo>
                      <a:cubicBezTo>
                        <a:pt x="2179" y="1"/>
                        <a:pt x="0" y="2203"/>
                        <a:pt x="0" y="4906"/>
                      </a:cubicBezTo>
                      <a:lnTo>
                        <a:pt x="0" y="11836"/>
                      </a:lnTo>
                      <a:lnTo>
                        <a:pt x="27730" y="11836"/>
                      </a:lnTo>
                      <a:lnTo>
                        <a:pt x="27730" y="4906"/>
                      </a:lnTo>
                      <a:cubicBezTo>
                        <a:pt x="27730" y="2203"/>
                        <a:pt x="25539" y="1"/>
                        <a:pt x="22860"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3"/>
                <p:cNvSpPr/>
                <p:nvPr/>
              </p:nvSpPr>
              <p:spPr>
                <a:xfrm>
                  <a:off x="2280925" y="2395675"/>
                  <a:ext cx="745650" cy="348575"/>
                </a:xfrm>
                <a:custGeom>
                  <a:avLst/>
                  <a:gdLst/>
                  <a:ahLst/>
                  <a:cxnLst/>
                  <a:rect l="l" t="t" r="r" b="b"/>
                  <a:pathLst>
                    <a:path w="29826" h="13943" extrusionOk="0">
                      <a:moveTo>
                        <a:pt x="23908" y="2107"/>
                      </a:moveTo>
                      <a:cubicBezTo>
                        <a:pt x="26016" y="2107"/>
                        <a:pt x="27718" y="3834"/>
                        <a:pt x="27718" y="5965"/>
                      </a:cubicBezTo>
                      <a:lnTo>
                        <a:pt x="27718" y="11847"/>
                      </a:lnTo>
                      <a:lnTo>
                        <a:pt x="2096" y="11847"/>
                      </a:lnTo>
                      <a:lnTo>
                        <a:pt x="2096" y="5965"/>
                      </a:lnTo>
                      <a:cubicBezTo>
                        <a:pt x="2096" y="3834"/>
                        <a:pt x="3811" y="2107"/>
                        <a:pt x="5918" y="2107"/>
                      </a:cubicBezTo>
                      <a:close/>
                      <a:moveTo>
                        <a:pt x="5918" y="0"/>
                      </a:moveTo>
                      <a:cubicBezTo>
                        <a:pt x="2644" y="0"/>
                        <a:pt x="1" y="2679"/>
                        <a:pt x="1" y="5965"/>
                      </a:cubicBezTo>
                      <a:lnTo>
                        <a:pt x="1" y="13942"/>
                      </a:lnTo>
                      <a:lnTo>
                        <a:pt x="29826" y="13942"/>
                      </a:lnTo>
                      <a:lnTo>
                        <a:pt x="29826" y="5965"/>
                      </a:lnTo>
                      <a:cubicBezTo>
                        <a:pt x="29826" y="2679"/>
                        <a:pt x="27171" y="0"/>
                        <a:pt x="23908" y="0"/>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3"/>
                <p:cNvSpPr/>
                <p:nvPr/>
              </p:nvSpPr>
              <p:spPr>
                <a:xfrm>
                  <a:off x="2308300" y="2395675"/>
                  <a:ext cx="718275" cy="348575"/>
                </a:xfrm>
                <a:custGeom>
                  <a:avLst/>
                  <a:gdLst/>
                  <a:ahLst/>
                  <a:cxnLst/>
                  <a:rect l="l" t="t" r="r" b="b"/>
                  <a:pathLst>
                    <a:path w="28731" h="13943" extrusionOk="0">
                      <a:moveTo>
                        <a:pt x="4823" y="0"/>
                      </a:moveTo>
                      <a:cubicBezTo>
                        <a:pt x="2823" y="0"/>
                        <a:pt x="1073" y="1000"/>
                        <a:pt x="1" y="2524"/>
                      </a:cubicBezTo>
                      <a:cubicBezTo>
                        <a:pt x="311" y="3334"/>
                        <a:pt x="823" y="4036"/>
                        <a:pt x="1656" y="4477"/>
                      </a:cubicBezTo>
                      <a:cubicBezTo>
                        <a:pt x="2755" y="5055"/>
                        <a:pt x="4027" y="5158"/>
                        <a:pt x="5268" y="5158"/>
                      </a:cubicBezTo>
                      <a:cubicBezTo>
                        <a:pt x="5587" y="5158"/>
                        <a:pt x="5904" y="5151"/>
                        <a:pt x="6216" y="5144"/>
                      </a:cubicBezTo>
                      <a:cubicBezTo>
                        <a:pt x="7081" y="5120"/>
                        <a:pt x="7982" y="5056"/>
                        <a:pt x="8878" y="5056"/>
                      </a:cubicBezTo>
                      <a:cubicBezTo>
                        <a:pt x="9794" y="5056"/>
                        <a:pt x="10707" y="5123"/>
                        <a:pt x="11574" y="5370"/>
                      </a:cubicBezTo>
                      <a:cubicBezTo>
                        <a:pt x="13217" y="5834"/>
                        <a:pt x="14253" y="7060"/>
                        <a:pt x="14527" y="8751"/>
                      </a:cubicBezTo>
                      <a:cubicBezTo>
                        <a:pt x="14848" y="10716"/>
                        <a:pt x="14848" y="11656"/>
                        <a:pt x="14872" y="13645"/>
                      </a:cubicBezTo>
                      <a:cubicBezTo>
                        <a:pt x="14872" y="13740"/>
                        <a:pt x="14872" y="13847"/>
                        <a:pt x="14872" y="13942"/>
                      </a:cubicBezTo>
                      <a:lnTo>
                        <a:pt x="28731" y="13942"/>
                      </a:lnTo>
                      <a:lnTo>
                        <a:pt x="28731" y="5965"/>
                      </a:lnTo>
                      <a:cubicBezTo>
                        <a:pt x="28731" y="2679"/>
                        <a:pt x="26076" y="0"/>
                        <a:pt x="22813"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3"/>
                <p:cNvSpPr/>
                <p:nvPr/>
              </p:nvSpPr>
              <p:spPr>
                <a:xfrm>
                  <a:off x="2420525" y="2451625"/>
                  <a:ext cx="13125" cy="241725"/>
                </a:xfrm>
                <a:custGeom>
                  <a:avLst/>
                  <a:gdLst/>
                  <a:ahLst/>
                  <a:cxnLst/>
                  <a:rect l="l" t="t" r="r" b="b"/>
                  <a:pathLst>
                    <a:path w="525" h="9669" extrusionOk="0">
                      <a:moveTo>
                        <a:pt x="263" y="0"/>
                      </a:moveTo>
                      <a:cubicBezTo>
                        <a:pt x="263" y="0"/>
                        <a:pt x="263" y="36"/>
                        <a:pt x="251" y="108"/>
                      </a:cubicBezTo>
                      <a:cubicBezTo>
                        <a:pt x="239" y="179"/>
                        <a:pt x="227" y="286"/>
                        <a:pt x="215" y="417"/>
                      </a:cubicBezTo>
                      <a:cubicBezTo>
                        <a:pt x="179" y="679"/>
                        <a:pt x="144" y="1060"/>
                        <a:pt x="108" y="1513"/>
                      </a:cubicBezTo>
                      <a:cubicBezTo>
                        <a:pt x="84" y="1965"/>
                        <a:pt x="48" y="2489"/>
                        <a:pt x="36" y="3060"/>
                      </a:cubicBezTo>
                      <a:cubicBezTo>
                        <a:pt x="24" y="3346"/>
                        <a:pt x="13" y="3632"/>
                        <a:pt x="13" y="3929"/>
                      </a:cubicBezTo>
                      <a:cubicBezTo>
                        <a:pt x="1" y="4227"/>
                        <a:pt x="1" y="4537"/>
                        <a:pt x="1" y="4834"/>
                      </a:cubicBezTo>
                      <a:cubicBezTo>
                        <a:pt x="1" y="5132"/>
                        <a:pt x="1" y="5442"/>
                        <a:pt x="13" y="5739"/>
                      </a:cubicBezTo>
                      <a:cubicBezTo>
                        <a:pt x="13" y="6037"/>
                        <a:pt x="24" y="6323"/>
                        <a:pt x="36" y="6608"/>
                      </a:cubicBezTo>
                      <a:cubicBezTo>
                        <a:pt x="48" y="7180"/>
                        <a:pt x="84" y="7704"/>
                        <a:pt x="108" y="8156"/>
                      </a:cubicBezTo>
                      <a:cubicBezTo>
                        <a:pt x="144" y="8609"/>
                        <a:pt x="179" y="8990"/>
                        <a:pt x="215" y="9252"/>
                      </a:cubicBezTo>
                      <a:cubicBezTo>
                        <a:pt x="227" y="9383"/>
                        <a:pt x="239" y="9490"/>
                        <a:pt x="251" y="9561"/>
                      </a:cubicBezTo>
                      <a:cubicBezTo>
                        <a:pt x="263" y="9633"/>
                        <a:pt x="263" y="9668"/>
                        <a:pt x="263" y="9668"/>
                      </a:cubicBezTo>
                      <a:cubicBezTo>
                        <a:pt x="263" y="9668"/>
                        <a:pt x="263" y="9633"/>
                        <a:pt x="274" y="9561"/>
                      </a:cubicBezTo>
                      <a:cubicBezTo>
                        <a:pt x="286" y="9490"/>
                        <a:pt x="298" y="9383"/>
                        <a:pt x="310" y="9252"/>
                      </a:cubicBezTo>
                      <a:cubicBezTo>
                        <a:pt x="346" y="8990"/>
                        <a:pt x="382" y="8609"/>
                        <a:pt x="417" y="8156"/>
                      </a:cubicBezTo>
                      <a:cubicBezTo>
                        <a:pt x="441" y="7704"/>
                        <a:pt x="477" y="7180"/>
                        <a:pt x="489" y="6608"/>
                      </a:cubicBezTo>
                      <a:cubicBezTo>
                        <a:pt x="501" y="6323"/>
                        <a:pt x="513" y="6037"/>
                        <a:pt x="513" y="5739"/>
                      </a:cubicBezTo>
                      <a:cubicBezTo>
                        <a:pt x="525" y="5442"/>
                        <a:pt x="525" y="5132"/>
                        <a:pt x="525" y="4834"/>
                      </a:cubicBezTo>
                      <a:cubicBezTo>
                        <a:pt x="525" y="4537"/>
                        <a:pt x="525" y="4227"/>
                        <a:pt x="513" y="3929"/>
                      </a:cubicBezTo>
                      <a:cubicBezTo>
                        <a:pt x="513" y="3632"/>
                        <a:pt x="501" y="3346"/>
                        <a:pt x="489" y="3060"/>
                      </a:cubicBezTo>
                      <a:cubicBezTo>
                        <a:pt x="477" y="2489"/>
                        <a:pt x="441" y="1965"/>
                        <a:pt x="417" y="1513"/>
                      </a:cubicBezTo>
                      <a:cubicBezTo>
                        <a:pt x="382" y="1060"/>
                        <a:pt x="346" y="679"/>
                        <a:pt x="310" y="417"/>
                      </a:cubicBezTo>
                      <a:cubicBezTo>
                        <a:pt x="298" y="286"/>
                        <a:pt x="286" y="179"/>
                        <a:pt x="274"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3"/>
                <p:cNvSpPr/>
                <p:nvPr/>
              </p:nvSpPr>
              <p:spPr>
                <a:xfrm>
                  <a:off x="2571750" y="2451625"/>
                  <a:ext cx="12800" cy="241725"/>
                </a:xfrm>
                <a:custGeom>
                  <a:avLst/>
                  <a:gdLst/>
                  <a:ahLst/>
                  <a:cxnLst/>
                  <a:rect l="l" t="t" r="r" b="b"/>
                  <a:pathLst>
                    <a:path w="512" h="9669" extrusionOk="0">
                      <a:moveTo>
                        <a:pt x="262" y="0"/>
                      </a:moveTo>
                      <a:cubicBezTo>
                        <a:pt x="262" y="0"/>
                        <a:pt x="250" y="36"/>
                        <a:pt x="238" y="108"/>
                      </a:cubicBezTo>
                      <a:cubicBezTo>
                        <a:pt x="238" y="179"/>
                        <a:pt x="214" y="286"/>
                        <a:pt x="202" y="417"/>
                      </a:cubicBezTo>
                      <a:cubicBezTo>
                        <a:pt x="179" y="679"/>
                        <a:pt x="143" y="1060"/>
                        <a:pt x="107" y="1513"/>
                      </a:cubicBezTo>
                      <a:cubicBezTo>
                        <a:pt x="71" y="1965"/>
                        <a:pt x="48" y="2489"/>
                        <a:pt x="24" y="3060"/>
                      </a:cubicBezTo>
                      <a:cubicBezTo>
                        <a:pt x="24" y="3346"/>
                        <a:pt x="12" y="3632"/>
                        <a:pt x="12" y="3929"/>
                      </a:cubicBezTo>
                      <a:cubicBezTo>
                        <a:pt x="0" y="4227"/>
                        <a:pt x="0" y="4537"/>
                        <a:pt x="0" y="4834"/>
                      </a:cubicBezTo>
                      <a:cubicBezTo>
                        <a:pt x="0" y="5132"/>
                        <a:pt x="0" y="5442"/>
                        <a:pt x="12" y="5739"/>
                      </a:cubicBezTo>
                      <a:cubicBezTo>
                        <a:pt x="12" y="6037"/>
                        <a:pt x="24" y="6323"/>
                        <a:pt x="24" y="6608"/>
                      </a:cubicBezTo>
                      <a:cubicBezTo>
                        <a:pt x="48" y="7180"/>
                        <a:pt x="71" y="7704"/>
                        <a:pt x="107" y="8156"/>
                      </a:cubicBezTo>
                      <a:cubicBezTo>
                        <a:pt x="143" y="8609"/>
                        <a:pt x="179" y="8990"/>
                        <a:pt x="202" y="9252"/>
                      </a:cubicBezTo>
                      <a:cubicBezTo>
                        <a:pt x="214" y="9383"/>
                        <a:pt x="238" y="9490"/>
                        <a:pt x="238" y="9561"/>
                      </a:cubicBezTo>
                      <a:cubicBezTo>
                        <a:pt x="250" y="9633"/>
                        <a:pt x="262" y="9668"/>
                        <a:pt x="262" y="9668"/>
                      </a:cubicBezTo>
                      <a:cubicBezTo>
                        <a:pt x="262" y="9668"/>
                        <a:pt x="262" y="9633"/>
                        <a:pt x="274" y="9561"/>
                      </a:cubicBezTo>
                      <a:cubicBezTo>
                        <a:pt x="286" y="9490"/>
                        <a:pt x="298" y="9383"/>
                        <a:pt x="310" y="9252"/>
                      </a:cubicBezTo>
                      <a:cubicBezTo>
                        <a:pt x="345" y="8990"/>
                        <a:pt x="381" y="8609"/>
                        <a:pt x="405" y="8156"/>
                      </a:cubicBezTo>
                      <a:cubicBezTo>
                        <a:pt x="441" y="7704"/>
                        <a:pt x="464" y="7180"/>
                        <a:pt x="488" y="6608"/>
                      </a:cubicBezTo>
                      <a:cubicBezTo>
                        <a:pt x="500" y="6323"/>
                        <a:pt x="512" y="6037"/>
                        <a:pt x="512" y="5739"/>
                      </a:cubicBezTo>
                      <a:cubicBezTo>
                        <a:pt x="512" y="5442"/>
                        <a:pt x="512" y="5132"/>
                        <a:pt x="512" y="4834"/>
                      </a:cubicBezTo>
                      <a:cubicBezTo>
                        <a:pt x="512" y="4537"/>
                        <a:pt x="512" y="4227"/>
                        <a:pt x="512" y="3929"/>
                      </a:cubicBezTo>
                      <a:cubicBezTo>
                        <a:pt x="500" y="3632"/>
                        <a:pt x="500" y="3346"/>
                        <a:pt x="488" y="3060"/>
                      </a:cubicBezTo>
                      <a:cubicBezTo>
                        <a:pt x="464" y="2489"/>
                        <a:pt x="441" y="1965"/>
                        <a:pt x="405" y="1513"/>
                      </a:cubicBezTo>
                      <a:cubicBezTo>
                        <a:pt x="369" y="1060"/>
                        <a:pt x="333"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3"/>
                <p:cNvSpPr/>
                <p:nvPr/>
              </p:nvSpPr>
              <p:spPr>
                <a:xfrm>
                  <a:off x="2722650" y="2451625"/>
                  <a:ext cx="13125" cy="241725"/>
                </a:xfrm>
                <a:custGeom>
                  <a:avLst/>
                  <a:gdLst/>
                  <a:ahLst/>
                  <a:cxnLst/>
                  <a:rect l="l" t="t" r="r" b="b"/>
                  <a:pathLst>
                    <a:path w="525" h="9669" extrusionOk="0">
                      <a:moveTo>
                        <a:pt x="262" y="0"/>
                      </a:moveTo>
                      <a:cubicBezTo>
                        <a:pt x="262" y="0"/>
                        <a:pt x="251" y="36"/>
                        <a:pt x="251" y="108"/>
                      </a:cubicBezTo>
                      <a:cubicBezTo>
                        <a:pt x="239" y="179"/>
                        <a:pt x="227" y="286"/>
                        <a:pt x="215" y="417"/>
                      </a:cubicBezTo>
                      <a:cubicBezTo>
                        <a:pt x="179" y="679"/>
                        <a:pt x="143" y="1060"/>
                        <a:pt x="108" y="1513"/>
                      </a:cubicBezTo>
                      <a:cubicBezTo>
                        <a:pt x="84" y="1965"/>
                        <a:pt x="48" y="2489"/>
                        <a:pt x="36" y="3060"/>
                      </a:cubicBezTo>
                      <a:cubicBezTo>
                        <a:pt x="24" y="3346"/>
                        <a:pt x="12" y="3632"/>
                        <a:pt x="12" y="3929"/>
                      </a:cubicBezTo>
                      <a:cubicBezTo>
                        <a:pt x="0" y="4227"/>
                        <a:pt x="0" y="4537"/>
                        <a:pt x="0" y="4834"/>
                      </a:cubicBezTo>
                      <a:cubicBezTo>
                        <a:pt x="0" y="5132"/>
                        <a:pt x="0" y="5442"/>
                        <a:pt x="12" y="5739"/>
                      </a:cubicBezTo>
                      <a:cubicBezTo>
                        <a:pt x="12" y="6037"/>
                        <a:pt x="24" y="6323"/>
                        <a:pt x="36" y="6608"/>
                      </a:cubicBezTo>
                      <a:cubicBezTo>
                        <a:pt x="48" y="7180"/>
                        <a:pt x="72" y="7704"/>
                        <a:pt x="108" y="8156"/>
                      </a:cubicBezTo>
                      <a:cubicBezTo>
                        <a:pt x="143" y="8609"/>
                        <a:pt x="179" y="8990"/>
                        <a:pt x="215" y="9252"/>
                      </a:cubicBezTo>
                      <a:cubicBezTo>
                        <a:pt x="227" y="9383"/>
                        <a:pt x="239" y="9490"/>
                        <a:pt x="251" y="9561"/>
                      </a:cubicBezTo>
                      <a:cubicBezTo>
                        <a:pt x="251" y="9633"/>
                        <a:pt x="262" y="9668"/>
                        <a:pt x="262" y="9668"/>
                      </a:cubicBezTo>
                      <a:cubicBezTo>
                        <a:pt x="262" y="9668"/>
                        <a:pt x="262" y="9633"/>
                        <a:pt x="274" y="9561"/>
                      </a:cubicBezTo>
                      <a:cubicBezTo>
                        <a:pt x="286" y="9490"/>
                        <a:pt x="298" y="9383"/>
                        <a:pt x="310" y="9252"/>
                      </a:cubicBezTo>
                      <a:cubicBezTo>
                        <a:pt x="346" y="8990"/>
                        <a:pt x="381" y="8609"/>
                        <a:pt x="405" y="8156"/>
                      </a:cubicBezTo>
                      <a:cubicBezTo>
                        <a:pt x="441" y="7704"/>
                        <a:pt x="477" y="7180"/>
                        <a:pt x="489" y="6608"/>
                      </a:cubicBezTo>
                      <a:cubicBezTo>
                        <a:pt x="501" y="6323"/>
                        <a:pt x="512" y="6037"/>
                        <a:pt x="512" y="5739"/>
                      </a:cubicBezTo>
                      <a:cubicBezTo>
                        <a:pt x="512" y="5442"/>
                        <a:pt x="512" y="5132"/>
                        <a:pt x="524" y="4834"/>
                      </a:cubicBezTo>
                      <a:cubicBezTo>
                        <a:pt x="512" y="4537"/>
                        <a:pt x="512" y="4227"/>
                        <a:pt x="512" y="3929"/>
                      </a:cubicBezTo>
                      <a:cubicBezTo>
                        <a:pt x="512" y="3632"/>
                        <a:pt x="501" y="3346"/>
                        <a:pt x="489" y="3060"/>
                      </a:cubicBezTo>
                      <a:cubicBezTo>
                        <a:pt x="465" y="2489"/>
                        <a:pt x="441" y="1965"/>
                        <a:pt x="405" y="1513"/>
                      </a:cubicBezTo>
                      <a:cubicBezTo>
                        <a:pt x="381" y="1060"/>
                        <a:pt x="346"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3"/>
                <p:cNvSpPr/>
                <p:nvPr/>
              </p:nvSpPr>
              <p:spPr>
                <a:xfrm>
                  <a:off x="2873850" y="2451625"/>
                  <a:ext cx="12825" cy="241725"/>
                </a:xfrm>
                <a:custGeom>
                  <a:avLst/>
                  <a:gdLst/>
                  <a:ahLst/>
                  <a:cxnLst/>
                  <a:rect l="l" t="t" r="r" b="b"/>
                  <a:pathLst>
                    <a:path w="513" h="9669" extrusionOk="0">
                      <a:moveTo>
                        <a:pt x="263" y="0"/>
                      </a:moveTo>
                      <a:cubicBezTo>
                        <a:pt x="263" y="0"/>
                        <a:pt x="251" y="36"/>
                        <a:pt x="239" y="108"/>
                      </a:cubicBezTo>
                      <a:cubicBezTo>
                        <a:pt x="239" y="179"/>
                        <a:pt x="215" y="286"/>
                        <a:pt x="203" y="417"/>
                      </a:cubicBezTo>
                      <a:cubicBezTo>
                        <a:pt x="179" y="679"/>
                        <a:pt x="144" y="1060"/>
                        <a:pt x="108" y="1513"/>
                      </a:cubicBezTo>
                      <a:cubicBezTo>
                        <a:pt x="72" y="1965"/>
                        <a:pt x="48" y="2489"/>
                        <a:pt x="25" y="3060"/>
                      </a:cubicBezTo>
                      <a:cubicBezTo>
                        <a:pt x="13" y="3346"/>
                        <a:pt x="13" y="3632"/>
                        <a:pt x="1" y="3929"/>
                      </a:cubicBezTo>
                      <a:cubicBezTo>
                        <a:pt x="1" y="4227"/>
                        <a:pt x="1" y="4537"/>
                        <a:pt x="1" y="4834"/>
                      </a:cubicBezTo>
                      <a:cubicBezTo>
                        <a:pt x="1" y="5132"/>
                        <a:pt x="1" y="5442"/>
                        <a:pt x="1" y="5739"/>
                      </a:cubicBezTo>
                      <a:cubicBezTo>
                        <a:pt x="13" y="6037"/>
                        <a:pt x="13" y="6323"/>
                        <a:pt x="25" y="6608"/>
                      </a:cubicBezTo>
                      <a:cubicBezTo>
                        <a:pt x="48" y="7180"/>
                        <a:pt x="72" y="7704"/>
                        <a:pt x="108" y="8156"/>
                      </a:cubicBezTo>
                      <a:cubicBezTo>
                        <a:pt x="144" y="8609"/>
                        <a:pt x="179" y="8990"/>
                        <a:pt x="203" y="9252"/>
                      </a:cubicBezTo>
                      <a:cubicBezTo>
                        <a:pt x="215" y="9383"/>
                        <a:pt x="239" y="9490"/>
                        <a:pt x="239" y="9561"/>
                      </a:cubicBezTo>
                      <a:cubicBezTo>
                        <a:pt x="251" y="9633"/>
                        <a:pt x="263" y="9668"/>
                        <a:pt x="263" y="9668"/>
                      </a:cubicBezTo>
                      <a:cubicBezTo>
                        <a:pt x="263" y="9668"/>
                        <a:pt x="263" y="9633"/>
                        <a:pt x="275" y="9561"/>
                      </a:cubicBezTo>
                      <a:cubicBezTo>
                        <a:pt x="275" y="9490"/>
                        <a:pt x="299" y="9383"/>
                        <a:pt x="310" y="9252"/>
                      </a:cubicBezTo>
                      <a:cubicBezTo>
                        <a:pt x="334" y="8990"/>
                        <a:pt x="370" y="8609"/>
                        <a:pt x="406" y="8156"/>
                      </a:cubicBezTo>
                      <a:cubicBezTo>
                        <a:pt x="441" y="7704"/>
                        <a:pt x="465" y="7180"/>
                        <a:pt x="489" y="6608"/>
                      </a:cubicBezTo>
                      <a:cubicBezTo>
                        <a:pt x="501" y="6323"/>
                        <a:pt x="501" y="6037"/>
                        <a:pt x="513" y="5739"/>
                      </a:cubicBezTo>
                      <a:cubicBezTo>
                        <a:pt x="513" y="5442"/>
                        <a:pt x="513" y="5132"/>
                        <a:pt x="513" y="4834"/>
                      </a:cubicBezTo>
                      <a:cubicBezTo>
                        <a:pt x="513" y="4537"/>
                        <a:pt x="513" y="4227"/>
                        <a:pt x="513" y="3929"/>
                      </a:cubicBezTo>
                      <a:cubicBezTo>
                        <a:pt x="501" y="3632"/>
                        <a:pt x="501" y="3346"/>
                        <a:pt x="489" y="3060"/>
                      </a:cubicBezTo>
                      <a:cubicBezTo>
                        <a:pt x="465" y="2489"/>
                        <a:pt x="441" y="1965"/>
                        <a:pt x="406" y="1513"/>
                      </a:cubicBezTo>
                      <a:cubicBezTo>
                        <a:pt x="370" y="1060"/>
                        <a:pt x="334" y="679"/>
                        <a:pt x="310" y="417"/>
                      </a:cubicBezTo>
                      <a:cubicBezTo>
                        <a:pt x="299" y="286"/>
                        <a:pt x="275" y="179"/>
                        <a:pt x="275"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3"/>
                <p:cNvSpPr/>
                <p:nvPr/>
              </p:nvSpPr>
              <p:spPr>
                <a:xfrm>
                  <a:off x="2265450" y="2384950"/>
                  <a:ext cx="195275" cy="204225"/>
                </a:xfrm>
                <a:custGeom>
                  <a:avLst/>
                  <a:gdLst/>
                  <a:ahLst/>
                  <a:cxnLst/>
                  <a:rect l="l" t="t" r="r" b="b"/>
                  <a:pathLst>
                    <a:path w="7811" h="8169" extrusionOk="0">
                      <a:moveTo>
                        <a:pt x="7811" y="0"/>
                      </a:moveTo>
                      <a:cubicBezTo>
                        <a:pt x="5954" y="0"/>
                        <a:pt x="3608" y="215"/>
                        <a:pt x="2025" y="1846"/>
                      </a:cubicBezTo>
                      <a:cubicBezTo>
                        <a:pt x="810" y="3096"/>
                        <a:pt x="203" y="4930"/>
                        <a:pt x="0" y="7954"/>
                      </a:cubicBezTo>
                      <a:lnTo>
                        <a:pt x="3096" y="8168"/>
                      </a:lnTo>
                      <a:cubicBezTo>
                        <a:pt x="3251" y="5989"/>
                        <a:pt x="3620" y="4668"/>
                        <a:pt x="4263" y="4013"/>
                      </a:cubicBezTo>
                      <a:cubicBezTo>
                        <a:pt x="4668" y="3596"/>
                        <a:pt x="5430"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3"/>
                <p:cNvSpPr/>
                <p:nvPr/>
              </p:nvSpPr>
              <p:spPr>
                <a:xfrm>
                  <a:off x="2407425" y="2415000"/>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3"/>
                <p:cNvSpPr/>
                <p:nvPr/>
              </p:nvSpPr>
              <p:spPr>
                <a:xfrm>
                  <a:off x="2286575" y="2540325"/>
                  <a:ext cx="34275" cy="26525"/>
                </a:xfrm>
                <a:custGeom>
                  <a:avLst/>
                  <a:gdLst/>
                  <a:ahLst/>
                  <a:cxnLst/>
                  <a:rect l="l" t="t" r="r" b="b"/>
                  <a:pathLst>
                    <a:path w="1371" h="1061" extrusionOk="0">
                      <a:moveTo>
                        <a:pt x="691" y="0"/>
                      </a:moveTo>
                      <a:cubicBezTo>
                        <a:pt x="1" y="0"/>
                        <a:pt x="1" y="1060"/>
                        <a:pt x="691" y="1060"/>
                      </a:cubicBezTo>
                      <a:cubicBezTo>
                        <a:pt x="1370" y="1060"/>
                        <a:pt x="1370" y="0"/>
                        <a:pt x="69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3"/>
                <p:cNvSpPr/>
                <p:nvPr/>
              </p:nvSpPr>
              <p:spPr>
                <a:xfrm>
                  <a:off x="2846475" y="2384950"/>
                  <a:ext cx="195575" cy="204225"/>
                </a:xfrm>
                <a:custGeom>
                  <a:avLst/>
                  <a:gdLst/>
                  <a:ahLst/>
                  <a:cxnLst/>
                  <a:rect l="l" t="t" r="r" b="b"/>
                  <a:pathLst>
                    <a:path w="7823" h="8169" extrusionOk="0">
                      <a:moveTo>
                        <a:pt x="0" y="0"/>
                      </a:moveTo>
                      <a:lnTo>
                        <a:pt x="0" y="3108"/>
                      </a:lnTo>
                      <a:cubicBezTo>
                        <a:pt x="2382" y="3108"/>
                        <a:pt x="3156" y="3596"/>
                        <a:pt x="3560" y="4013"/>
                      </a:cubicBezTo>
                      <a:cubicBezTo>
                        <a:pt x="4203" y="4668"/>
                        <a:pt x="4572" y="5989"/>
                        <a:pt x="4715" y="8168"/>
                      </a:cubicBezTo>
                      <a:lnTo>
                        <a:pt x="7823" y="7954"/>
                      </a:lnTo>
                      <a:cubicBezTo>
                        <a:pt x="7609" y="4930"/>
                        <a:pt x="7001" y="3096"/>
                        <a:pt x="5787" y="1846"/>
                      </a:cubicBezTo>
                      <a:cubicBezTo>
                        <a:pt x="4953" y="989"/>
                        <a:pt x="3549"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3"/>
                <p:cNvSpPr/>
                <p:nvPr/>
              </p:nvSpPr>
              <p:spPr>
                <a:xfrm>
                  <a:off x="2865825" y="2415000"/>
                  <a:ext cx="33950" cy="26525"/>
                </a:xfrm>
                <a:custGeom>
                  <a:avLst/>
                  <a:gdLst/>
                  <a:ahLst/>
                  <a:cxnLst/>
                  <a:rect l="l" t="t" r="r" b="b"/>
                  <a:pathLst>
                    <a:path w="1358" h="1061" extrusionOk="0">
                      <a:moveTo>
                        <a:pt x="679" y="1"/>
                      </a:moveTo>
                      <a:cubicBezTo>
                        <a:pt x="0" y="1"/>
                        <a:pt x="0"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3"/>
                <p:cNvSpPr/>
                <p:nvPr/>
              </p:nvSpPr>
              <p:spPr>
                <a:xfrm>
                  <a:off x="2986675" y="2540325"/>
                  <a:ext cx="33950" cy="26525"/>
                </a:xfrm>
                <a:custGeom>
                  <a:avLst/>
                  <a:gdLst/>
                  <a:ahLst/>
                  <a:cxnLst/>
                  <a:rect l="l" t="t" r="r" b="b"/>
                  <a:pathLst>
                    <a:path w="1358" h="1061" extrusionOk="0">
                      <a:moveTo>
                        <a:pt x="679" y="0"/>
                      </a:moveTo>
                      <a:cubicBezTo>
                        <a:pt x="0" y="0"/>
                        <a:pt x="0"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3"/>
                <p:cNvSpPr/>
                <p:nvPr/>
              </p:nvSpPr>
              <p:spPr>
                <a:xfrm>
                  <a:off x="2328550"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3"/>
                <p:cNvSpPr/>
                <p:nvPr/>
              </p:nvSpPr>
              <p:spPr>
                <a:xfrm>
                  <a:off x="2896775"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3"/>
                <p:cNvSpPr/>
                <p:nvPr/>
              </p:nvSpPr>
              <p:spPr>
                <a:xfrm>
                  <a:off x="2307125" y="2777850"/>
                  <a:ext cx="693250" cy="375975"/>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3"/>
                <p:cNvSpPr/>
                <p:nvPr/>
              </p:nvSpPr>
              <p:spPr>
                <a:xfrm>
                  <a:off x="2280925" y="2751375"/>
                  <a:ext cx="745650" cy="428625"/>
                </a:xfrm>
                <a:custGeom>
                  <a:avLst/>
                  <a:gdLst/>
                  <a:ahLst/>
                  <a:cxnLst/>
                  <a:rect l="l" t="t" r="r" b="b"/>
                  <a:pathLst>
                    <a:path w="29826" h="17145" extrusionOk="0">
                      <a:moveTo>
                        <a:pt x="27718" y="2107"/>
                      </a:moveTo>
                      <a:lnTo>
                        <a:pt x="27718"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3"/>
                <p:cNvSpPr/>
                <p:nvPr/>
              </p:nvSpPr>
              <p:spPr>
                <a:xfrm>
                  <a:off x="2667875" y="2751375"/>
                  <a:ext cx="358700" cy="428625"/>
                </a:xfrm>
                <a:custGeom>
                  <a:avLst/>
                  <a:gdLst/>
                  <a:ahLst/>
                  <a:cxnLst/>
                  <a:rect l="l" t="t" r="r" b="b"/>
                  <a:pathLst>
                    <a:path w="14348" h="17145" extrusionOk="0">
                      <a:moveTo>
                        <a:pt x="394" y="0"/>
                      </a:moveTo>
                      <a:cubicBezTo>
                        <a:pt x="465" y="1214"/>
                        <a:pt x="465" y="1024"/>
                        <a:pt x="489" y="2226"/>
                      </a:cubicBezTo>
                      <a:cubicBezTo>
                        <a:pt x="513" y="4548"/>
                        <a:pt x="453" y="6858"/>
                        <a:pt x="358" y="9180"/>
                      </a:cubicBezTo>
                      <a:cubicBezTo>
                        <a:pt x="251"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3"/>
                <p:cNvSpPr/>
                <p:nvPr/>
              </p:nvSpPr>
              <p:spPr>
                <a:xfrm>
                  <a:off x="2420225" y="2812675"/>
                  <a:ext cx="13725" cy="304825"/>
                </a:xfrm>
                <a:custGeom>
                  <a:avLst/>
                  <a:gdLst/>
                  <a:ahLst/>
                  <a:cxnLst/>
                  <a:rect l="l" t="t" r="r" b="b"/>
                  <a:pathLst>
                    <a:path w="549" h="12193" extrusionOk="0">
                      <a:moveTo>
                        <a:pt x="275" y="1"/>
                      </a:moveTo>
                      <a:cubicBezTo>
                        <a:pt x="275" y="1"/>
                        <a:pt x="275" y="48"/>
                        <a:pt x="263" y="132"/>
                      </a:cubicBezTo>
                      <a:cubicBezTo>
                        <a:pt x="251" y="227"/>
                        <a:pt x="239" y="358"/>
                        <a:pt x="215" y="525"/>
                      </a:cubicBezTo>
                      <a:cubicBezTo>
                        <a:pt x="191" y="858"/>
                        <a:pt x="156" y="1334"/>
                        <a:pt x="120" y="1906"/>
                      </a:cubicBezTo>
                      <a:cubicBezTo>
                        <a:pt x="84" y="2477"/>
                        <a:pt x="48" y="3144"/>
                        <a:pt x="36" y="3858"/>
                      </a:cubicBezTo>
                      <a:cubicBezTo>
                        <a:pt x="25" y="4216"/>
                        <a:pt x="13" y="4585"/>
                        <a:pt x="13" y="4954"/>
                      </a:cubicBezTo>
                      <a:cubicBezTo>
                        <a:pt x="1" y="5335"/>
                        <a:pt x="1" y="5716"/>
                        <a:pt x="1" y="6097"/>
                      </a:cubicBezTo>
                      <a:cubicBezTo>
                        <a:pt x="1" y="6478"/>
                        <a:pt x="1" y="6859"/>
                        <a:pt x="13" y="7240"/>
                      </a:cubicBezTo>
                      <a:cubicBezTo>
                        <a:pt x="13" y="7609"/>
                        <a:pt x="25" y="7978"/>
                        <a:pt x="36" y="8335"/>
                      </a:cubicBezTo>
                      <a:cubicBezTo>
                        <a:pt x="48" y="9049"/>
                        <a:pt x="84" y="9716"/>
                        <a:pt x="120" y="10288"/>
                      </a:cubicBezTo>
                      <a:cubicBezTo>
                        <a:pt x="156" y="10859"/>
                        <a:pt x="191" y="11335"/>
                        <a:pt x="215" y="11669"/>
                      </a:cubicBezTo>
                      <a:cubicBezTo>
                        <a:pt x="239" y="11835"/>
                        <a:pt x="251" y="11966"/>
                        <a:pt x="263" y="12062"/>
                      </a:cubicBezTo>
                      <a:cubicBezTo>
                        <a:pt x="275" y="12145"/>
                        <a:pt x="275" y="12193"/>
                        <a:pt x="275" y="12193"/>
                      </a:cubicBezTo>
                      <a:cubicBezTo>
                        <a:pt x="275" y="12193"/>
                        <a:pt x="286" y="12145"/>
                        <a:pt x="286" y="12062"/>
                      </a:cubicBezTo>
                      <a:cubicBezTo>
                        <a:pt x="298" y="11966"/>
                        <a:pt x="310" y="11835"/>
                        <a:pt x="334" y="11669"/>
                      </a:cubicBezTo>
                      <a:cubicBezTo>
                        <a:pt x="358" y="11335"/>
                        <a:pt x="394" y="10859"/>
                        <a:pt x="429" y="10288"/>
                      </a:cubicBezTo>
                      <a:cubicBezTo>
                        <a:pt x="465" y="9716"/>
                        <a:pt x="501" y="9049"/>
                        <a:pt x="525" y="8335"/>
                      </a:cubicBezTo>
                      <a:cubicBezTo>
                        <a:pt x="525" y="7978"/>
                        <a:pt x="537" y="7609"/>
                        <a:pt x="537" y="7240"/>
                      </a:cubicBezTo>
                      <a:cubicBezTo>
                        <a:pt x="548" y="6859"/>
                        <a:pt x="548" y="6478"/>
                        <a:pt x="548" y="6097"/>
                      </a:cubicBezTo>
                      <a:cubicBezTo>
                        <a:pt x="548" y="5716"/>
                        <a:pt x="548" y="5335"/>
                        <a:pt x="537" y="4954"/>
                      </a:cubicBezTo>
                      <a:cubicBezTo>
                        <a:pt x="537" y="4585"/>
                        <a:pt x="525" y="4216"/>
                        <a:pt x="525" y="3858"/>
                      </a:cubicBezTo>
                      <a:cubicBezTo>
                        <a:pt x="501" y="3144"/>
                        <a:pt x="465" y="2477"/>
                        <a:pt x="429" y="1906"/>
                      </a:cubicBezTo>
                      <a:cubicBezTo>
                        <a:pt x="394" y="1334"/>
                        <a:pt x="358" y="858"/>
                        <a:pt x="334" y="525"/>
                      </a:cubicBezTo>
                      <a:cubicBezTo>
                        <a:pt x="310" y="358"/>
                        <a:pt x="298" y="227"/>
                        <a:pt x="286" y="132"/>
                      </a:cubicBezTo>
                      <a:cubicBezTo>
                        <a:pt x="286"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3"/>
                <p:cNvSpPr/>
                <p:nvPr/>
              </p:nvSpPr>
              <p:spPr>
                <a:xfrm>
                  <a:off x="2571450" y="2812675"/>
                  <a:ext cx="13700" cy="304825"/>
                </a:xfrm>
                <a:custGeom>
                  <a:avLst/>
                  <a:gdLst/>
                  <a:ahLst/>
                  <a:cxnLst/>
                  <a:rect l="l" t="t" r="r" b="b"/>
                  <a:pathLst>
                    <a:path w="548" h="12193" extrusionOk="0">
                      <a:moveTo>
                        <a:pt x="274" y="1"/>
                      </a:moveTo>
                      <a:cubicBezTo>
                        <a:pt x="274" y="1"/>
                        <a:pt x="262" y="48"/>
                        <a:pt x="250" y="132"/>
                      </a:cubicBezTo>
                      <a:cubicBezTo>
                        <a:pt x="250" y="227"/>
                        <a:pt x="226" y="358"/>
                        <a:pt x="214" y="525"/>
                      </a:cubicBezTo>
                      <a:cubicBezTo>
                        <a:pt x="191" y="858"/>
                        <a:pt x="143" y="1334"/>
                        <a:pt x="107" y="1906"/>
                      </a:cubicBezTo>
                      <a:cubicBezTo>
                        <a:pt x="72" y="2477"/>
                        <a:pt x="48" y="3144"/>
                        <a:pt x="24" y="3858"/>
                      </a:cubicBezTo>
                      <a:cubicBezTo>
                        <a:pt x="12" y="4216"/>
                        <a:pt x="12" y="4585"/>
                        <a:pt x="0" y="4954"/>
                      </a:cubicBezTo>
                      <a:cubicBezTo>
                        <a:pt x="0" y="5335"/>
                        <a:pt x="0" y="5716"/>
                        <a:pt x="0" y="6097"/>
                      </a:cubicBezTo>
                      <a:cubicBezTo>
                        <a:pt x="0" y="6478"/>
                        <a:pt x="0" y="6859"/>
                        <a:pt x="0" y="7240"/>
                      </a:cubicBezTo>
                      <a:cubicBezTo>
                        <a:pt x="12" y="7609"/>
                        <a:pt x="12" y="7978"/>
                        <a:pt x="24" y="8335"/>
                      </a:cubicBezTo>
                      <a:cubicBezTo>
                        <a:pt x="48" y="9049"/>
                        <a:pt x="72" y="9716"/>
                        <a:pt x="107" y="10288"/>
                      </a:cubicBezTo>
                      <a:cubicBezTo>
                        <a:pt x="143" y="10859"/>
                        <a:pt x="179" y="11335"/>
                        <a:pt x="214" y="11669"/>
                      </a:cubicBezTo>
                      <a:cubicBezTo>
                        <a:pt x="226" y="11835"/>
                        <a:pt x="250" y="11966"/>
                        <a:pt x="250" y="12062"/>
                      </a:cubicBezTo>
                      <a:cubicBezTo>
                        <a:pt x="262" y="12145"/>
                        <a:pt x="274" y="12193"/>
                        <a:pt x="274" y="12193"/>
                      </a:cubicBezTo>
                      <a:cubicBezTo>
                        <a:pt x="274" y="12193"/>
                        <a:pt x="274" y="12145"/>
                        <a:pt x="286" y="12062"/>
                      </a:cubicBezTo>
                      <a:cubicBezTo>
                        <a:pt x="298" y="11966"/>
                        <a:pt x="310" y="11835"/>
                        <a:pt x="322"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488" y="3144"/>
                        <a:pt x="464" y="2477"/>
                        <a:pt x="429" y="1906"/>
                      </a:cubicBezTo>
                      <a:cubicBezTo>
                        <a:pt x="393" y="1334"/>
                        <a:pt x="357"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3"/>
                <p:cNvSpPr/>
                <p:nvPr/>
              </p:nvSpPr>
              <p:spPr>
                <a:xfrm>
                  <a:off x="2722350" y="2812675"/>
                  <a:ext cx="13725" cy="304825"/>
                </a:xfrm>
                <a:custGeom>
                  <a:avLst/>
                  <a:gdLst/>
                  <a:ahLst/>
                  <a:cxnLst/>
                  <a:rect l="l" t="t" r="r" b="b"/>
                  <a:pathLst>
                    <a:path w="549" h="12193" extrusionOk="0">
                      <a:moveTo>
                        <a:pt x="274" y="1"/>
                      </a:moveTo>
                      <a:cubicBezTo>
                        <a:pt x="274" y="1"/>
                        <a:pt x="263" y="48"/>
                        <a:pt x="263" y="132"/>
                      </a:cubicBezTo>
                      <a:cubicBezTo>
                        <a:pt x="251" y="227"/>
                        <a:pt x="227" y="358"/>
                        <a:pt x="215" y="525"/>
                      </a:cubicBezTo>
                      <a:cubicBezTo>
                        <a:pt x="191" y="858"/>
                        <a:pt x="143" y="1334"/>
                        <a:pt x="120" y="1906"/>
                      </a:cubicBezTo>
                      <a:cubicBezTo>
                        <a:pt x="84" y="2477"/>
                        <a:pt x="48" y="3144"/>
                        <a:pt x="24" y="3858"/>
                      </a:cubicBezTo>
                      <a:cubicBezTo>
                        <a:pt x="24" y="4216"/>
                        <a:pt x="12" y="4585"/>
                        <a:pt x="1" y="4954"/>
                      </a:cubicBezTo>
                      <a:cubicBezTo>
                        <a:pt x="1" y="5335"/>
                        <a:pt x="1" y="5716"/>
                        <a:pt x="1" y="6097"/>
                      </a:cubicBezTo>
                      <a:cubicBezTo>
                        <a:pt x="1" y="6478"/>
                        <a:pt x="1" y="6859"/>
                        <a:pt x="1" y="7240"/>
                      </a:cubicBezTo>
                      <a:cubicBezTo>
                        <a:pt x="12" y="7609"/>
                        <a:pt x="24" y="7978"/>
                        <a:pt x="24" y="8335"/>
                      </a:cubicBezTo>
                      <a:cubicBezTo>
                        <a:pt x="48" y="9049"/>
                        <a:pt x="84" y="9716"/>
                        <a:pt x="108" y="10288"/>
                      </a:cubicBezTo>
                      <a:cubicBezTo>
                        <a:pt x="143" y="10859"/>
                        <a:pt x="191" y="11335"/>
                        <a:pt x="215" y="11669"/>
                      </a:cubicBezTo>
                      <a:cubicBezTo>
                        <a:pt x="227" y="11835"/>
                        <a:pt x="251" y="11966"/>
                        <a:pt x="263" y="12062"/>
                      </a:cubicBezTo>
                      <a:cubicBezTo>
                        <a:pt x="263" y="12145"/>
                        <a:pt x="274" y="12193"/>
                        <a:pt x="274" y="12193"/>
                      </a:cubicBezTo>
                      <a:cubicBezTo>
                        <a:pt x="274" y="12193"/>
                        <a:pt x="274" y="12145"/>
                        <a:pt x="286" y="12062"/>
                      </a:cubicBezTo>
                      <a:cubicBezTo>
                        <a:pt x="298" y="11966"/>
                        <a:pt x="310" y="11835"/>
                        <a:pt x="322" y="11669"/>
                      </a:cubicBezTo>
                      <a:cubicBezTo>
                        <a:pt x="358" y="11335"/>
                        <a:pt x="393" y="10859"/>
                        <a:pt x="429" y="10288"/>
                      </a:cubicBezTo>
                      <a:cubicBezTo>
                        <a:pt x="465" y="9716"/>
                        <a:pt x="501" y="9049"/>
                        <a:pt x="513" y="8335"/>
                      </a:cubicBezTo>
                      <a:cubicBezTo>
                        <a:pt x="524" y="7978"/>
                        <a:pt x="536" y="7609"/>
                        <a:pt x="536" y="7240"/>
                      </a:cubicBezTo>
                      <a:cubicBezTo>
                        <a:pt x="548" y="6859"/>
                        <a:pt x="548" y="6478"/>
                        <a:pt x="548" y="6097"/>
                      </a:cubicBezTo>
                      <a:cubicBezTo>
                        <a:pt x="548" y="5716"/>
                        <a:pt x="548" y="5335"/>
                        <a:pt x="536" y="4954"/>
                      </a:cubicBezTo>
                      <a:cubicBezTo>
                        <a:pt x="536" y="4585"/>
                        <a:pt x="524" y="4216"/>
                        <a:pt x="513" y="3858"/>
                      </a:cubicBezTo>
                      <a:cubicBezTo>
                        <a:pt x="501" y="3144"/>
                        <a:pt x="465" y="2477"/>
                        <a:pt x="429" y="1906"/>
                      </a:cubicBezTo>
                      <a:cubicBezTo>
                        <a:pt x="393" y="1334"/>
                        <a:pt x="358"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3"/>
                <p:cNvSpPr/>
                <p:nvPr/>
              </p:nvSpPr>
              <p:spPr>
                <a:xfrm>
                  <a:off x="2873275" y="2812675"/>
                  <a:ext cx="14000" cy="304825"/>
                </a:xfrm>
                <a:custGeom>
                  <a:avLst/>
                  <a:gdLst/>
                  <a:ahLst/>
                  <a:cxnLst/>
                  <a:rect l="l" t="t" r="r" b="b"/>
                  <a:pathLst>
                    <a:path w="560" h="12193" extrusionOk="0">
                      <a:moveTo>
                        <a:pt x="286" y="1"/>
                      </a:moveTo>
                      <a:cubicBezTo>
                        <a:pt x="286" y="1"/>
                        <a:pt x="274" y="48"/>
                        <a:pt x="262" y="132"/>
                      </a:cubicBezTo>
                      <a:cubicBezTo>
                        <a:pt x="250" y="227"/>
                        <a:pt x="238" y="358"/>
                        <a:pt x="226" y="525"/>
                      </a:cubicBezTo>
                      <a:cubicBezTo>
                        <a:pt x="191" y="858"/>
                        <a:pt x="155" y="1334"/>
                        <a:pt x="119" y="1906"/>
                      </a:cubicBezTo>
                      <a:cubicBezTo>
                        <a:pt x="83" y="2477"/>
                        <a:pt x="60" y="3144"/>
                        <a:pt x="36" y="3858"/>
                      </a:cubicBezTo>
                      <a:cubicBezTo>
                        <a:pt x="24" y="4216"/>
                        <a:pt x="24" y="4585"/>
                        <a:pt x="12" y="4954"/>
                      </a:cubicBezTo>
                      <a:cubicBezTo>
                        <a:pt x="12" y="5335"/>
                        <a:pt x="12" y="5716"/>
                        <a:pt x="0" y="6097"/>
                      </a:cubicBezTo>
                      <a:cubicBezTo>
                        <a:pt x="12" y="6478"/>
                        <a:pt x="12" y="6859"/>
                        <a:pt x="12" y="7240"/>
                      </a:cubicBezTo>
                      <a:cubicBezTo>
                        <a:pt x="12" y="7609"/>
                        <a:pt x="24" y="7978"/>
                        <a:pt x="36" y="8335"/>
                      </a:cubicBezTo>
                      <a:cubicBezTo>
                        <a:pt x="60" y="9049"/>
                        <a:pt x="83" y="9716"/>
                        <a:pt x="119" y="10288"/>
                      </a:cubicBezTo>
                      <a:cubicBezTo>
                        <a:pt x="155" y="10859"/>
                        <a:pt x="191" y="11335"/>
                        <a:pt x="226" y="11669"/>
                      </a:cubicBezTo>
                      <a:cubicBezTo>
                        <a:pt x="238" y="11835"/>
                        <a:pt x="250" y="11966"/>
                        <a:pt x="262" y="12062"/>
                      </a:cubicBezTo>
                      <a:cubicBezTo>
                        <a:pt x="274" y="12145"/>
                        <a:pt x="286" y="12193"/>
                        <a:pt x="286" y="12193"/>
                      </a:cubicBezTo>
                      <a:cubicBezTo>
                        <a:pt x="286" y="12193"/>
                        <a:pt x="286" y="12145"/>
                        <a:pt x="298" y="12062"/>
                      </a:cubicBezTo>
                      <a:cubicBezTo>
                        <a:pt x="310" y="11966"/>
                        <a:pt x="322" y="11835"/>
                        <a:pt x="333" y="11669"/>
                      </a:cubicBezTo>
                      <a:cubicBezTo>
                        <a:pt x="369" y="11335"/>
                        <a:pt x="405" y="10859"/>
                        <a:pt x="441" y="10288"/>
                      </a:cubicBezTo>
                      <a:cubicBezTo>
                        <a:pt x="476" y="9716"/>
                        <a:pt x="500" y="9049"/>
                        <a:pt x="524" y="8335"/>
                      </a:cubicBezTo>
                      <a:cubicBezTo>
                        <a:pt x="536" y="7978"/>
                        <a:pt x="548" y="7609"/>
                        <a:pt x="548" y="7240"/>
                      </a:cubicBezTo>
                      <a:cubicBezTo>
                        <a:pt x="548" y="6859"/>
                        <a:pt x="560" y="6478"/>
                        <a:pt x="560" y="6097"/>
                      </a:cubicBezTo>
                      <a:cubicBezTo>
                        <a:pt x="560" y="5716"/>
                        <a:pt x="548" y="5335"/>
                        <a:pt x="548" y="4954"/>
                      </a:cubicBezTo>
                      <a:cubicBezTo>
                        <a:pt x="548" y="4585"/>
                        <a:pt x="536" y="4216"/>
                        <a:pt x="524" y="3858"/>
                      </a:cubicBezTo>
                      <a:cubicBezTo>
                        <a:pt x="500" y="3144"/>
                        <a:pt x="476" y="2477"/>
                        <a:pt x="441" y="1906"/>
                      </a:cubicBezTo>
                      <a:cubicBezTo>
                        <a:pt x="405" y="1334"/>
                        <a:pt x="369" y="858"/>
                        <a:pt x="333" y="525"/>
                      </a:cubicBezTo>
                      <a:cubicBezTo>
                        <a:pt x="322" y="358"/>
                        <a:pt x="310" y="227"/>
                        <a:pt x="298" y="132"/>
                      </a:cubicBezTo>
                      <a:cubicBezTo>
                        <a:pt x="286" y="48"/>
                        <a:pt x="286"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3"/>
                <p:cNvSpPr/>
                <p:nvPr/>
              </p:nvSpPr>
              <p:spPr>
                <a:xfrm>
                  <a:off x="2243125" y="2743925"/>
                  <a:ext cx="820950" cy="92000"/>
                </a:xfrm>
                <a:custGeom>
                  <a:avLst/>
                  <a:gdLst/>
                  <a:ahLst/>
                  <a:cxnLst/>
                  <a:rect l="l" t="t" r="r" b="b"/>
                  <a:pathLst>
                    <a:path w="32838" h="3680" extrusionOk="0">
                      <a:moveTo>
                        <a:pt x="1084" y="0"/>
                      </a:moveTo>
                      <a:cubicBezTo>
                        <a:pt x="191" y="0"/>
                        <a:pt x="1" y="822"/>
                        <a:pt x="1" y="1834"/>
                      </a:cubicBezTo>
                      <a:cubicBezTo>
                        <a:pt x="1" y="2858"/>
                        <a:pt x="191" y="3679"/>
                        <a:pt x="1084" y="3679"/>
                      </a:cubicBezTo>
                      <a:lnTo>
                        <a:pt x="31766" y="3679"/>
                      </a:lnTo>
                      <a:cubicBezTo>
                        <a:pt x="32659" y="3679"/>
                        <a:pt x="32838" y="2858"/>
                        <a:pt x="32838" y="1834"/>
                      </a:cubicBezTo>
                      <a:cubicBezTo>
                        <a:pt x="32838"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3"/>
                <p:cNvSpPr/>
                <p:nvPr/>
              </p:nvSpPr>
              <p:spPr>
                <a:xfrm>
                  <a:off x="2243125" y="2779350"/>
                  <a:ext cx="820950" cy="21150"/>
                </a:xfrm>
                <a:custGeom>
                  <a:avLst/>
                  <a:gdLst/>
                  <a:ahLst/>
                  <a:cxnLst/>
                  <a:rect l="l" t="t" r="r" b="b"/>
                  <a:pathLst>
                    <a:path w="32838" h="846" extrusionOk="0">
                      <a:moveTo>
                        <a:pt x="1084" y="0"/>
                      </a:moveTo>
                      <a:cubicBezTo>
                        <a:pt x="191" y="0"/>
                        <a:pt x="1" y="191"/>
                        <a:pt x="1" y="417"/>
                      </a:cubicBezTo>
                      <a:cubicBezTo>
                        <a:pt x="1" y="655"/>
                        <a:pt x="191" y="846"/>
                        <a:pt x="1084" y="846"/>
                      </a:cubicBezTo>
                      <a:lnTo>
                        <a:pt x="31766" y="846"/>
                      </a:lnTo>
                      <a:cubicBezTo>
                        <a:pt x="32659" y="846"/>
                        <a:pt x="32838" y="655"/>
                        <a:pt x="32838" y="417"/>
                      </a:cubicBezTo>
                      <a:cubicBezTo>
                        <a:pt x="32838"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3"/>
                <p:cNvSpPr/>
                <p:nvPr/>
              </p:nvSpPr>
              <p:spPr>
                <a:xfrm>
                  <a:off x="2272000" y="3054075"/>
                  <a:ext cx="67300" cy="129500"/>
                </a:xfrm>
                <a:custGeom>
                  <a:avLst/>
                  <a:gdLst/>
                  <a:ahLst/>
                  <a:cxnLst/>
                  <a:rect l="l" t="t" r="r" b="b"/>
                  <a:pathLst>
                    <a:path w="2692" h="5180" extrusionOk="0">
                      <a:moveTo>
                        <a:pt x="0" y="1"/>
                      </a:moveTo>
                      <a:lnTo>
                        <a:pt x="0" y="5180"/>
                      </a:lnTo>
                      <a:lnTo>
                        <a:pt x="2691" y="5180"/>
                      </a:lnTo>
                      <a:lnTo>
                        <a:pt x="2691"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3"/>
                <p:cNvSpPr/>
                <p:nvPr/>
              </p:nvSpPr>
              <p:spPr>
                <a:xfrm>
                  <a:off x="2272000" y="3121350"/>
                  <a:ext cx="134850" cy="65200"/>
                </a:xfrm>
                <a:custGeom>
                  <a:avLst/>
                  <a:gdLst/>
                  <a:ahLst/>
                  <a:cxnLst/>
                  <a:rect l="l" t="t" r="r" b="b"/>
                  <a:pathLst>
                    <a:path w="5394" h="2608" extrusionOk="0">
                      <a:moveTo>
                        <a:pt x="0" y="0"/>
                      </a:moveTo>
                      <a:lnTo>
                        <a:pt x="0" y="2608"/>
                      </a:lnTo>
                      <a:lnTo>
                        <a:pt x="5394" y="2608"/>
                      </a:lnTo>
                      <a:lnTo>
                        <a:pt x="5394"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3"/>
                <p:cNvSpPr/>
                <p:nvPr/>
              </p:nvSpPr>
              <p:spPr>
                <a:xfrm>
                  <a:off x="2286875" y="3066575"/>
                  <a:ext cx="34250" cy="26525"/>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3"/>
                <p:cNvSpPr/>
                <p:nvPr/>
              </p:nvSpPr>
              <p:spPr>
                <a:xfrm>
                  <a:off x="2357425" y="3141875"/>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3"/>
                <p:cNvSpPr/>
                <p:nvPr/>
              </p:nvSpPr>
              <p:spPr>
                <a:xfrm>
                  <a:off x="2968225" y="3054075"/>
                  <a:ext cx="67000" cy="129500"/>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3"/>
                <p:cNvSpPr/>
                <p:nvPr/>
              </p:nvSpPr>
              <p:spPr>
                <a:xfrm>
                  <a:off x="2900650" y="3121350"/>
                  <a:ext cx="134575" cy="65200"/>
                </a:xfrm>
                <a:custGeom>
                  <a:avLst/>
                  <a:gdLst/>
                  <a:ahLst/>
                  <a:cxnLst/>
                  <a:rect l="l" t="t" r="r" b="b"/>
                  <a:pathLst>
                    <a:path w="5383"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3"/>
                <p:cNvSpPr/>
                <p:nvPr/>
              </p:nvSpPr>
              <p:spPr>
                <a:xfrm>
                  <a:off x="2986375" y="3066575"/>
                  <a:ext cx="34250" cy="26525"/>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3"/>
                <p:cNvSpPr/>
                <p:nvPr/>
              </p:nvSpPr>
              <p:spPr>
                <a:xfrm>
                  <a:off x="2915825" y="3141875"/>
                  <a:ext cx="33950" cy="26525"/>
                </a:xfrm>
                <a:custGeom>
                  <a:avLst/>
                  <a:gdLst/>
                  <a:ahLst/>
                  <a:cxnLst/>
                  <a:rect l="l" t="t" r="r" b="b"/>
                  <a:pathLst>
                    <a:path w="1358" h="1061" extrusionOk="0">
                      <a:moveTo>
                        <a:pt x="679" y="1"/>
                      </a:moveTo>
                      <a:cubicBezTo>
                        <a:pt x="1" y="1"/>
                        <a:pt x="1"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3"/>
                <p:cNvSpPr/>
                <p:nvPr/>
              </p:nvSpPr>
              <p:spPr>
                <a:xfrm>
                  <a:off x="2542575" y="2668025"/>
                  <a:ext cx="222375" cy="242600"/>
                </a:xfrm>
                <a:custGeom>
                  <a:avLst/>
                  <a:gdLst/>
                  <a:ahLst/>
                  <a:cxnLst/>
                  <a:rect l="l" t="t" r="r" b="b"/>
                  <a:pathLst>
                    <a:path w="8895" h="9704" extrusionOk="0">
                      <a:moveTo>
                        <a:pt x="3358" y="0"/>
                      </a:moveTo>
                      <a:cubicBezTo>
                        <a:pt x="1500" y="0"/>
                        <a:pt x="0" y="1512"/>
                        <a:pt x="0" y="3370"/>
                      </a:cubicBezTo>
                      <a:lnTo>
                        <a:pt x="0" y="6346"/>
                      </a:lnTo>
                      <a:cubicBezTo>
                        <a:pt x="0" y="8192"/>
                        <a:pt x="1500"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3"/>
                <p:cNvSpPr/>
                <p:nvPr/>
              </p:nvSpPr>
              <p:spPr>
                <a:xfrm>
                  <a:off x="2568750" y="2694225"/>
                  <a:ext cx="170000" cy="190225"/>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4" y="7608"/>
                        <a:pt x="6799" y="6572"/>
                        <a:pt x="6799" y="5298"/>
                      </a:cubicBezTo>
                      <a:lnTo>
                        <a:pt x="6799" y="2322"/>
                      </a:lnTo>
                      <a:cubicBezTo>
                        <a:pt x="6799" y="1036"/>
                        <a:pt x="5764"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3"/>
                <p:cNvSpPr/>
                <p:nvPr/>
              </p:nvSpPr>
              <p:spPr>
                <a:xfrm>
                  <a:off x="2630975" y="2745100"/>
                  <a:ext cx="45550" cy="88450"/>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08" y="1573"/>
                        <a:pt x="1822" y="1263"/>
                        <a:pt x="1822" y="918"/>
                      </a:cubicBezTo>
                      <a:cubicBezTo>
                        <a:pt x="1822" y="406"/>
                        <a:pt x="1405"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04" name="Google Shape;3504;p63">
              <a:hlinkClick r:id="rId4" action="ppaction://hlinksldjump"/>
            </p:cNvPr>
            <p:cNvSpPr/>
            <p:nvPr/>
          </p:nvSpPr>
          <p:spPr>
            <a:xfrm>
              <a:off x="6582048" y="1447367"/>
              <a:ext cx="667200" cy="87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63"/>
          <p:cNvGrpSpPr/>
          <p:nvPr/>
        </p:nvGrpSpPr>
        <p:grpSpPr>
          <a:xfrm>
            <a:off x="7758674" y="202373"/>
            <a:ext cx="392100" cy="392100"/>
            <a:chOff x="7758674" y="202373"/>
            <a:chExt cx="392100" cy="392100"/>
          </a:xfrm>
        </p:grpSpPr>
        <p:sp>
          <p:nvSpPr>
            <p:cNvPr id="3506" name="Google Shape;3506;p63"/>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3">
              <a:hlinkClick r:id="rId5"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8" name="Google Shape;3508;p63"/>
            <p:cNvGrpSpPr/>
            <p:nvPr/>
          </p:nvGrpSpPr>
          <p:grpSpPr>
            <a:xfrm>
              <a:off x="7859582" y="317275"/>
              <a:ext cx="201947" cy="180455"/>
              <a:chOff x="6892145" y="513188"/>
              <a:chExt cx="201947" cy="180455"/>
            </a:xfrm>
          </p:grpSpPr>
          <p:sp>
            <p:nvSpPr>
              <p:cNvPr id="3509" name="Google Shape;3509;p63"/>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3"/>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12" name="Google Shape;3512;p63"/>
          <p:cNvGrpSpPr/>
          <p:nvPr/>
        </p:nvGrpSpPr>
        <p:grpSpPr>
          <a:xfrm>
            <a:off x="8300531" y="220550"/>
            <a:ext cx="392100" cy="392100"/>
            <a:chOff x="8300531" y="220550"/>
            <a:chExt cx="392100" cy="392100"/>
          </a:xfrm>
        </p:grpSpPr>
        <p:sp>
          <p:nvSpPr>
            <p:cNvPr id="3513" name="Google Shape;3513;p63"/>
            <p:cNvSpPr/>
            <p:nvPr/>
          </p:nvSpPr>
          <p:spPr>
            <a:xfrm>
              <a:off x="8312201"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3"/>
            <p:cNvSpPr/>
            <p:nvPr/>
          </p:nvSpPr>
          <p:spPr>
            <a:xfrm flipH="1">
              <a:off x="8423924" y="34825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3">
              <a:hlinkClick r:id="" action="ppaction://hlinkshowjump?jump=previousslide"/>
            </p:cNvPr>
            <p:cNvSpPr/>
            <p:nvPr/>
          </p:nvSpPr>
          <p:spPr>
            <a:xfrm>
              <a:off x="8300531" y="220550"/>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519"/>
        <p:cNvGrpSpPr/>
        <p:nvPr/>
      </p:nvGrpSpPr>
      <p:grpSpPr>
        <a:xfrm>
          <a:off x="0" y="0"/>
          <a:ext cx="0" cy="0"/>
          <a:chOff x="0" y="0"/>
          <a:chExt cx="0" cy="0"/>
        </a:xfrm>
      </p:grpSpPr>
      <p:sp>
        <p:nvSpPr>
          <p:cNvPr id="3520" name="Google Shape;3520;p64"/>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Tốt lắm!</a:t>
            </a:r>
            <a:endParaRPr/>
          </a:p>
        </p:txBody>
      </p:sp>
      <p:grpSp>
        <p:nvGrpSpPr>
          <p:cNvPr id="3521" name="Google Shape;3521;p64"/>
          <p:cNvGrpSpPr/>
          <p:nvPr/>
        </p:nvGrpSpPr>
        <p:grpSpPr>
          <a:xfrm>
            <a:off x="3292224" y="1540614"/>
            <a:ext cx="2559553" cy="3178912"/>
            <a:chOff x="3292224" y="1540614"/>
            <a:chExt cx="2559553" cy="3178912"/>
          </a:xfrm>
        </p:grpSpPr>
        <p:sp>
          <p:nvSpPr>
            <p:cNvPr id="3522" name="Google Shape;3522;p64"/>
            <p:cNvSpPr/>
            <p:nvPr/>
          </p:nvSpPr>
          <p:spPr>
            <a:xfrm>
              <a:off x="3292224" y="4466502"/>
              <a:ext cx="2559553" cy="253024"/>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3569772" y="2506041"/>
              <a:ext cx="2004456" cy="728491"/>
            </a:xfrm>
            <a:custGeom>
              <a:avLst/>
              <a:gdLst/>
              <a:ahLst/>
              <a:cxnLst/>
              <a:rect l="l" t="t" r="r" b="b"/>
              <a:pathLst>
                <a:path w="29826" h="10835" extrusionOk="0">
                  <a:moveTo>
                    <a:pt x="1" y="0"/>
                  </a:moveTo>
                  <a:lnTo>
                    <a:pt x="1405" y="10835"/>
                  </a:lnTo>
                  <a:lnTo>
                    <a:pt x="28421" y="10835"/>
                  </a:lnTo>
                  <a:lnTo>
                    <a:pt x="2982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3580189" y="2615701"/>
              <a:ext cx="1993368" cy="536401"/>
            </a:xfrm>
            <a:custGeom>
              <a:avLst/>
              <a:gdLst/>
              <a:ahLst/>
              <a:cxnLst/>
              <a:rect l="l" t="t" r="r" b="b"/>
              <a:pathLst>
                <a:path w="29661" h="7978" extrusionOk="0">
                  <a:moveTo>
                    <a:pt x="15597" y="0"/>
                  </a:moveTo>
                  <a:cubicBezTo>
                    <a:pt x="14264" y="72"/>
                    <a:pt x="13407" y="846"/>
                    <a:pt x="12561" y="1691"/>
                  </a:cubicBezTo>
                  <a:cubicBezTo>
                    <a:pt x="11913" y="787"/>
                    <a:pt x="10818" y="383"/>
                    <a:pt x="9709" y="383"/>
                  </a:cubicBezTo>
                  <a:cubicBezTo>
                    <a:pt x="9006" y="383"/>
                    <a:pt x="8297" y="545"/>
                    <a:pt x="7692" y="846"/>
                  </a:cubicBezTo>
                  <a:cubicBezTo>
                    <a:pt x="6275" y="1477"/>
                    <a:pt x="5930" y="2822"/>
                    <a:pt x="5644" y="4167"/>
                  </a:cubicBezTo>
                  <a:cubicBezTo>
                    <a:pt x="5186" y="3383"/>
                    <a:pt x="4469" y="3068"/>
                    <a:pt x="3704" y="3068"/>
                  </a:cubicBezTo>
                  <a:cubicBezTo>
                    <a:pt x="2821" y="3068"/>
                    <a:pt x="1874" y="3489"/>
                    <a:pt x="1191" y="4096"/>
                  </a:cubicBezTo>
                  <a:cubicBezTo>
                    <a:pt x="131" y="5013"/>
                    <a:pt x="0" y="6703"/>
                    <a:pt x="346" y="7977"/>
                  </a:cubicBezTo>
                  <a:lnTo>
                    <a:pt x="29159" y="7834"/>
                  </a:lnTo>
                  <a:cubicBezTo>
                    <a:pt x="29661" y="5060"/>
                    <a:pt x="28050" y="3083"/>
                    <a:pt x="26268" y="3083"/>
                  </a:cubicBezTo>
                  <a:cubicBezTo>
                    <a:pt x="25725" y="3083"/>
                    <a:pt x="25166" y="3267"/>
                    <a:pt x="24646" y="3667"/>
                  </a:cubicBezTo>
                  <a:cubicBezTo>
                    <a:pt x="24218" y="2405"/>
                    <a:pt x="24003" y="1131"/>
                    <a:pt x="22527" y="631"/>
                  </a:cubicBezTo>
                  <a:cubicBezTo>
                    <a:pt x="22158" y="473"/>
                    <a:pt x="21525" y="380"/>
                    <a:pt x="20993" y="380"/>
                  </a:cubicBezTo>
                  <a:cubicBezTo>
                    <a:pt x="20803" y="380"/>
                    <a:pt x="20626" y="392"/>
                    <a:pt x="20479" y="417"/>
                  </a:cubicBezTo>
                  <a:cubicBezTo>
                    <a:pt x="19527" y="595"/>
                    <a:pt x="18562" y="1346"/>
                    <a:pt x="18562" y="1346"/>
                  </a:cubicBezTo>
                  <a:cubicBezTo>
                    <a:pt x="18562" y="1346"/>
                    <a:pt x="17860" y="453"/>
                    <a:pt x="17229" y="214"/>
                  </a:cubicBezTo>
                  <a:cubicBezTo>
                    <a:pt x="16729" y="12"/>
                    <a:pt x="16169" y="0"/>
                    <a:pt x="15597" y="0"/>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3592151" y="2672515"/>
              <a:ext cx="1959698" cy="536401"/>
            </a:xfrm>
            <a:custGeom>
              <a:avLst/>
              <a:gdLst/>
              <a:ahLst/>
              <a:cxnLst/>
              <a:rect l="l" t="t" r="r" b="b"/>
              <a:pathLst>
                <a:path w="29160" h="7978" extrusionOk="0">
                  <a:moveTo>
                    <a:pt x="13550" y="1"/>
                  </a:moveTo>
                  <a:cubicBezTo>
                    <a:pt x="12991" y="1"/>
                    <a:pt x="12431" y="12"/>
                    <a:pt x="11931" y="215"/>
                  </a:cubicBezTo>
                  <a:cubicBezTo>
                    <a:pt x="11300" y="465"/>
                    <a:pt x="10586" y="1346"/>
                    <a:pt x="10586" y="1346"/>
                  </a:cubicBezTo>
                  <a:cubicBezTo>
                    <a:pt x="10586" y="1346"/>
                    <a:pt x="9633" y="596"/>
                    <a:pt x="8681" y="429"/>
                  </a:cubicBezTo>
                  <a:cubicBezTo>
                    <a:pt x="8529" y="400"/>
                    <a:pt x="8347" y="387"/>
                    <a:pt x="8151" y="387"/>
                  </a:cubicBezTo>
                  <a:cubicBezTo>
                    <a:pt x="7622" y="387"/>
                    <a:pt x="6998" y="484"/>
                    <a:pt x="6633" y="632"/>
                  </a:cubicBezTo>
                  <a:cubicBezTo>
                    <a:pt x="5156" y="1132"/>
                    <a:pt x="4942" y="2406"/>
                    <a:pt x="4513" y="3668"/>
                  </a:cubicBezTo>
                  <a:cubicBezTo>
                    <a:pt x="3925" y="3515"/>
                    <a:pt x="3417" y="3442"/>
                    <a:pt x="2977" y="3442"/>
                  </a:cubicBezTo>
                  <a:cubicBezTo>
                    <a:pt x="783" y="3442"/>
                    <a:pt x="289" y="5246"/>
                    <a:pt x="1" y="7835"/>
                  </a:cubicBezTo>
                  <a:lnTo>
                    <a:pt x="28814" y="7978"/>
                  </a:lnTo>
                  <a:cubicBezTo>
                    <a:pt x="29159" y="6716"/>
                    <a:pt x="29016" y="5013"/>
                    <a:pt x="27957" y="4096"/>
                  </a:cubicBezTo>
                  <a:cubicBezTo>
                    <a:pt x="27280" y="3490"/>
                    <a:pt x="26336" y="3068"/>
                    <a:pt x="25454" y="3068"/>
                  </a:cubicBezTo>
                  <a:cubicBezTo>
                    <a:pt x="24691" y="3068"/>
                    <a:pt x="23974" y="3384"/>
                    <a:pt x="23516" y="4168"/>
                  </a:cubicBezTo>
                  <a:cubicBezTo>
                    <a:pt x="23230" y="2822"/>
                    <a:pt x="22873" y="1489"/>
                    <a:pt x="21468" y="846"/>
                  </a:cubicBezTo>
                  <a:cubicBezTo>
                    <a:pt x="20863" y="546"/>
                    <a:pt x="20152" y="383"/>
                    <a:pt x="19447" y="383"/>
                  </a:cubicBezTo>
                  <a:cubicBezTo>
                    <a:pt x="18334" y="383"/>
                    <a:pt x="17235" y="788"/>
                    <a:pt x="16586" y="1691"/>
                  </a:cubicBezTo>
                  <a:cubicBezTo>
                    <a:pt x="15741" y="846"/>
                    <a:pt x="14896" y="72"/>
                    <a:pt x="13550"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3969843" y="2868639"/>
              <a:ext cx="161695" cy="161767"/>
            </a:xfrm>
            <a:custGeom>
              <a:avLst/>
              <a:gdLst/>
              <a:ahLst/>
              <a:cxnLst/>
              <a:rect l="l" t="t" r="r" b="b"/>
              <a:pathLst>
                <a:path w="2406" h="2406" extrusionOk="0">
                  <a:moveTo>
                    <a:pt x="1203" y="1"/>
                  </a:moveTo>
                  <a:cubicBezTo>
                    <a:pt x="548" y="1"/>
                    <a:pt x="1" y="548"/>
                    <a:pt x="1" y="1203"/>
                  </a:cubicBezTo>
                  <a:cubicBezTo>
                    <a:pt x="1" y="1858"/>
                    <a:pt x="548" y="2406"/>
                    <a:pt x="1203" y="2406"/>
                  </a:cubicBezTo>
                  <a:cubicBezTo>
                    <a:pt x="1858" y="2406"/>
                    <a:pt x="2406" y="1858"/>
                    <a:pt x="2406" y="1203"/>
                  </a:cubicBezTo>
                  <a:cubicBezTo>
                    <a:pt x="2406" y="548"/>
                    <a:pt x="1858" y="1"/>
                    <a:pt x="1203"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4926036" y="2775788"/>
              <a:ext cx="122515" cy="94532"/>
            </a:xfrm>
            <a:custGeom>
              <a:avLst/>
              <a:gdLst/>
              <a:ahLst/>
              <a:cxnLst/>
              <a:rect l="l" t="t" r="r" b="b"/>
              <a:pathLst>
                <a:path w="1823" h="1406" extrusionOk="0">
                  <a:moveTo>
                    <a:pt x="905" y="0"/>
                  </a:moveTo>
                  <a:cubicBezTo>
                    <a:pt x="1" y="0"/>
                    <a:pt x="1" y="1405"/>
                    <a:pt x="905" y="1405"/>
                  </a:cubicBezTo>
                  <a:cubicBezTo>
                    <a:pt x="1822" y="1405"/>
                    <a:pt x="1822" y="0"/>
                    <a:pt x="905"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5258902" y="2943068"/>
              <a:ext cx="190526" cy="189804"/>
            </a:xfrm>
            <a:custGeom>
              <a:avLst/>
              <a:gdLst/>
              <a:ahLst/>
              <a:cxnLst/>
              <a:rect l="l" t="t" r="r" b="b"/>
              <a:pathLst>
                <a:path w="2835" h="2823" extrusionOk="0">
                  <a:moveTo>
                    <a:pt x="1417" y="1"/>
                  </a:moveTo>
                  <a:cubicBezTo>
                    <a:pt x="644" y="1"/>
                    <a:pt x="1" y="644"/>
                    <a:pt x="1" y="1418"/>
                  </a:cubicBezTo>
                  <a:cubicBezTo>
                    <a:pt x="1" y="2180"/>
                    <a:pt x="644" y="2823"/>
                    <a:pt x="1417" y="2823"/>
                  </a:cubicBezTo>
                  <a:cubicBezTo>
                    <a:pt x="2191" y="2823"/>
                    <a:pt x="2834" y="2180"/>
                    <a:pt x="2834" y="1418"/>
                  </a:cubicBezTo>
                  <a:cubicBezTo>
                    <a:pt x="2834" y="644"/>
                    <a:pt x="2191" y="1"/>
                    <a:pt x="1417"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4376366" y="2713326"/>
              <a:ext cx="184074" cy="142605"/>
            </a:xfrm>
            <a:custGeom>
              <a:avLst/>
              <a:gdLst/>
              <a:ahLst/>
              <a:cxnLst/>
              <a:rect l="l" t="t" r="r" b="b"/>
              <a:pathLst>
                <a:path w="2739" h="2121" extrusionOk="0">
                  <a:moveTo>
                    <a:pt x="1369" y="1"/>
                  </a:moveTo>
                  <a:cubicBezTo>
                    <a:pt x="0" y="1"/>
                    <a:pt x="0" y="2120"/>
                    <a:pt x="1369" y="2120"/>
                  </a:cubicBezTo>
                  <a:cubicBezTo>
                    <a:pt x="2738" y="2120"/>
                    <a:pt x="2738" y="1"/>
                    <a:pt x="1369"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3723402" y="2978300"/>
              <a:ext cx="122515" cy="94532"/>
            </a:xfrm>
            <a:custGeom>
              <a:avLst/>
              <a:gdLst/>
              <a:ahLst/>
              <a:cxnLst/>
              <a:rect l="l" t="t" r="r" b="b"/>
              <a:pathLst>
                <a:path w="1823" h="1406" extrusionOk="0">
                  <a:moveTo>
                    <a:pt x="917" y="1"/>
                  </a:moveTo>
                  <a:cubicBezTo>
                    <a:pt x="1" y="1"/>
                    <a:pt x="1" y="1406"/>
                    <a:pt x="917" y="1406"/>
                  </a:cubicBezTo>
                  <a:cubicBezTo>
                    <a:pt x="1822" y="1406"/>
                    <a:pt x="1822" y="1"/>
                    <a:pt x="917"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4176297" y="2800597"/>
              <a:ext cx="122515" cy="95339"/>
            </a:xfrm>
            <a:custGeom>
              <a:avLst/>
              <a:gdLst/>
              <a:ahLst/>
              <a:cxnLst/>
              <a:rect l="l" t="t" r="r" b="b"/>
              <a:pathLst>
                <a:path w="1823" h="1418" extrusionOk="0">
                  <a:moveTo>
                    <a:pt x="905" y="1"/>
                  </a:moveTo>
                  <a:cubicBezTo>
                    <a:pt x="0" y="1"/>
                    <a:pt x="0" y="1417"/>
                    <a:pt x="905" y="1417"/>
                  </a:cubicBezTo>
                  <a:cubicBezTo>
                    <a:pt x="1822" y="1417"/>
                    <a:pt x="1822" y="1"/>
                    <a:pt x="905"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4951641" y="2968685"/>
              <a:ext cx="122515" cy="94532"/>
            </a:xfrm>
            <a:custGeom>
              <a:avLst/>
              <a:gdLst/>
              <a:ahLst/>
              <a:cxnLst/>
              <a:rect l="l" t="t" r="r" b="b"/>
              <a:pathLst>
                <a:path w="1823" h="1406" extrusionOk="0">
                  <a:moveTo>
                    <a:pt x="905" y="1"/>
                  </a:moveTo>
                  <a:cubicBezTo>
                    <a:pt x="1" y="1"/>
                    <a:pt x="1" y="1406"/>
                    <a:pt x="905" y="1406"/>
                  </a:cubicBezTo>
                  <a:cubicBezTo>
                    <a:pt x="1822" y="1406"/>
                    <a:pt x="1822" y="1"/>
                    <a:pt x="905"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4742029" y="281263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4049078" y="2752592"/>
              <a:ext cx="92071" cy="71269"/>
            </a:xfrm>
            <a:custGeom>
              <a:avLst/>
              <a:gdLst/>
              <a:ahLst/>
              <a:cxnLst/>
              <a:rect l="l" t="t" r="r" b="b"/>
              <a:pathLst>
                <a:path w="1370" h="1060" extrusionOk="0">
                  <a:moveTo>
                    <a:pt x="679" y="0"/>
                  </a:moveTo>
                  <a:cubicBezTo>
                    <a:pt x="0" y="0"/>
                    <a:pt x="0" y="1060"/>
                    <a:pt x="679" y="1060"/>
                  </a:cubicBezTo>
                  <a:cubicBezTo>
                    <a:pt x="1370" y="1060"/>
                    <a:pt x="1370"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3872262" y="3034374"/>
              <a:ext cx="91264" cy="71269"/>
            </a:xfrm>
            <a:custGeom>
              <a:avLst/>
              <a:gdLst/>
              <a:ahLst/>
              <a:cxnLst/>
              <a:rect l="l" t="t" r="r" b="b"/>
              <a:pathLst>
                <a:path w="1358" h="1060" extrusionOk="0">
                  <a:moveTo>
                    <a:pt x="679" y="0"/>
                  </a:moveTo>
                  <a:cubicBezTo>
                    <a:pt x="0" y="0"/>
                    <a:pt x="0" y="1060"/>
                    <a:pt x="679" y="1060"/>
                  </a:cubicBezTo>
                  <a:cubicBezTo>
                    <a:pt x="1357" y="1060"/>
                    <a:pt x="1357"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3640203" y="1639852"/>
              <a:ext cx="1863595" cy="795793"/>
            </a:xfrm>
            <a:custGeom>
              <a:avLst/>
              <a:gdLst/>
              <a:ahLst/>
              <a:cxnLst/>
              <a:rect l="l" t="t" r="r" b="b"/>
              <a:pathLst>
                <a:path w="27730" h="11836" extrusionOk="0">
                  <a:moveTo>
                    <a:pt x="4870" y="0"/>
                  </a:moveTo>
                  <a:cubicBezTo>
                    <a:pt x="2191" y="0"/>
                    <a:pt x="0" y="2203"/>
                    <a:pt x="0" y="4918"/>
                  </a:cubicBezTo>
                  <a:lnTo>
                    <a:pt x="0" y="11835"/>
                  </a:lnTo>
                  <a:lnTo>
                    <a:pt x="27730" y="11835"/>
                  </a:lnTo>
                  <a:lnTo>
                    <a:pt x="27730" y="4918"/>
                  </a:lnTo>
                  <a:cubicBezTo>
                    <a:pt x="27730" y="2203"/>
                    <a:pt x="25551" y="0"/>
                    <a:pt x="2286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3569772" y="1569390"/>
              <a:ext cx="2004456" cy="936718"/>
            </a:xfrm>
            <a:custGeom>
              <a:avLst/>
              <a:gdLst/>
              <a:ahLst/>
              <a:cxnLst/>
              <a:rect l="l" t="t" r="r" b="b"/>
              <a:pathLst>
                <a:path w="29826" h="13932" extrusionOk="0">
                  <a:moveTo>
                    <a:pt x="23908" y="2096"/>
                  </a:moveTo>
                  <a:cubicBezTo>
                    <a:pt x="26016" y="2096"/>
                    <a:pt x="27730" y="3835"/>
                    <a:pt x="27730" y="5966"/>
                  </a:cubicBezTo>
                  <a:lnTo>
                    <a:pt x="27730" y="11836"/>
                  </a:lnTo>
                  <a:lnTo>
                    <a:pt x="2108" y="11836"/>
                  </a:lnTo>
                  <a:lnTo>
                    <a:pt x="2108" y="5966"/>
                  </a:lnTo>
                  <a:cubicBezTo>
                    <a:pt x="2108" y="3835"/>
                    <a:pt x="3811" y="2096"/>
                    <a:pt x="5918" y="2096"/>
                  </a:cubicBezTo>
                  <a:close/>
                  <a:moveTo>
                    <a:pt x="5918" y="1"/>
                  </a:moveTo>
                  <a:cubicBezTo>
                    <a:pt x="2644" y="1"/>
                    <a:pt x="1" y="2668"/>
                    <a:pt x="1" y="5966"/>
                  </a:cubicBezTo>
                  <a:lnTo>
                    <a:pt x="1" y="13931"/>
                  </a:lnTo>
                  <a:lnTo>
                    <a:pt x="29826" y="13931"/>
                  </a:lnTo>
                  <a:lnTo>
                    <a:pt x="29826" y="5966"/>
                  </a:lnTo>
                  <a:cubicBezTo>
                    <a:pt x="29826" y="2668"/>
                    <a:pt x="27182" y="1"/>
                    <a:pt x="23908"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3643361" y="1569390"/>
              <a:ext cx="1930867" cy="936718"/>
            </a:xfrm>
            <a:custGeom>
              <a:avLst/>
              <a:gdLst/>
              <a:ahLst/>
              <a:cxnLst/>
              <a:rect l="l" t="t" r="r" b="b"/>
              <a:pathLst>
                <a:path w="28731" h="13932" extrusionOk="0">
                  <a:moveTo>
                    <a:pt x="4823" y="1"/>
                  </a:moveTo>
                  <a:cubicBezTo>
                    <a:pt x="2835" y="1"/>
                    <a:pt x="1072" y="989"/>
                    <a:pt x="1" y="2513"/>
                  </a:cubicBezTo>
                  <a:cubicBezTo>
                    <a:pt x="310" y="3323"/>
                    <a:pt x="822" y="4025"/>
                    <a:pt x="1656" y="4466"/>
                  </a:cubicBezTo>
                  <a:cubicBezTo>
                    <a:pt x="2741" y="5036"/>
                    <a:pt x="4002" y="5151"/>
                    <a:pt x="5226" y="5151"/>
                  </a:cubicBezTo>
                  <a:cubicBezTo>
                    <a:pt x="5560" y="5151"/>
                    <a:pt x="5892" y="5143"/>
                    <a:pt x="6216" y="5132"/>
                  </a:cubicBezTo>
                  <a:cubicBezTo>
                    <a:pt x="7087" y="5109"/>
                    <a:pt x="7987" y="5045"/>
                    <a:pt x="8882" y="5045"/>
                  </a:cubicBezTo>
                  <a:cubicBezTo>
                    <a:pt x="9797" y="5045"/>
                    <a:pt x="10707" y="5112"/>
                    <a:pt x="11574" y="5359"/>
                  </a:cubicBezTo>
                  <a:cubicBezTo>
                    <a:pt x="13217" y="5835"/>
                    <a:pt x="14253" y="7061"/>
                    <a:pt x="14527" y="8740"/>
                  </a:cubicBezTo>
                  <a:cubicBezTo>
                    <a:pt x="14848" y="10716"/>
                    <a:pt x="14848" y="11645"/>
                    <a:pt x="14872" y="13633"/>
                  </a:cubicBezTo>
                  <a:cubicBezTo>
                    <a:pt x="14872" y="13729"/>
                    <a:pt x="14872" y="13836"/>
                    <a:pt x="14872" y="13931"/>
                  </a:cubicBezTo>
                  <a:lnTo>
                    <a:pt x="28731" y="13931"/>
                  </a:lnTo>
                  <a:lnTo>
                    <a:pt x="28731" y="5966"/>
                  </a:lnTo>
                  <a:cubicBezTo>
                    <a:pt x="28731" y="2668"/>
                    <a:pt x="26087" y="1"/>
                    <a:pt x="22813"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3945851" y="1719122"/>
              <a:ext cx="34476" cy="650095"/>
            </a:xfrm>
            <a:custGeom>
              <a:avLst/>
              <a:gdLst/>
              <a:ahLst/>
              <a:cxnLst/>
              <a:rect l="l" t="t" r="r" b="b"/>
              <a:pathLst>
                <a:path w="513" h="9669" extrusionOk="0">
                  <a:moveTo>
                    <a:pt x="250" y="0"/>
                  </a:moveTo>
                  <a:cubicBezTo>
                    <a:pt x="250" y="0"/>
                    <a:pt x="250" y="36"/>
                    <a:pt x="239" y="107"/>
                  </a:cubicBezTo>
                  <a:cubicBezTo>
                    <a:pt x="227" y="179"/>
                    <a:pt x="215" y="286"/>
                    <a:pt x="203" y="417"/>
                  </a:cubicBezTo>
                  <a:cubicBezTo>
                    <a:pt x="167" y="679"/>
                    <a:pt x="143" y="1060"/>
                    <a:pt x="108" y="1512"/>
                  </a:cubicBezTo>
                  <a:cubicBezTo>
                    <a:pt x="72" y="1965"/>
                    <a:pt x="48" y="2501"/>
                    <a:pt x="24" y="3060"/>
                  </a:cubicBezTo>
                  <a:cubicBezTo>
                    <a:pt x="12" y="3346"/>
                    <a:pt x="12" y="3632"/>
                    <a:pt x="0" y="3929"/>
                  </a:cubicBezTo>
                  <a:cubicBezTo>
                    <a:pt x="0" y="4227"/>
                    <a:pt x="0" y="4536"/>
                    <a:pt x="0" y="4834"/>
                  </a:cubicBezTo>
                  <a:cubicBezTo>
                    <a:pt x="0" y="5144"/>
                    <a:pt x="0" y="5441"/>
                    <a:pt x="0" y="5739"/>
                  </a:cubicBezTo>
                  <a:cubicBezTo>
                    <a:pt x="0" y="6037"/>
                    <a:pt x="12" y="6322"/>
                    <a:pt x="24" y="6608"/>
                  </a:cubicBezTo>
                  <a:cubicBezTo>
                    <a:pt x="48" y="7180"/>
                    <a:pt x="72" y="7704"/>
                    <a:pt x="108" y="8156"/>
                  </a:cubicBezTo>
                  <a:cubicBezTo>
                    <a:pt x="131" y="8608"/>
                    <a:pt x="167" y="8989"/>
                    <a:pt x="203" y="9251"/>
                  </a:cubicBezTo>
                  <a:cubicBezTo>
                    <a:pt x="215" y="9382"/>
                    <a:pt x="227" y="9489"/>
                    <a:pt x="239" y="9561"/>
                  </a:cubicBezTo>
                  <a:cubicBezTo>
                    <a:pt x="250" y="9632"/>
                    <a:pt x="250" y="9668"/>
                    <a:pt x="250" y="9668"/>
                  </a:cubicBezTo>
                  <a:cubicBezTo>
                    <a:pt x="250" y="9668"/>
                    <a:pt x="262" y="9632"/>
                    <a:pt x="274" y="9561"/>
                  </a:cubicBezTo>
                  <a:cubicBezTo>
                    <a:pt x="274" y="9489"/>
                    <a:pt x="298" y="9382"/>
                    <a:pt x="310" y="9251"/>
                  </a:cubicBezTo>
                  <a:cubicBezTo>
                    <a:pt x="334" y="8989"/>
                    <a:pt x="370" y="8608"/>
                    <a:pt x="405" y="8156"/>
                  </a:cubicBezTo>
                  <a:cubicBezTo>
                    <a:pt x="441" y="7704"/>
                    <a:pt x="465" y="7180"/>
                    <a:pt x="489" y="6608"/>
                  </a:cubicBezTo>
                  <a:cubicBezTo>
                    <a:pt x="489" y="6322"/>
                    <a:pt x="501" y="6037"/>
                    <a:pt x="501" y="5739"/>
                  </a:cubicBezTo>
                  <a:cubicBezTo>
                    <a:pt x="512" y="5441"/>
                    <a:pt x="512" y="5144"/>
                    <a:pt x="512" y="4834"/>
                  </a:cubicBezTo>
                  <a:cubicBezTo>
                    <a:pt x="512" y="4536"/>
                    <a:pt x="512" y="4227"/>
                    <a:pt x="501" y="3929"/>
                  </a:cubicBezTo>
                  <a:cubicBezTo>
                    <a:pt x="501" y="3632"/>
                    <a:pt x="489" y="3346"/>
                    <a:pt x="489" y="3060"/>
                  </a:cubicBezTo>
                  <a:cubicBezTo>
                    <a:pt x="465" y="2501"/>
                    <a:pt x="441" y="1965"/>
                    <a:pt x="405" y="1512"/>
                  </a:cubicBezTo>
                  <a:cubicBezTo>
                    <a:pt x="370" y="1060"/>
                    <a:pt x="334" y="679"/>
                    <a:pt x="310" y="417"/>
                  </a:cubicBezTo>
                  <a:cubicBezTo>
                    <a:pt x="298" y="286"/>
                    <a:pt x="274" y="179"/>
                    <a:pt x="274" y="107"/>
                  </a:cubicBezTo>
                  <a:cubicBezTo>
                    <a:pt x="262" y="36"/>
                    <a:pt x="250"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4351500" y="1719122"/>
              <a:ext cx="35283" cy="650095"/>
            </a:xfrm>
            <a:custGeom>
              <a:avLst/>
              <a:gdLst/>
              <a:ahLst/>
              <a:cxnLst/>
              <a:rect l="l" t="t" r="r" b="b"/>
              <a:pathLst>
                <a:path w="525" h="9669" extrusionOk="0">
                  <a:moveTo>
                    <a:pt x="263" y="0"/>
                  </a:moveTo>
                  <a:cubicBezTo>
                    <a:pt x="263" y="0"/>
                    <a:pt x="263" y="36"/>
                    <a:pt x="251" y="107"/>
                  </a:cubicBezTo>
                  <a:cubicBezTo>
                    <a:pt x="239" y="179"/>
                    <a:pt x="227" y="286"/>
                    <a:pt x="215" y="417"/>
                  </a:cubicBezTo>
                  <a:cubicBezTo>
                    <a:pt x="180" y="679"/>
                    <a:pt x="144" y="1060"/>
                    <a:pt x="108" y="1512"/>
                  </a:cubicBezTo>
                  <a:cubicBezTo>
                    <a:pt x="84" y="1965"/>
                    <a:pt x="49" y="2501"/>
                    <a:pt x="37" y="3060"/>
                  </a:cubicBezTo>
                  <a:cubicBezTo>
                    <a:pt x="25" y="3346"/>
                    <a:pt x="13" y="3632"/>
                    <a:pt x="13" y="3929"/>
                  </a:cubicBezTo>
                  <a:cubicBezTo>
                    <a:pt x="1" y="4227"/>
                    <a:pt x="1" y="4536"/>
                    <a:pt x="1" y="4834"/>
                  </a:cubicBezTo>
                  <a:cubicBezTo>
                    <a:pt x="1" y="5144"/>
                    <a:pt x="1" y="5441"/>
                    <a:pt x="13" y="5739"/>
                  </a:cubicBezTo>
                  <a:cubicBezTo>
                    <a:pt x="13" y="6037"/>
                    <a:pt x="25" y="6322"/>
                    <a:pt x="37" y="6608"/>
                  </a:cubicBezTo>
                  <a:cubicBezTo>
                    <a:pt x="49" y="7180"/>
                    <a:pt x="84" y="7704"/>
                    <a:pt x="108" y="8156"/>
                  </a:cubicBezTo>
                  <a:cubicBezTo>
                    <a:pt x="144" y="8608"/>
                    <a:pt x="180" y="8989"/>
                    <a:pt x="215" y="9251"/>
                  </a:cubicBezTo>
                  <a:cubicBezTo>
                    <a:pt x="227" y="9382"/>
                    <a:pt x="239" y="9489"/>
                    <a:pt x="251" y="9561"/>
                  </a:cubicBezTo>
                  <a:cubicBezTo>
                    <a:pt x="263" y="9632"/>
                    <a:pt x="263" y="9668"/>
                    <a:pt x="263" y="9668"/>
                  </a:cubicBezTo>
                  <a:cubicBezTo>
                    <a:pt x="263" y="9668"/>
                    <a:pt x="263" y="9632"/>
                    <a:pt x="275" y="9561"/>
                  </a:cubicBezTo>
                  <a:cubicBezTo>
                    <a:pt x="287" y="9489"/>
                    <a:pt x="299" y="9382"/>
                    <a:pt x="310" y="9251"/>
                  </a:cubicBezTo>
                  <a:cubicBezTo>
                    <a:pt x="346" y="8989"/>
                    <a:pt x="382" y="8608"/>
                    <a:pt x="418" y="8156"/>
                  </a:cubicBezTo>
                  <a:cubicBezTo>
                    <a:pt x="441" y="7704"/>
                    <a:pt x="477" y="7180"/>
                    <a:pt x="489" y="6608"/>
                  </a:cubicBezTo>
                  <a:cubicBezTo>
                    <a:pt x="501" y="6322"/>
                    <a:pt x="513" y="6037"/>
                    <a:pt x="513" y="5739"/>
                  </a:cubicBezTo>
                  <a:cubicBezTo>
                    <a:pt x="525" y="5441"/>
                    <a:pt x="525" y="5144"/>
                    <a:pt x="525" y="4834"/>
                  </a:cubicBezTo>
                  <a:cubicBezTo>
                    <a:pt x="525" y="4536"/>
                    <a:pt x="525" y="4227"/>
                    <a:pt x="513" y="3929"/>
                  </a:cubicBezTo>
                  <a:cubicBezTo>
                    <a:pt x="513" y="3632"/>
                    <a:pt x="501" y="3346"/>
                    <a:pt x="489" y="3060"/>
                  </a:cubicBezTo>
                  <a:cubicBezTo>
                    <a:pt x="477" y="2501"/>
                    <a:pt x="441" y="1965"/>
                    <a:pt x="418" y="1512"/>
                  </a:cubicBezTo>
                  <a:cubicBezTo>
                    <a:pt x="382" y="1060"/>
                    <a:pt x="346" y="679"/>
                    <a:pt x="310" y="417"/>
                  </a:cubicBezTo>
                  <a:cubicBezTo>
                    <a:pt x="299"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4757217" y="1719122"/>
              <a:ext cx="35283" cy="650095"/>
            </a:xfrm>
            <a:custGeom>
              <a:avLst/>
              <a:gdLst/>
              <a:ahLst/>
              <a:cxnLst/>
              <a:rect l="l" t="t" r="r" b="b"/>
              <a:pathLst>
                <a:path w="525" h="9669" extrusionOk="0">
                  <a:moveTo>
                    <a:pt x="262" y="0"/>
                  </a:moveTo>
                  <a:cubicBezTo>
                    <a:pt x="262" y="0"/>
                    <a:pt x="262" y="36"/>
                    <a:pt x="250" y="107"/>
                  </a:cubicBezTo>
                  <a:cubicBezTo>
                    <a:pt x="239" y="179"/>
                    <a:pt x="227" y="286"/>
                    <a:pt x="215" y="417"/>
                  </a:cubicBezTo>
                  <a:cubicBezTo>
                    <a:pt x="179" y="679"/>
                    <a:pt x="143" y="1060"/>
                    <a:pt x="119" y="1512"/>
                  </a:cubicBezTo>
                  <a:cubicBezTo>
                    <a:pt x="84" y="1965"/>
                    <a:pt x="48" y="2501"/>
                    <a:pt x="36" y="3060"/>
                  </a:cubicBezTo>
                  <a:cubicBezTo>
                    <a:pt x="24" y="3346"/>
                    <a:pt x="12" y="3632"/>
                    <a:pt x="12" y="3929"/>
                  </a:cubicBezTo>
                  <a:cubicBezTo>
                    <a:pt x="12" y="4227"/>
                    <a:pt x="0" y="4536"/>
                    <a:pt x="0" y="4834"/>
                  </a:cubicBezTo>
                  <a:cubicBezTo>
                    <a:pt x="0" y="5144"/>
                    <a:pt x="0" y="5441"/>
                    <a:pt x="12" y="5739"/>
                  </a:cubicBezTo>
                  <a:cubicBezTo>
                    <a:pt x="12" y="6037"/>
                    <a:pt x="24" y="6322"/>
                    <a:pt x="36" y="6608"/>
                  </a:cubicBezTo>
                  <a:cubicBezTo>
                    <a:pt x="48" y="7180"/>
                    <a:pt x="84" y="7704"/>
                    <a:pt x="108" y="8156"/>
                  </a:cubicBezTo>
                  <a:cubicBezTo>
                    <a:pt x="143" y="8608"/>
                    <a:pt x="179" y="8989"/>
                    <a:pt x="215" y="9251"/>
                  </a:cubicBezTo>
                  <a:cubicBezTo>
                    <a:pt x="227" y="9382"/>
                    <a:pt x="239" y="9489"/>
                    <a:pt x="250" y="9561"/>
                  </a:cubicBezTo>
                  <a:cubicBezTo>
                    <a:pt x="262" y="9632"/>
                    <a:pt x="262" y="9668"/>
                    <a:pt x="262" y="9668"/>
                  </a:cubicBezTo>
                  <a:cubicBezTo>
                    <a:pt x="262" y="9668"/>
                    <a:pt x="274" y="9632"/>
                    <a:pt x="274" y="9561"/>
                  </a:cubicBezTo>
                  <a:cubicBezTo>
                    <a:pt x="286" y="9489"/>
                    <a:pt x="298" y="9382"/>
                    <a:pt x="310" y="9251"/>
                  </a:cubicBezTo>
                  <a:cubicBezTo>
                    <a:pt x="346" y="8989"/>
                    <a:pt x="381" y="8608"/>
                    <a:pt x="417" y="8156"/>
                  </a:cubicBezTo>
                  <a:cubicBezTo>
                    <a:pt x="441" y="7704"/>
                    <a:pt x="477" y="7180"/>
                    <a:pt x="489" y="6608"/>
                  </a:cubicBezTo>
                  <a:cubicBezTo>
                    <a:pt x="500" y="6322"/>
                    <a:pt x="512" y="6037"/>
                    <a:pt x="512" y="5739"/>
                  </a:cubicBezTo>
                  <a:cubicBezTo>
                    <a:pt x="524" y="5441"/>
                    <a:pt x="524" y="5144"/>
                    <a:pt x="524" y="4834"/>
                  </a:cubicBezTo>
                  <a:cubicBezTo>
                    <a:pt x="524" y="4536"/>
                    <a:pt x="524" y="4227"/>
                    <a:pt x="512" y="3929"/>
                  </a:cubicBezTo>
                  <a:cubicBezTo>
                    <a:pt x="512" y="3632"/>
                    <a:pt x="500" y="3346"/>
                    <a:pt x="489" y="3060"/>
                  </a:cubicBezTo>
                  <a:cubicBezTo>
                    <a:pt x="477" y="2501"/>
                    <a:pt x="441" y="1965"/>
                    <a:pt x="417" y="1512"/>
                  </a:cubicBezTo>
                  <a:cubicBezTo>
                    <a:pt x="381" y="1060"/>
                    <a:pt x="346" y="679"/>
                    <a:pt x="310" y="417"/>
                  </a:cubicBezTo>
                  <a:cubicBezTo>
                    <a:pt x="298" y="286"/>
                    <a:pt x="286" y="179"/>
                    <a:pt x="274" y="107"/>
                  </a:cubicBezTo>
                  <a:cubicBezTo>
                    <a:pt x="274"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5163673" y="1719122"/>
              <a:ext cx="35283" cy="650095"/>
            </a:xfrm>
            <a:custGeom>
              <a:avLst/>
              <a:gdLst/>
              <a:ahLst/>
              <a:cxnLst/>
              <a:rect l="l" t="t" r="r" b="b"/>
              <a:pathLst>
                <a:path w="525" h="9669" extrusionOk="0">
                  <a:moveTo>
                    <a:pt x="263" y="0"/>
                  </a:moveTo>
                  <a:cubicBezTo>
                    <a:pt x="263" y="0"/>
                    <a:pt x="251" y="36"/>
                    <a:pt x="251" y="107"/>
                  </a:cubicBezTo>
                  <a:cubicBezTo>
                    <a:pt x="239" y="179"/>
                    <a:pt x="227" y="286"/>
                    <a:pt x="203" y="417"/>
                  </a:cubicBezTo>
                  <a:cubicBezTo>
                    <a:pt x="179" y="679"/>
                    <a:pt x="144" y="1060"/>
                    <a:pt x="108" y="1512"/>
                  </a:cubicBezTo>
                  <a:cubicBezTo>
                    <a:pt x="72" y="1965"/>
                    <a:pt x="48" y="2501"/>
                    <a:pt x="36" y="3060"/>
                  </a:cubicBezTo>
                  <a:cubicBezTo>
                    <a:pt x="25" y="3346"/>
                    <a:pt x="13" y="3632"/>
                    <a:pt x="13" y="3929"/>
                  </a:cubicBezTo>
                  <a:cubicBezTo>
                    <a:pt x="1" y="4227"/>
                    <a:pt x="1" y="4536"/>
                    <a:pt x="1" y="4834"/>
                  </a:cubicBezTo>
                  <a:cubicBezTo>
                    <a:pt x="1" y="5144"/>
                    <a:pt x="1" y="5441"/>
                    <a:pt x="13" y="5739"/>
                  </a:cubicBezTo>
                  <a:cubicBezTo>
                    <a:pt x="13" y="6037"/>
                    <a:pt x="25" y="6322"/>
                    <a:pt x="25" y="6608"/>
                  </a:cubicBezTo>
                  <a:cubicBezTo>
                    <a:pt x="48" y="7180"/>
                    <a:pt x="72" y="7704"/>
                    <a:pt x="108" y="8156"/>
                  </a:cubicBezTo>
                  <a:cubicBezTo>
                    <a:pt x="144" y="8608"/>
                    <a:pt x="179" y="8989"/>
                    <a:pt x="203" y="9251"/>
                  </a:cubicBezTo>
                  <a:cubicBezTo>
                    <a:pt x="227" y="9382"/>
                    <a:pt x="239" y="9489"/>
                    <a:pt x="251" y="9561"/>
                  </a:cubicBezTo>
                  <a:cubicBezTo>
                    <a:pt x="251" y="9632"/>
                    <a:pt x="263" y="9668"/>
                    <a:pt x="263" y="9668"/>
                  </a:cubicBezTo>
                  <a:cubicBezTo>
                    <a:pt x="263" y="9668"/>
                    <a:pt x="263" y="9632"/>
                    <a:pt x="275" y="9561"/>
                  </a:cubicBezTo>
                  <a:cubicBezTo>
                    <a:pt x="287" y="9489"/>
                    <a:pt x="298" y="9382"/>
                    <a:pt x="310" y="9251"/>
                  </a:cubicBezTo>
                  <a:cubicBezTo>
                    <a:pt x="346" y="8989"/>
                    <a:pt x="382" y="8608"/>
                    <a:pt x="406" y="8156"/>
                  </a:cubicBezTo>
                  <a:cubicBezTo>
                    <a:pt x="441" y="7704"/>
                    <a:pt x="465" y="7180"/>
                    <a:pt x="489" y="6608"/>
                  </a:cubicBezTo>
                  <a:cubicBezTo>
                    <a:pt x="501" y="6322"/>
                    <a:pt x="513" y="6037"/>
                    <a:pt x="513" y="5739"/>
                  </a:cubicBezTo>
                  <a:cubicBezTo>
                    <a:pt x="513" y="5441"/>
                    <a:pt x="513" y="5144"/>
                    <a:pt x="525" y="4834"/>
                  </a:cubicBezTo>
                  <a:cubicBezTo>
                    <a:pt x="513" y="4536"/>
                    <a:pt x="513" y="4227"/>
                    <a:pt x="513" y="3929"/>
                  </a:cubicBezTo>
                  <a:cubicBezTo>
                    <a:pt x="513" y="3632"/>
                    <a:pt x="501" y="3346"/>
                    <a:pt x="489" y="3060"/>
                  </a:cubicBezTo>
                  <a:cubicBezTo>
                    <a:pt x="465" y="2501"/>
                    <a:pt x="441" y="1965"/>
                    <a:pt x="406" y="1512"/>
                  </a:cubicBezTo>
                  <a:cubicBezTo>
                    <a:pt x="382" y="1060"/>
                    <a:pt x="346" y="679"/>
                    <a:pt x="310" y="417"/>
                  </a:cubicBezTo>
                  <a:cubicBezTo>
                    <a:pt x="298"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3528172" y="1540614"/>
              <a:ext cx="524938" cy="548369"/>
            </a:xfrm>
            <a:custGeom>
              <a:avLst/>
              <a:gdLst/>
              <a:ahLst/>
              <a:cxnLst/>
              <a:rect l="l" t="t" r="r" b="b"/>
              <a:pathLst>
                <a:path w="7811" h="8156" extrusionOk="0">
                  <a:moveTo>
                    <a:pt x="7811" y="0"/>
                  </a:moveTo>
                  <a:cubicBezTo>
                    <a:pt x="5954" y="0"/>
                    <a:pt x="3608" y="203"/>
                    <a:pt x="2036" y="1834"/>
                  </a:cubicBezTo>
                  <a:cubicBezTo>
                    <a:pt x="822" y="3096"/>
                    <a:pt x="215" y="4917"/>
                    <a:pt x="0" y="7942"/>
                  </a:cubicBezTo>
                  <a:lnTo>
                    <a:pt x="3096" y="8156"/>
                  </a:lnTo>
                  <a:cubicBezTo>
                    <a:pt x="3251" y="5989"/>
                    <a:pt x="3620" y="4667"/>
                    <a:pt x="4263" y="4001"/>
                  </a:cubicBezTo>
                  <a:cubicBezTo>
                    <a:pt x="4668" y="3584"/>
                    <a:pt x="5442"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3909829" y="1620623"/>
              <a:ext cx="92071" cy="71336"/>
            </a:xfrm>
            <a:custGeom>
              <a:avLst/>
              <a:gdLst/>
              <a:ahLst/>
              <a:cxnLst/>
              <a:rect l="l" t="t" r="r" b="b"/>
              <a:pathLst>
                <a:path w="1370" h="1061" extrusionOk="0">
                  <a:moveTo>
                    <a:pt x="691" y="1"/>
                  </a:moveTo>
                  <a:cubicBezTo>
                    <a:pt x="1" y="1"/>
                    <a:pt x="1"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3585767" y="1957672"/>
              <a:ext cx="91264" cy="71269"/>
            </a:xfrm>
            <a:custGeom>
              <a:avLst/>
              <a:gdLst/>
              <a:ahLst/>
              <a:cxnLst/>
              <a:rect l="l" t="t" r="r" b="b"/>
              <a:pathLst>
                <a:path w="1358" h="1060" extrusionOk="0">
                  <a:moveTo>
                    <a:pt x="679" y="0"/>
                  </a:moveTo>
                  <a:cubicBezTo>
                    <a:pt x="1" y="0"/>
                    <a:pt x="1"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5090890" y="1540614"/>
              <a:ext cx="524938" cy="548369"/>
            </a:xfrm>
            <a:custGeom>
              <a:avLst/>
              <a:gdLst/>
              <a:ahLst/>
              <a:cxnLst/>
              <a:rect l="l" t="t" r="r" b="b"/>
              <a:pathLst>
                <a:path w="7811" h="8156" extrusionOk="0">
                  <a:moveTo>
                    <a:pt x="0" y="0"/>
                  </a:moveTo>
                  <a:lnTo>
                    <a:pt x="0" y="3108"/>
                  </a:lnTo>
                  <a:cubicBezTo>
                    <a:pt x="2370" y="3108"/>
                    <a:pt x="3144" y="3584"/>
                    <a:pt x="3548" y="4001"/>
                  </a:cubicBezTo>
                  <a:cubicBezTo>
                    <a:pt x="4191" y="4667"/>
                    <a:pt x="4560" y="5989"/>
                    <a:pt x="4715" y="8156"/>
                  </a:cubicBezTo>
                  <a:lnTo>
                    <a:pt x="7811" y="7942"/>
                  </a:lnTo>
                  <a:cubicBezTo>
                    <a:pt x="7596" y="4917"/>
                    <a:pt x="6989" y="3096"/>
                    <a:pt x="5775" y="1834"/>
                  </a:cubicBezTo>
                  <a:cubicBezTo>
                    <a:pt x="4953" y="976"/>
                    <a:pt x="3536"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5142100" y="1620623"/>
              <a:ext cx="92071" cy="71336"/>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5466969" y="195767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3697797" y="4183083"/>
              <a:ext cx="220096" cy="424320"/>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5226106" y="4183083"/>
              <a:ext cx="220096" cy="424320"/>
            </a:xfrm>
            <a:custGeom>
              <a:avLst/>
              <a:gdLst/>
              <a:ahLst/>
              <a:cxnLst/>
              <a:rect l="l" t="t" r="r" b="b"/>
              <a:pathLst>
                <a:path w="3275" h="6311" extrusionOk="0">
                  <a:moveTo>
                    <a:pt x="0" y="1"/>
                  </a:moveTo>
                  <a:lnTo>
                    <a:pt x="0"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3640203" y="3243273"/>
              <a:ext cx="1863595" cy="1011147"/>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3569772" y="3172071"/>
              <a:ext cx="2004456" cy="1152744"/>
            </a:xfrm>
            <a:custGeom>
              <a:avLst/>
              <a:gdLst/>
              <a:ahLst/>
              <a:cxnLst/>
              <a:rect l="l" t="t" r="r" b="b"/>
              <a:pathLst>
                <a:path w="29826" h="17145" extrusionOk="0">
                  <a:moveTo>
                    <a:pt x="27730" y="2107"/>
                  </a:moveTo>
                  <a:lnTo>
                    <a:pt x="27730"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4609971" y="3172071"/>
              <a:ext cx="964257" cy="1152744"/>
            </a:xfrm>
            <a:custGeom>
              <a:avLst/>
              <a:gdLst/>
              <a:ahLst/>
              <a:cxnLst/>
              <a:rect l="l" t="t" r="r" b="b"/>
              <a:pathLst>
                <a:path w="14348" h="17145" extrusionOk="0">
                  <a:moveTo>
                    <a:pt x="394" y="0"/>
                  </a:moveTo>
                  <a:cubicBezTo>
                    <a:pt x="465" y="1214"/>
                    <a:pt x="477" y="1024"/>
                    <a:pt x="489" y="2226"/>
                  </a:cubicBezTo>
                  <a:cubicBezTo>
                    <a:pt x="513" y="4548"/>
                    <a:pt x="453" y="6858"/>
                    <a:pt x="370" y="9180"/>
                  </a:cubicBezTo>
                  <a:cubicBezTo>
                    <a:pt x="263"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3944238" y="3336931"/>
              <a:ext cx="36896" cy="819796"/>
            </a:xfrm>
            <a:custGeom>
              <a:avLst/>
              <a:gdLst/>
              <a:ahLst/>
              <a:cxnLst/>
              <a:rect l="l" t="t" r="r" b="b"/>
              <a:pathLst>
                <a:path w="549" h="12193" extrusionOk="0">
                  <a:moveTo>
                    <a:pt x="274" y="1"/>
                  </a:moveTo>
                  <a:cubicBezTo>
                    <a:pt x="274" y="1"/>
                    <a:pt x="274" y="48"/>
                    <a:pt x="263" y="132"/>
                  </a:cubicBezTo>
                  <a:cubicBezTo>
                    <a:pt x="251" y="227"/>
                    <a:pt x="239" y="358"/>
                    <a:pt x="227" y="525"/>
                  </a:cubicBezTo>
                  <a:cubicBezTo>
                    <a:pt x="191" y="858"/>
                    <a:pt x="155" y="1334"/>
                    <a:pt x="120" y="1906"/>
                  </a:cubicBezTo>
                  <a:cubicBezTo>
                    <a:pt x="84" y="2477"/>
                    <a:pt x="60" y="3144"/>
                    <a:pt x="36" y="3858"/>
                  </a:cubicBezTo>
                  <a:cubicBezTo>
                    <a:pt x="24" y="4216"/>
                    <a:pt x="13" y="4585"/>
                    <a:pt x="13" y="4954"/>
                  </a:cubicBezTo>
                  <a:cubicBezTo>
                    <a:pt x="1" y="5335"/>
                    <a:pt x="1" y="5716"/>
                    <a:pt x="1" y="6097"/>
                  </a:cubicBezTo>
                  <a:cubicBezTo>
                    <a:pt x="1" y="6478"/>
                    <a:pt x="1" y="6859"/>
                    <a:pt x="13" y="7240"/>
                  </a:cubicBezTo>
                  <a:cubicBezTo>
                    <a:pt x="13" y="7609"/>
                    <a:pt x="24" y="7978"/>
                    <a:pt x="36" y="8335"/>
                  </a:cubicBezTo>
                  <a:cubicBezTo>
                    <a:pt x="48" y="9049"/>
                    <a:pt x="84" y="9716"/>
                    <a:pt x="120" y="10288"/>
                  </a:cubicBezTo>
                  <a:cubicBezTo>
                    <a:pt x="155" y="10859"/>
                    <a:pt x="191" y="11335"/>
                    <a:pt x="227" y="11669"/>
                  </a:cubicBezTo>
                  <a:cubicBezTo>
                    <a:pt x="239" y="11835"/>
                    <a:pt x="251" y="11966"/>
                    <a:pt x="263" y="12062"/>
                  </a:cubicBezTo>
                  <a:cubicBezTo>
                    <a:pt x="274" y="12145"/>
                    <a:pt x="274" y="12193"/>
                    <a:pt x="274" y="12193"/>
                  </a:cubicBezTo>
                  <a:cubicBezTo>
                    <a:pt x="274" y="12193"/>
                    <a:pt x="286" y="12145"/>
                    <a:pt x="298" y="12062"/>
                  </a:cubicBezTo>
                  <a:cubicBezTo>
                    <a:pt x="298" y="11966"/>
                    <a:pt x="322" y="11835"/>
                    <a:pt x="334" y="11669"/>
                  </a:cubicBezTo>
                  <a:cubicBezTo>
                    <a:pt x="370" y="11335"/>
                    <a:pt x="405" y="10859"/>
                    <a:pt x="441" y="10288"/>
                  </a:cubicBezTo>
                  <a:cubicBezTo>
                    <a:pt x="477" y="9716"/>
                    <a:pt x="501" y="9049"/>
                    <a:pt x="525" y="8335"/>
                  </a:cubicBezTo>
                  <a:cubicBezTo>
                    <a:pt x="536" y="7978"/>
                    <a:pt x="536" y="7609"/>
                    <a:pt x="548" y="7240"/>
                  </a:cubicBezTo>
                  <a:cubicBezTo>
                    <a:pt x="548" y="6859"/>
                    <a:pt x="548" y="6478"/>
                    <a:pt x="548" y="6097"/>
                  </a:cubicBezTo>
                  <a:cubicBezTo>
                    <a:pt x="548" y="5716"/>
                    <a:pt x="548" y="5335"/>
                    <a:pt x="548" y="4954"/>
                  </a:cubicBezTo>
                  <a:cubicBezTo>
                    <a:pt x="536" y="4585"/>
                    <a:pt x="536" y="4216"/>
                    <a:pt x="525" y="3858"/>
                  </a:cubicBezTo>
                  <a:cubicBezTo>
                    <a:pt x="501" y="3144"/>
                    <a:pt x="465" y="2477"/>
                    <a:pt x="441" y="1906"/>
                  </a:cubicBezTo>
                  <a:cubicBezTo>
                    <a:pt x="405" y="1334"/>
                    <a:pt x="358" y="858"/>
                    <a:pt x="334" y="525"/>
                  </a:cubicBezTo>
                  <a:cubicBezTo>
                    <a:pt x="322" y="358"/>
                    <a:pt x="298" y="227"/>
                    <a:pt x="298"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4350761" y="3336931"/>
              <a:ext cx="36828" cy="819796"/>
            </a:xfrm>
            <a:custGeom>
              <a:avLst/>
              <a:gdLst/>
              <a:ahLst/>
              <a:cxnLst/>
              <a:rect l="l" t="t" r="r" b="b"/>
              <a:pathLst>
                <a:path w="548" h="12193" extrusionOk="0">
                  <a:moveTo>
                    <a:pt x="274" y="1"/>
                  </a:moveTo>
                  <a:cubicBezTo>
                    <a:pt x="274" y="1"/>
                    <a:pt x="262" y="48"/>
                    <a:pt x="262" y="132"/>
                  </a:cubicBezTo>
                  <a:cubicBezTo>
                    <a:pt x="250" y="227"/>
                    <a:pt x="238" y="358"/>
                    <a:pt x="214" y="525"/>
                  </a:cubicBezTo>
                  <a:cubicBezTo>
                    <a:pt x="191" y="858"/>
                    <a:pt x="155" y="1334"/>
                    <a:pt x="119" y="1906"/>
                  </a:cubicBezTo>
                  <a:cubicBezTo>
                    <a:pt x="83" y="2477"/>
                    <a:pt x="48" y="3144"/>
                    <a:pt x="24" y="3858"/>
                  </a:cubicBezTo>
                  <a:cubicBezTo>
                    <a:pt x="24" y="4216"/>
                    <a:pt x="12" y="4585"/>
                    <a:pt x="12" y="4954"/>
                  </a:cubicBezTo>
                  <a:cubicBezTo>
                    <a:pt x="0" y="5335"/>
                    <a:pt x="0" y="5716"/>
                    <a:pt x="0" y="6097"/>
                  </a:cubicBezTo>
                  <a:cubicBezTo>
                    <a:pt x="0" y="6478"/>
                    <a:pt x="0" y="6859"/>
                    <a:pt x="0" y="7240"/>
                  </a:cubicBezTo>
                  <a:cubicBezTo>
                    <a:pt x="12" y="7609"/>
                    <a:pt x="24" y="7978"/>
                    <a:pt x="24" y="8335"/>
                  </a:cubicBezTo>
                  <a:cubicBezTo>
                    <a:pt x="48" y="9049"/>
                    <a:pt x="83" y="9716"/>
                    <a:pt x="119" y="10288"/>
                  </a:cubicBezTo>
                  <a:cubicBezTo>
                    <a:pt x="143" y="10859"/>
                    <a:pt x="191" y="11335"/>
                    <a:pt x="214" y="11669"/>
                  </a:cubicBezTo>
                  <a:cubicBezTo>
                    <a:pt x="226" y="11835"/>
                    <a:pt x="250" y="11966"/>
                    <a:pt x="262" y="12062"/>
                  </a:cubicBezTo>
                  <a:cubicBezTo>
                    <a:pt x="262" y="12145"/>
                    <a:pt x="274" y="12193"/>
                    <a:pt x="274" y="12193"/>
                  </a:cubicBezTo>
                  <a:cubicBezTo>
                    <a:pt x="274" y="12193"/>
                    <a:pt x="274" y="12145"/>
                    <a:pt x="286" y="12062"/>
                  </a:cubicBezTo>
                  <a:cubicBezTo>
                    <a:pt x="298" y="11966"/>
                    <a:pt x="310" y="11835"/>
                    <a:pt x="333"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500" y="3144"/>
                    <a:pt x="464" y="2477"/>
                    <a:pt x="429" y="1906"/>
                  </a:cubicBezTo>
                  <a:cubicBezTo>
                    <a:pt x="393" y="1334"/>
                    <a:pt x="357" y="858"/>
                    <a:pt x="321"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4756411" y="3336931"/>
              <a:ext cx="36896" cy="819796"/>
            </a:xfrm>
            <a:custGeom>
              <a:avLst/>
              <a:gdLst/>
              <a:ahLst/>
              <a:cxnLst/>
              <a:rect l="l" t="t" r="r" b="b"/>
              <a:pathLst>
                <a:path w="549" h="12193" extrusionOk="0">
                  <a:moveTo>
                    <a:pt x="274" y="1"/>
                  </a:moveTo>
                  <a:cubicBezTo>
                    <a:pt x="274" y="1"/>
                    <a:pt x="274" y="48"/>
                    <a:pt x="262" y="132"/>
                  </a:cubicBezTo>
                  <a:cubicBezTo>
                    <a:pt x="251" y="227"/>
                    <a:pt x="239" y="358"/>
                    <a:pt x="215" y="525"/>
                  </a:cubicBezTo>
                  <a:cubicBezTo>
                    <a:pt x="191" y="858"/>
                    <a:pt x="155" y="1334"/>
                    <a:pt x="120" y="1906"/>
                  </a:cubicBezTo>
                  <a:cubicBezTo>
                    <a:pt x="84" y="2477"/>
                    <a:pt x="48" y="3144"/>
                    <a:pt x="36" y="3858"/>
                  </a:cubicBezTo>
                  <a:cubicBezTo>
                    <a:pt x="24" y="4216"/>
                    <a:pt x="12" y="4585"/>
                    <a:pt x="12" y="4954"/>
                  </a:cubicBezTo>
                  <a:cubicBezTo>
                    <a:pt x="0" y="5335"/>
                    <a:pt x="0" y="5716"/>
                    <a:pt x="0" y="6097"/>
                  </a:cubicBezTo>
                  <a:cubicBezTo>
                    <a:pt x="0" y="6478"/>
                    <a:pt x="0" y="6859"/>
                    <a:pt x="12" y="7240"/>
                  </a:cubicBezTo>
                  <a:cubicBezTo>
                    <a:pt x="12" y="7609"/>
                    <a:pt x="24" y="7978"/>
                    <a:pt x="36" y="8335"/>
                  </a:cubicBezTo>
                  <a:cubicBezTo>
                    <a:pt x="48" y="9049"/>
                    <a:pt x="84" y="9716"/>
                    <a:pt x="120" y="10288"/>
                  </a:cubicBezTo>
                  <a:cubicBezTo>
                    <a:pt x="155" y="10859"/>
                    <a:pt x="191" y="11335"/>
                    <a:pt x="215" y="11669"/>
                  </a:cubicBezTo>
                  <a:cubicBezTo>
                    <a:pt x="239" y="11835"/>
                    <a:pt x="251" y="11966"/>
                    <a:pt x="262" y="12062"/>
                  </a:cubicBezTo>
                  <a:cubicBezTo>
                    <a:pt x="274" y="12145"/>
                    <a:pt x="274" y="12193"/>
                    <a:pt x="274" y="12193"/>
                  </a:cubicBezTo>
                  <a:cubicBezTo>
                    <a:pt x="274" y="12193"/>
                    <a:pt x="286" y="12145"/>
                    <a:pt x="286" y="12062"/>
                  </a:cubicBezTo>
                  <a:cubicBezTo>
                    <a:pt x="298" y="11966"/>
                    <a:pt x="310" y="11835"/>
                    <a:pt x="334" y="11669"/>
                  </a:cubicBezTo>
                  <a:cubicBezTo>
                    <a:pt x="358" y="11335"/>
                    <a:pt x="393" y="10859"/>
                    <a:pt x="429" y="10288"/>
                  </a:cubicBezTo>
                  <a:cubicBezTo>
                    <a:pt x="465" y="9716"/>
                    <a:pt x="501" y="9049"/>
                    <a:pt x="524" y="8335"/>
                  </a:cubicBezTo>
                  <a:cubicBezTo>
                    <a:pt x="524" y="7978"/>
                    <a:pt x="536" y="7609"/>
                    <a:pt x="536" y="7240"/>
                  </a:cubicBezTo>
                  <a:cubicBezTo>
                    <a:pt x="548" y="6859"/>
                    <a:pt x="548" y="6478"/>
                    <a:pt x="548" y="6097"/>
                  </a:cubicBezTo>
                  <a:cubicBezTo>
                    <a:pt x="548" y="5716"/>
                    <a:pt x="548" y="5335"/>
                    <a:pt x="536" y="4954"/>
                  </a:cubicBezTo>
                  <a:cubicBezTo>
                    <a:pt x="536" y="4585"/>
                    <a:pt x="524" y="4216"/>
                    <a:pt x="524" y="3858"/>
                  </a:cubicBezTo>
                  <a:cubicBezTo>
                    <a:pt x="501" y="3144"/>
                    <a:pt x="465" y="2477"/>
                    <a:pt x="429" y="1906"/>
                  </a:cubicBezTo>
                  <a:cubicBezTo>
                    <a:pt x="393" y="1334"/>
                    <a:pt x="358" y="858"/>
                    <a:pt x="334" y="525"/>
                  </a:cubicBezTo>
                  <a:cubicBezTo>
                    <a:pt x="310" y="358"/>
                    <a:pt x="298" y="227"/>
                    <a:pt x="286"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5162866" y="3336931"/>
              <a:ext cx="36896" cy="819796"/>
            </a:xfrm>
            <a:custGeom>
              <a:avLst/>
              <a:gdLst/>
              <a:ahLst/>
              <a:cxnLst/>
              <a:rect l="l" t="t" r="r" b="b"/>
              <a:pathLst>
                <a:path w="549" h="12193" extrusionOk="0">
                  <a:moveTo>
                    <a:pt x="275" y="1"/>
                  </a:moveTo>
                  <a:cubicBezTo>
                    <a:pt x="275" y="1"/>
                    <a:pt x="263" y="48"/>
                    <a:pt x="251" y="132"/>
                  </a:cubicBezTo>
                  <a:cubicBezTo>
                    <a:pt x="251" y="227"/>
                    <a:pt x="227" y="358"/>
                    <a:pt x="215" y="525"/>
                  </a:cubicBezTo>
                  <a:cubicBezTo>
                    <a:pt x="191" y="858"/>
                    <a:pt x="144" y="1334"/>
                    <a:pt x="108" y="1906"/>
                  </a:cubicBezTo>
                  <a:cubicBezTo>
                    <a:pt x="84" y="2477"/>
                    <a:pt x="48" y="3144"/>
                    <a:pt x="25" y="3858"/>
                  </a:cubicBezTo>
                  <a:cubicBezTo>
                    <a:pt x="13" y="4216"/>
                    <a:pt x="13" y="4585"/>
                    <a:pt x="1" y="4954"/>
                  </a:cubicBezTo>
                  <a:cubicBezTo>
                    <a:pt x="1" y="5335"/>
                    <a:pt x="1" y="5716"/>
                    <a:pt x="1" y="6097"/>
                  </a:cubicBezTo>
                  <a:cubicBezTo>
                    <a:pt x="1" y="6478"/>
                    <a:pt x="1" y="6859"/>
                    <a:pt x="1" y="7240"/>
                  </a:cubicBezTo>
                  <a:cubicBezTo>
                    <a:pt x="13" y="7609"/>
                    <a:pt x="13" y="7978"/>
                    <a:pt x="25" y="8335"/>
                  </a:cubicBezTo>
                  <a:cubicBezTo>
                    <a:pt x="48" y="9049"/>
                    <a:pt x="72" y="9716"/>
                    <a:pt x="108" y="10288"/>
                  </a:cubicBezTo>
                  <a:cubicBezTo>
                    <a:pt x="144" y="10859"/>
                    <a:pt x="179" y="11335"/>
                    <a:pt x="215" y="11669"/>
                  </a:cubicBezTo>
                  <a:cubicBezTo>
                    <a:pt x="227" y="11835"/>
                    <a:pt x="251" y="11966"/>
                    <a:pt x="251" y="12062"/>
                  </a:cubicBezTo>
                  <a:cubicBezTo>
                    <a:pt x="263" y="12145"/>
                    <a:pt x="275" y="12193"/>
                    <a:pt x="275" y="12193"/>
                  </a:cubicBezTo>
                  <a:cubicBezTo>
                    <a:pt x="275" y="12193"/>
                    <a:pt x="275" y="12145"/>
                    <a:pt x="287" y="12062"/>
                  </a:cubicBezTo>
                  <a:cubicBezTo>
                    <a:pt x="299" y="11966"/>
                    <a:pt x="310" y="11835"/>
                    <a:pt x="322" y="11669"/>
                  </a:cubicBezTo>
                  <a:cubicBezTo>
                    <a:pt x="358" y="11335"/>
                    <a:pt x="394" y="10859"/>
                    <a:pt x="429" y="10288"/>
                  </a:cubicBezTo>
                  <a:cubicBezTo>
                    <a:pt x="465" y="9716"/>
                    <a:pt x="501" y="9049"/>
                    <a:pt x="513" y="8335"/>
                  </a:cubicBezTo>
                  <a:cubicBezTo>
                    <a:pt x="525" y="7978"/>
                    <a:pt x="537" y="7609"/>
                    <a:pt x="537" y="7240"/>
                  </a:cubicBezTo>
                  <a:cubicBezTo>
                    <a:pt x="549" y="6859"/>
                    <a:pt x="549" y="6478"/>
                    <a:pt x="549" y="6097"/>
                  </a:cubicBezTo>
                  <a:cubicBezTo>
                    <a:pt x="549" y="5716"/>
                    <a:pt x="549" y="5335"/>
                    <a:pt x="537" y="4954"/>
                  </a:cubicBezTo>
                  <a:cubicBezTo>
                    <a:pt x="537" y="4585"/>
                    <a:pt x="525" y="4216"/>
                    <a:pt x="513" y="3858"/>
                  </a:cubicBezTo>
                  <a:cubicBezTo>
                    <a:pt x="501" y="3144"/>
                    <a:pt x="465" y="2477"/>
                    <a:pt x="429" y="1906"/>
                  </a:cubicBezTo>
                  <a:cubicBezTo>
                    <a:pt x="394" y="1334"/>
                    <a:pt x="358" y="858"/>
                    <a:pt x="322" y="525"/>
                  </a:cubicBezTo>
                  <a:cubicBezTo>
                    <a:pt x="310" y="358"/>
                    <a:pt x="299" y="227"/>
                    <a:pt x="287" y="132"/>
                  </a:cubicBezTo>
                  <a:cubicBezTo>
                    <a:pt x="275"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3468158" y="3152035"/>
              <a:ext cx="2207684" cy="247425"/>
            </a:xfrm>
            <a:custGeom>
              <a:avLst/>
              <a:gdLst/>
              <a:ahLst/>
              <a:cxnLst/>
              <a:rect l="l" t="t" r="r" b="b"/>
              <a:pathLst>
                <a:path w="32850" h="3680" extrusionOk="0">
                  <a:moveTo>
                    <a:pt x="1084" y="0"/>
                  </a:moveTo>
                  <a:cubicBezTo>
                    <a:pt x="191" y="0"/>
                    <a:pt x="0" y="822"/>
                    <a:pt x="0" y="1834"/>
                  </a:cubicBezTo>
                  <a:cubicBezTo>
                    <a:pt x="0" y="2858"/>
                    <a:pt x="191" y="3679"/>
                    <a:pt x="1084" y="3679"/>
                  </a:cubicBezTo>
                  <a:lnTo>
                    <a:pt x="31766" y="3679"/>
                  </a:lnTo>
                  <a:cubicBezTo>
                    <a:pt x="32659" y="3679"/>
                    <a:pt x="32850" y="2858"/>
                    <a:pt x="32850" y="1834"/>
                  </a:cubicBezTo>
                  <a:cubicBezTo>
                    <a:pt x="32850"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3468158" y="3247307"/>
              <a:ext cx="2207684" cy="56881"/>
            </a:xfrm>
            <a:custGeom>
              <a:avLst/>
              <a:gdLst/>
              <a:ahLst/>
              <a:cxnLst/>
              <a:rect l="l" t="t" r="r" b="b"/>
              <a:pathLst>
                <a:path w="32850" h="846" extrusionOk="0">
                  <a:moveTo>
                    <a:pt x="1084" y="0"/>
                  </a:moveTo>
                  <a:cubicBezTo>
                    <a:pt x="191" y="0"/>
                    <a:pt x="0" y="191"/>
                    <a:pt x="0" y="417"/>
                  </a:cubicBezTo>
                  <a:cubicBezTo>
                    <a:pt x="0" y="655"/>
                    <a:pt x="191" y="846"/>
                    <a:pt x="1084" y="846"/>
                  </a:cubicBezTo>
                  <a:lnTo>
                    <a:pt x="31766" y="846"/>
                  </a:lnTo>
                  <a:cubicBezTo>
                    <a:pt x="32659" y="846"/>
                    <a:pt x="32850" y="655"/>
                    <a:pt x="32850" y="417"/>
                  </a:cubicBezTo>
                  <a:cubicBezTo>
                    <a:pt x="32850"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3546586" y="3986152"/>
              <a:ext cx="180109" cy="348277"/>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3546586"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3585767" y="4019770"/>
              <a:ext cx="92071" cy="71336"/>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3775419" y="4222281"/>
              <a:ext cx="92071" cy="71336"/>
            </a:xfrm>
            <a:custGeom>
              <a:avLst/>
              <a:gdLst/>
              <a:ahLst/>
              <a:cxnLst/>
              <a:rect l="l" t="t" r="r" b="b"/>
              <a:pathLst>
                <a:path w="1370" h="1061" extrusionOk="0">
                  <a:moveTo>
                    <a:pt x="691" y="1"/>
                  </a:moveTo>
                  <a:cubicBezTo>
                    <a:pt x="0" y="1"/>
                    <a:pt x="0" y="1061"/>
                    <a:pt x="691" y="1061"/>
                  </a:cubicBezTo>
                  <a:cubicBezTo>
                    <a:pt x="1370" y="1061"/>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5417372" y="3986152"/>
              <a:ext cx="180042" cy="348277"/>
            </a:xfrm>
            <a:custGeom>
              <a:avLst/>
              <a:gdLst/>
              <a:ahLst/>
              <a:cxnLst/>
              <a:rect l="l" t="t" r="r" b="b"/>
              <a:pathLst>
                <a:path w="2679"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5235717"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5466163" y="4019770"/>
              <a:ext cx="92071" cy="71336"/>
            </a:xfrm>
            <a:custGeom>
              <a:avLst/>
              <a:gdLst/>
              <a:ahLst/>
              <a:cxnLst/>
              <a:rect l="l" t="t" r="r" b="b"/>
              <a:pathLst>
                <a:path w="1370" h="1061" extrusionOk="0">
                  <a:moveTo>
                    <a:pt x="691" y="1"/>
                  </a:moveTo>
                  <a:cubicBezTo>
                    <a:pt x="0" y="1"/>
                    <a:pt x="0"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5276510" y="4222281"/>
              <a:ext cx="92071" cy="71336"/>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4273139" y="2947909"/>
              <a:ext cx="597788" cy="652448"/>
            </a:xfrm>
            <a:custGeom>
              <a:avLst/>
              <a:gdLst/>
              <a:ahLst/>
              <a:cxnLst/>
              <a:rect l="l" t="t" r="r" b="b"/>
              <a:pathLst>
                <a:path w="8895" h="9704" extrusionOk="0">
                  <a:moveTo>
                    <a:pt x="3358" y="0"/>
                  </a:moveTo>
                  <a:cubicBezTo>
                    <a:pt x="1512" y="0"/>
                    <a:pt x="0" y="1512"/>
                    <a:pt x="0" y="3370"/>
                  </a:cubicBezTo>
                  <a:lnTo>
                    <a:pt x="0" y="6346"/>
                  </a:lnTo>
                  <a:cubicBezTo>
                    <a:pt x="0" y="8192"/>
                    <a:pt x="1512"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4343503" y="3018372"/>
              <a:ext cx="456994" cy="511591"/>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3" y="7608"/>
                    <a:pt x="6799" y="6572"/>
                    <a:pt x="6799" y="5298"/>
                  </a:cubicBezTo>
                  <a:lnTo>
                    <a:pt x="6799" y="2322"/>
                  </a:lnTo>
                  <a:cubicBezTo>
                    <a:pt x="6799" y="1036"/>
                    <a:pt x="5763"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4510776" y="3155195"/>
              <a:ext cx="122448" cy="237877"/>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20" y="1573"/>
                    <a:pt x="1822" y="1263"/>
                    <a:pt x="1822" y="918"/>
                  </a:cubicBezTo>
                  <a:cubicBezTo>
                    <a:pt x="1822" y="406"/>
                    <a:pt x="1417"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64"/>
          <p:cNvGrpSpPr/>
          <p:nvPr/>
        </p:nvGrpSpPr>
        <p:grpSpPr>
          <a:xfrm rot="-3470671">
            <a:off x="8111813" y="4307765"/>
            <a:ext cx="533505" cy="529818"/>
            <a:chOff x="-1241687" y="1182283"/>
            <a:chExt cx="720480" cy="684288"/>
          </a:xfrm>
        </p:grpSpPr>
        <p:sp>
          <p:nvSpPr>
            <p:cNvPr id="3572" name="Google Shape;3572;p64"/>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64"/>
          <p:cNvGrpSpPr/>
          <p:nvPr/>
        </p:nvGrpSpPr>
        <p:grpSpPr>
          <a:xfrm>
            <a:off x="1411809" y="4183076"/>
            <a:ext cx="635357" cy="635357"/>
            <a:chOff x="3922789" y="109320"/>
            <a:chExt cx="683400" cy="683400"/>
          </a:xfrm>
        </p:grpSpPr>
        <p:sp>
          <p:nvSpPr>
            <p:cNvPr id="3575" name="Google Shape;3575;p64"/>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7" name="Google Shape;3577;p64"/>
            <p:cNvGrpSpPr/>
            <p:nvPr/>
          </p:nvGrpSpPr>
          <p:grpSpPr>
            <a:xfrm rot="1625114">
              <a:off x="4079249" y="423580"/>
              <a:ext cx="368338" cy="58798"/>
              <a:chOff x="4083986" y="424038"/>
              <a:chExt cx="368350" cy="58800"/>
            </a:xfrm>
          </p:grpSpPr>
          <p:sp>
            <p:nvSpPr>
              <p:cNvPr id="3578" name="Google Shape;3578;p64"/>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0" name="Google Shape;3580;p64"/>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1" name="Google Shape;3581;p64"/>
          <p:cNvGrpSpPr/>
          <p:nvPr/>
        </p:nvGrpSpPr>
        <p:grpSpPr>
          <a:xfrm rot="1174436">
            <a:off x="799922" y="1026263"/>
            <a:ext cx="509807" cy="508815"/>
            <a:chOff x="-1158200" y="1575175"/>
            <a:chExt cx="491503" cy="490546"/>
          </a:xfrm>
        </p:grpSpPr>
        <p:sp>
          <p:nvSpPr>
            <p:cNvPr id="3582" name="Google Shape;3582;p64"/>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4" name="Google Shape;3584;p64"/>
            <p:cNvGrpSpPr/>
            <p:nvPr/>
          </p:nvGrpSpPr>
          <p:grpSpPr>
            <a:xfrm>
              <a:off x="-1023447" y="1674407"/>
              <a:ext cx="221998" cy="292083"/>
              <a:chOff x="-1023443" y="1674418"/>
              <a:chExt cx="221998" cy="292083"/>
            </a:xfrm>
          </p:grpSpPr>
          <p:sp>
            <p:nvSpPr>
              <p:cNvPr id="3585" name="Google Shape;3585;p64"/>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90" name="Google Shape;3590;p64"/>
          <p:cNvGrpSpPr/>
          <p:nvPr/>
        </p:nvGrpSpPr>
        <p:grpSpPr>
          <a:xfrm rot="-2389902" flipH="1">
            <a:off x="297528" y="935331"/>
            <a:ext cx="358804" cy="358169"/>
            <a:chOff x="-1158200" y="1575175"/>
            <a:chExt cx="491503" cy="490546"/>
          </a:xfrm>
        </p:grpSpPr>
        <p:sp>
          <p:nvSpPr>
            <p:cNvPr id="3591" name="Google Shape;3591;p64"/>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3" name="Google Shape;3593;p64"/>
            <p:cNvGrpSpPr/>
            <p:nvPr/>
          </p:nvGrpSpPr>
          <p:grpSpPr>
            <a:xfrm>
              <a:off x="-1023447" y="1674407"/>
              <a:ext cx="221998" cy="292083"/>
              <a:chOff x="-1023443" y="1674418"/>
              <a:chExt cx="221998" cy="292083"/>
            </a:xfrm>
          </p:grpSpPr>
          <p:sp>
            <p:nvSpPr>
              <p:cNvPr id="3594" name="Google Shape;3594;p64"/>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99" name="Google Shape;3599;p64"/>
          <p:cNvGrpSpPr/>
          <p:nvPr/>
        </p:nvGrpSpPr>
        <p:grpSpPr>
          <a:xfrm>
            <a:off x="7758663" y="211475"/>
            <a:ext cx="392112" cy="392100"/>
            <a:chOff x="7758663" y="211475"/>
            <a:chExt cx="392112" cy="392100"/>
          </a:xfrm>
        </p:grpSpPr>
        <p:sp>
          <p:nvSpPr>
            <p:cNvPr id="3600" name="Google Shape;3600;p64"/>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3" name="Google Shape;3603;p64"/>
          <p:cNvGrpSpPr/>
          <p:nvPr/>
        </p:nvGrpSpPr>
        <p:grpSpPr>
          <a:xfrm>
            <a:off x="8312201" y="211475"/>
            <a:ext cx="392112" cy="392100"/>
            <a:chOff x="8312201" y="211475"/>
            <a:chExt cx="392112" cy="392100"/>
          </a:xfrm>
        </p:grpSpPr>
        <p:grpSp>
          <p:nvGrpSpPr>
            <p:cNvPr id="3604" name="Google Shape;3604;p64"/>
            <p:cNvGrpSpPr/>
            <p:nvPr/>
          </p:nvGrpSpPr>
          <p:grpSpPr>
            <a:xfrm>
              <a:off x="8312201" y="220550"/>
              <a:ext cx="380430" cy="373923"/>
              <a:chOff x="4932401" y="4252000"/>
              <a:chExt cx="380430" cy="373923"/>
            </a:xfrm>
          </p:grpSpPr>
          <p:sp>
            <p:nvSpPr>
              <p:cNvPr id="3605" name="Google Shape;3605;p64"/>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7" name="Google Shape;3607;p64">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64"/>
          <p:cNvGrpSpPr/>
          <p:nvPr/>
        </p:nvGrpSpPr>
        <p:grpSpPr>
          <a:xfrm>
            <a:off x="7205125" y="211475"/>
            <a:ext cx="392112" cy="392100"/>
            <a:chOff x="7205125" y="211475"/>
            <a:chExt cx="392112" cy="392100"/>
          </a:xfrm>
        </p:grpSpPr>
        <p:sp>
          <p:nvSpPr>
            <p:cNvPr id="3609" name="Google Shape;3609;p64"/>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a:hlinkClick r:id="" action="ppaction://hlinkshowjump?jump=nextslide"/>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616"/>
        <p:cNvGrpSpPr/>
        <p:nvPr/>
      </p:nvGrpSpPr>
      <p:grpSpPr>
        <a:xfrm>
          <a:off x="0" y="0"/>
          <a:ext cx="0" cy="0"/>
          <a:chOff x="0" y="0"/>
          <a:chExt cx="0" cy="0"/>
        </a:xfrm>
      </p:grpSpPr>
      <p:sp>
        <p:nvSpPr>
          <p:cNvPr id="3617" name="Google Shape;3617;p65"/>
          <p:cNvSpPr txBox="1">
            <a:spLocks noGrp="1"/>
          </p:cNvSpPr>
          <p:nvPr>
            <p:ph type="title"/>
          </p:nvPr>
        </p:nvSpPr>
        <p:spPr>
          <a:xfrm>
            <a:off x="1335898" y="580460"/>
            <a:ext cx="6495900" cy="145846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smtClean="0"/>
              <a:t>Rất tiếc, lại lần nữa nào!</a:t>
            </a:r>
            <a:endParaRPr sz="4000"/>
          </a:p>
        </p:txBody>
      </p:sp>
      <p:grpSp>
        <p:nvGrpSpPr>
          <p:cNvPr id="3618" name="Google Shape;3618;p65"/>
          <p:cNvGrpSpPr/>
          <p:nvPr/>
        </p:nvGrpSpPr>
        <p:grpSpPr>
          <a:xfrm rot="-3470671">
            <a:off x="8111813" y="4307765"/>
            <a:ext cx="533505" cy="529818"/>
            <a:chOff x="-1241687" y="1182283"/>
            <a:chExt cx="720480" cy="684288"/>
          </a:xfrm>
        </p:grpSpPr>
        <p:sp>
          <p:nvSpPr>
            <p:cNvPr id="3619" name="Google Shape;3619;p65"/>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5"/>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1" name="Google Shape;3621;p65"/>
          <p:cNvGrpSpPr/>
          <p:nvPr/>
        </p:nvGrpSpPr>
        <p:grpSpPr>
          <a:xfrm>
            <a:off x="1411809" y="4183076"/>
            <a:ext cx="635357" cy="635357"/>
            <a:chOff x="3922789" y="109320"/>
            <a:chExt cx="683400" cy="683400"/>
          </a:xfrm>
        </p:grpSpPr>
        <p:sp>
          <p:nvSpPr>
            <p:cNvPr id="3622" name="Google Shape;3622;p65"/>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5"/>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4" name="Google Shape;3624;p65"/>
            <p:cNvGrpSpPr/>
            <p:nvPr/>
          </p:nvGrpSpPr>
          <p:grpSpPr>
            <a:xfrm rot="1625114">
              <a:off x="4079249" y="423580"/>
              <a:ext cx="368338" cy="58798"/>
              <a:chOff x="4083986" y="424038"/>
              <a:chExt cx="368350" cy="58800"/>
            </a:xfrm>
          </p:grpSpPr>
          <p:sp>
            <p:nvSpPr>
              <p:cNvPr id="3625" name="Google Shape;3625;p65"/>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5"/>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7" name="Google Shape;3627;p65"/>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8" name="Google Shape;3628;p65"/>
          <p:cNvGrpSpPr/>
          <p:nvPr/>
        </p:nvGrpSpPr>
        <p:grpSpPr>
          <a:xfrm rot="1174436">
            <a:off x="799922" y="1026263"/>
            <a:ext cx="509807" cy="508815"/>
            <a:chOff x="-1158200" y="1575175"/>
            <a:chExt cx="491503" cy="490546"/>
          </a:xfrm>
        </p:grpSpPr>
        <p:sp>
          <p:nvSpPr>
            <p:cNvPr id="3629" name="Google Shape;3629;p65"/>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5"/>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1" name="Google Shape;3631;p65"/>
            <p:cNvGrpSpPr/>
            <p:nvPr/>
          </p:nvGrpSpPr>
          <p:grpSpPr>
            <a:xfrm>
              <a:off x="-1023447" y="1674407"/>
              <a:ext cx="221998" cy="292083"/>
              <a:chOff x="-1023443" y="1674418"/>
              <a:chExt cx="221998" cy="292083"/>
            </a:xfrm>
          </p:grpSpPr>
          <p:sp>
            <p:nvSpPr>
              <p:cNvPr id="3632" name="Google Shape;3632;p65"/>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7" name="Google Shape;3637;p65"/>
          <p:cNvGrpSpPr/>
          <p:nvPr/>
        </p:nvGrpSpPr>
        <p:grpSpPr>
          <a:xfrm rot="-2389902" flipH="1">
            <a:off x="297528" y="935331"/>
            <a:ext cx="358804" cy="358169"/>
            <a:chOff x="-1158200" y="1575175"/>
            <a:chExt cx="491503" cy="490546"/>
          </a:xfrm>
        </p:grpSpPr>
        <p:sp>
          <p:nvSpPr>
            <p:cNvPr id="3638" name="Google Shape;3638;p65"/>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0" name="Google Shape;3640;p65"/>
            <p:cNvGrpSpPr/>
            <p:nvPr/>
          </p:nvGrpSpPr>
          <p:grpSpPr>
            <a:xfrm>
              <a:off x="-1023447" y="1674407"/>
              <a:ext cx="221998" cy="292083"/>
              <a:chOff x="-1023443" y="1674418"/>
              <a:chExt cx="221998" cy="292083"/>
            </a:xfrm>
          </p:grpSpPr>
          <p:sp>
            <p:nvSpPr>
              <p:cNvPr id="3641" name="Google Shape;3641;p65"/>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5"/>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5"/>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46" name="Google Shape;3646;p65"/>
          <p:cNvGrpSpPr/>
          <p:nvPr/>
        </p:nvGrpSpPr>
        <p:grpSpPr>
          <a:xfrm>
            <a:off x="3292224" y="1540614"/>
            <a:ext cx="2559553" cy="3178912"/>
            <a:chOff x="3292224" y="1540614"/>
            <a:chExt cx="2559553" cy="3178912"/>
          </a:xfrm>
        </p:grpSpPr>
        <p:sp>
          <p:nvSpPr>
            <p:cNvPr id="3647" name="Google Shape;3647;p65"/>
            <p:cNvSpPr/>
            <p:nvPr/>
          </p:nvSpPr>
          <p:spPr>
            <a:xfrm>
              <a:off x="3569772" y="2506041"/>
              <a:ext cx="2004456" cy="728491"/>
            </a:xfrm>
            <a:custGeom>
              <a:avLst/>
              <a:gdLst/>
              <a:ahLst/>
              <a:cxnLst/>
              <a:rect l="l" t="t" r="r" b="b"/>
              <a:pathLst>
                <a:path w="29826" h="10835" extrusionOk="0">
                  <a:moveTo>
                    <a:pt x="1" y="0"/>
                  </a:moveTo>
                  <a:lnTo>
                    <a:pt x="1405" y="10835"/>
                  </a:lnTo>
                  <a:lnTo>
                    <a:pt x="28421" y="10835"/>
                  </a:lnTo>
                  <a:lnTo>
                    <a:pt x="2982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3640203" y="1639852"/>
              <a:ext cx="1863595" cy="795793"/>
            </a:xfrm>
            <a:custGeom>
              <a:avLst/>
              <a:gdLst/>
              <a:ahLst/>
              <a:cxnLst/>
              <a:rect l="l" t="t" r="r" b="b"/>
              <a:pathLst>
                <a:path w="27730" h="11836" extrusionOk="0">
                  <a:moveTo>
                    <a:pt x="4870" y="0"/>
                  </a:moveTo>
                  <a:cubicBezTo>
                    <a:pt x="2191" y="0"/>
                    <a:pt x="0" y="2203"/>
                    <a:pt x="0" y="4918"/>
                  </a:cubicBezTo>
                  <a:lnTo>
                    <a:pt x="0" y="11835"/>
                  </a:lnTo>
                  <a:lnTo>
                    <a:pt x="27730" y="11835"/>
                  </a:lnTo>
                  <a:lnTo>
                    <a:pt x="27730" y="4918"/>
                  </a:lnTo>
                  <a:cubicBezTo>
                    <a:pt x="27730" y="2203"/>
                    <a:pt x="25551" y="0"/>
                    <a:pt x="2286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3569772" y="1569390"/>
              <a:ext cx="2004456" cy="936718"/>
            </a:xfrm>
            <a:custGeom>
              <a:avLst/>
              <a:gdLst/>
              <a:ahLst/>
              <a:cxnLst/>
              <a:rect l="l" t="t" r="r" b="b"/>
              <a:pathLst>
                <a:path w="29826" h="13932" extrusionOk="0">
                  <a:moveTo>
                    <a:pt x="23908" y="2096"/>
                  </a:moveTo>
                  <a:cubicBezTo>
                    <a:pt x="26016" y="2096"/>
                    <a:pt x="27730" y="3835"/>
                    <a:pt x="27730" y="5966"/>
                  </a:cubicBezTo>
                  <a:lnTo>
                    <a:pt x="27730" y="11836"/>
                  </a:lnTo>
                  <a:lnTo>
                    <a:pt x="2108" y="11836"/>
                  </a:lnTo>
                  <a:lnTo>
                    <a:pt x="2108" y="5966"/>
                  </a:lnTo>
                  <a:cubicBezTo>
                    <a:pt x="2108" y="3835"/>
                    <a:pt x="3811" y="2096"/>
                    <a:pt x="5918" y="2096"/>
                  </a:cubicBezTo>
                  <a:close/>
                  <a:moveTo>
                    <a:pt x="5918" y="1"/>
                  </a:moveTo>
                  <a:cubicBezTo>
                    <a:pt x="2644" y="1"/>
                    <a:pt x="1" y="2668"/>
                    <a:pt x="1" y="5966"/>
                  </a:cubicBezTo>
                  <a:lnTo>
                    <a:pt x="1" y="13931"/>
                  </a:lnTo>
                  <a:lnTo>
                    <a:pt x="29826" y="13931"/>
                  </a:lnTo>
                  <a:lnTo>
                    <a:pt x="29826" y="5966"/>
                  </a:lnTo>
                  <a:cubicBezTo>
                    <a:pt x="29826" y="2668"/>
                    <a:pt x="27182" y="1"/>
                    <a:pt x="23908"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5"/>
            <p:cNvSpPr/>
            <p:nvPr/>
          </p:nvSpPr>
          <p:spPr>
            <a:xfrm>
              <a:off x="3643361" y="1569390"/>
              <a:ext cx="1930867" cy="936718"/>
            </a:xfrm>
            <a:custGeom>
              <a:avLst/>
              <a:gdLst/>
              <a:ahLst/>
              <a:cxnLst/>
              <a:rect l="l" t="t" r="r" b="b"/>
              <a:pathLst>
                <a:path w="28731" h="13932" extrusionOk="0">
                  <a:moveTo>
                    <a:pt x="4823" y="1"/>
                  </a:moveTo>
                  <a:cubicBezTo>
                    <a:pt x="2835" y="1"/>
                    <a:pt x="1072" y="989"/>
                    <a:pt x="1" y="2513"/>
                  </a:cubicBezTo>
                  <a:cubicBezTo>
                    <a:pt x="310" y="3323"/>
                    <a:pt x="822" y="4025"/>
                    <a:pt x="1656" y="4466"/>
                  </a:cubicBezTo>
                  <a:cubicBezTo>
                    <a:pt x="2741" y="5036"/>
                    <a:pt x="4002" y="5151"/>
                    <a:pt x="5226" y="5151"/>
                  </a:cubicBezTo>
                  <a:cubicBezTo>
                    <a:pt x="5560" y="5151"/>
                    <a:pt x="5892" y="5143"/>
                    <a:pt x="6216" y="5132"/>
                  </a:cubicBezTo>
                  <a:cubicBezTo>
                    <a:pt x="7087" y="5109"/>
                    <a:pt x="7987" y="5045"/>
                    <a:pt x="8882" y="5045"/>
                  </a:cubicBezTo>
                  <a:cubicBezTo>
                    <a:pt x="9797" y="5045"/>
                    <a:pt x="10707" y="5112"/>
                    <a:pt x="11574" y="5359"/>
                  </a:cubicBezTo>
                  <a:cubicBezTo>
                    <a:pt x="13217" y="5835"/>
                    <a:pt x="14253" y="7061"/>
                    <a:pt x="14527" y="8740"/>
                  </a:cubicBezTo>
                  <a:cubicBezTo>
                    <a:pt x="14848" y="10716"/>
                    <a:pt x="14848" y="11645"/>
                    <a:pt x="14872" y="13633"/>
                  </a:cubicBezTo>
                  <a:cubicBezTo>
                    <a:pt x="14872" y="13729"/>
                    <a:pt x="14872" y="13836"/>
                    <a:pt x="14872" y="13931"/>
                  </a:cubicBezTo>
                  <a:lnTo>
                    <a:pt x="28731" y="13931"/>
                  </a:lnTo>
                  <a:lnTo>
                    <a:pt x="28731" y="5966"/>
                  </a:lnTo>
                  <a:cubicBezTo>
                    <a:pt x="28731" y="2668"/>
                    <a:pt x="26087" y="1"/>
                    <a:pt x="22813"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3945851" y="1719122"/>
              <a:ext cx="34476" cy="650095"/>
            </a:xfrm>
            <a:custGeom>
              <a:avLst/>
              <a:gdLst/>
              <a:ahLst/>
              <a:cxnLst/>
              <a:rect l="l" t="t" r="r" b="b"/>
              <a:pathLst>
                <a:path w="513" h="9669" extrusionOk="0">
                  <a:moveTo>
                    <a:pt x="250" y="0"/>
                  </a:moveTo>
                  <a:cubicBezTo>
                    <a:pt x="250" y="0"/>
                    <a:pt x="250" y="36"/>
                    <a:pt x="239" y="107"/>
                  </a:cubicBezTo>
                  <a:cubicBezTo>
                    <a:pt x="227" y="179"/>
                    <a:pt x="215" y="286"/>
                    <a:pt x="203" y="417"/>
                  </a:cubicBezTo>
                  <a:cubicBezTo>
                    <a:pt x="167" y="679"/>
                    <a:pt x="143" y="1060"/>
                    <a:pt x="108" y="1512"/>
                  </a:cubicBezTo>
                  <a:cubicBezTo>
                    <a:pt x="72" y="1965"/>
                    <a:pt x="48" y="2501"/>
                    <a:pt x="24" y="3060"/>
                  </a:cubicBezTo>
                  <a:cubicBezTo>
                    <a:pt x="12" y="3346"/>
                    <a:pt x="12" y="3632"/>
                    <a:pt x="0" y="3929"/>
                  </a:cubicBezTo>
                  <a:cubicBezTo>
                    <a:pt x="0" y="4227"/>
                    <a:pt x="0" y="4536"/>
                    <a:pt x="0" y="4834"/>
                  </a:cubicBezTo>
                  <a:cubicBezTo>
                    <a:pt x="0" y="5144"/>
                    <a:pt x="0" y="5441"/>
                    <a:pt x="0" y="5739"/>
                  </a:cubicBezTo>
                  <a:cubicBezTo>
                    <a:pt x="0" y="6037"/>
                    <a:pt x="12" y="6322"/>
                    <a:pt x="24" y="6608"/>
                  </a:cubicBezTo>
                  <a:cubicBezTo>
                    <a:pt x="48" y="7180"/>
                    <a:pt x="72" y="7704"/>
                    <a:pt x="108" y="8156"/>
                  </a:cubicBezTo>
                  <a:cubicBezTo>
                    <a:pt x="131" y="8608"/>
                    <a:pt x="167" y="8989"/>
                    <a:pt x="203" y="9251"/>
                  </a:cubicBezTo>
                  <a:cubicBezTo>
                    <a:pt x="215" y="9382"/>
                    <a:pt x="227" y="9489"/>
                    <a:pt x="239" y="9561"/>
                  </a:cubicBezTo>
                  <a:cubicBezTo>
                    <a:pt x="250" y="9632"/>
                    <a:pt x="250" y="9668"/>
                    <a:pt x="250" y="9668"/>
                  </a:cubicBezTo>
                  <a:cubicBezTo>
                    <a:pt x="250" y="9668"/>
                    <a:pt x="262" y="9632"/>
                    <a:pt x="274" y="9561"/>
                  </a:cubicBezTo>
                  <a:cubicBezTo>
                    <a:pt x="274" y="9489"/>
                    <a:pt x="298" y="9382"/>
                    <a:pt x="310" y="9251"/>
                  </a:cubicBezTo>
                  <a:cubicBezTo>
                    <a:pt x="334" y="8989"/>
                    <a:pt x="370" y="8608"/>
                    <a:pt x="405" y="8156"/>
                  </a:cubicBezTo>
                  <a:cubicBezTo>
                    <a:pt x="441" y="7704"/>
                    <a:pt x="465" y="7180"/>
                    <a:pt x="489" y="6608"/>
                  </a:cubicBezTo>
                  <a:cubicBezTo>
                    <a:pt x="489" y="6322"/>
                    <a:pt x="501" y="6037"/>
                    <a:pt x="501" y="5739"/>
                  </a:cubicBezTo>
                  <a:cubicBezTo>
                    <a:pt x="512" y="5441"/>
                    <a:pt x="512" y="5144"/>
                    <a:pt x="512" y="4834"/>
                  </a:cubicBezTo>
                  <a:cubicBezTo>
                    <a:pt x="512" y="4536"/>
                    <a:pt x="512" y="4227"/>
                    <a:pt x="501" y="3929"/>
                  </a:cubicBezTo>
                  <a:cubicBezTo>
                    <a:pt x="501" y="3632"/>
                    <a:pt x="489" y="3346"/>
                    <a:pt x="489" y="3060"/>
                  </a:cubicBezTo>
                  <a:cubicBezTo>
                    <a:pt x="465" y="2501"/>
                    <a:pt x="441" y="1965"/>
                    <a:pt x="405" y="1512"/>
                  </a:cubicBezTo>
                  <a:cubicBezTo>
                    <a:pt x="370" y="1060"/>
                    <a:pt x="334" y="679"/>
                    <a:pt x="310" y="417"/>
                  </a:cubicBezTo>
                  <a:cubicBezTo>
                    <a:pt x="298" y="286"/>
                    <a:pt x="274" y="179"/>
                    <a:pt x="274" y="107"/>
                  </a:cubicBezTo>
                  <a:cubicBezTo>
                    <a:pt x="262" y="36"/>
                    <a:pt x="250"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4351500" y="1719122"/>
              <a:ext cx="35283" cy="650095"/>
            </a:xfrm>
            <a:custGeom>
              <a:avLst/>
              <a:gdLst/>
              <a:ahLst/>
              <a:cxnLst/>
              <a:rect l="l" t="t" r="r" b="b"/>
              <a:pathLst>
                <a:path w="525" h="9669" extrusionOk="0">
                  <a:moveTo>
                    <a:pt x="263" y="0"/>
                  </a:moveTo>
                  <a:cubicBezTo>
                    <a:pt x="263" y="0"/>
                    <a:pt x="263" y="36"/>
                    <a:pt x="251" y="107"/>
                  </a:cubicBezTo>
                  <a:cubicBezTo>
                    <a:pt x="239" y="179"/>
                    <a:pt x="227" y="286"/>
                    <a:pt x="215" y="417"/>
                  </a:cubicBezTo>
                  <a:cubicBezTo>
                    <a:pt x="180" y="679"/>
                    <a:pt x="144" y="1060"/>
                    <a:pt x="108" y="1512"/>
                  </a:cubicBezTo>
                  <a:cubicBezTo>
                    <a:pt x="84" y="1965"/>
                    <a:pt x="49" y="2501"/>
                    <a:pt x="37" y="3060"/>
                  </a:cubicBezTo>
                  <a:cubicBezTo>
                    <a:pt x="25" y="3346"/>
                    <a:pt x="13" y="3632"/>
                    <a:pt x="13" y="3929"/>
                  </a:cubicBezTo>
                  <a:cubicBezTo>
                    <a:pt x="1" y="4227"/>
                    <a:pt x="1" y="4536"/>
                    <a:pt x="1" y="4834"/>
                  </a:cubicBezTo>
                  <a:cubicBezTo>
                    <a:pt x="1" y="5144"/>
                    <a:pt x="1" y="5441"/>
                    <a:pt x="13" y="5739"/>
                  </a:cubicBezTo>
                  <a:cubicBezTo>
                    <a:pt x="13" y="6037"/>
                    <a:pt x="25" y="6322"/>
                    <a:pt x="37" y="6608"/>
                  </a:cubicBezTo>
                  <a:cubicBezTo>
                    <a:pt x="49" y="7180"/>
                    <a:pt x="84" y="7704"/>
                    <a:pt x="108" y="8156"/>
                  </a:cubicBezTo>
                  <a:cubicBezTo>
                    <a:pt x="144" y="8608"/>
                    <a:pt x="180" y="8989"/>
                    <a:pt x="215" y="9251"/>
                  </a:cubicBezTo>
                  <a:cubicBezTo>
                    <a:pt x="227" y="9382"/>
                    <a:pt x="239" y="9489"/>
                    <a:pt x="251" y="9561"/>
                  </a:cubicBezTo>
                  <a:cubicBezTo>
                    <a:pt x="263" y="9632"/>
                    <a:pt x="263" y="9668"/>
                    <a:pt x="263" y="9668"/>
                  </a:cubicBezTo>
                  <a:cubicBezTo>
                    <a:pt x="263" y="9668"/>
                    <a:pt x="263" y="9632"/>
                    <a:pt x="275" y="9561"/>
                  </a:cubicBezTo>
                  <a:cubicBezTo>
                    <a:pt x="287" y="9489"/>
                    <a:pt x="299" y="9382"/>
                    <a:pt x="310" y="9251"/>
                  </a:cubicBezTo>
                  <a:cubicBezTo>
                    <a:pt x="346" y="8989"/>
                    <a:pt x="382" y="8608"/>
                    <a:pt x="418" y="8156"/>
                  </a:cubicBezTo>
                  <a:cubicBezTo>
                    <a:pt x="441" y="7704"/>
                    <a:pt x="477" y="7180"/>
                    <a:pt x="489" y="6608"/>
                  </a:cubicBezTo>
                  <a:cubicBezTo>
                    <a:pt x="501" y="6322"/>
                    <a:pt x="513" y="6037"/>
                    <a:pt x="513" y="5739"/>
                  </a:cubicBezTo>
                  <a:cubicBezTo>
                    <a:pt x="525" y="5441"/>
                    <a:pt x="525" y="5144"/>
                    <a:pt x="525" y="4834"/>
                  </a:cubicBezTo>
                  <a:cubicBezTo>
                    <a:pt x="525" y="4536"/>
                    <a:pt x="525" y="4227"/>
                    <a:pt x="513" y="3929"/>
                  </a:cubicBezTo>
                  <a:cubicBezTo>
                    <a:pt x="513" y="3632"/>
                    <a:pt x="501" y="3346"/>
                    <a:pt x="489" y="3060"/>
                  </a:cubicBezTo>
                  <a:cubicBezTo>
                    <a:pt x="477" y="2501"/>
                    <a:pt x="441" y="1965"/>
                    <a:pt x="418" y="1512"/>
                  </a:cubicBezTo>
                  <a:cubicBezTo>
                    <a:pt x="382" y="1060"/>
                    <a:pt x="346" y="679"/>
                    <a:pt x="310" y="417"/>
                  </a:cubicBezTo>
                  <a:cubicBezTo>
                    <a:pt x="299"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4757217" y="1719122"/>
              <a:ext cx="35283" cy="650095"/>
            </a:xfrm>
            <a:custGeom>
              <a:avLst/>
              <a:gdLst/>
              <a:ahLst/>
              <a:cxnLst/>
              <a:rect l="l" t="t" r="r" b="b"/>
              <a:pathLst>
                <a:path w="525" h="9669" extrusionOk="0">
                  <a:moveTo>
                    <a:pt x="262" y="0"/>
                  </a:moveTo>
                  <a:cubicBezTo>
                    <a:pt x="262" y="0"/>
                    <a:pt x="262" y="36"/>
                    <a:pt x="250" y="107"/>
                  </a:cubicBezTo>
                  <a:cubicBezTo>
                    <a:pt x="239" y="179"/>
                    <a:pt x="227" y="286"/>
                    <a:pt x="215" y="417"/>
                  </a:cubicBezTo>
                  <a:cubicBezTo>
                    <a:pt x="179" y="679"/>
                    <a:pt x="143" y="1060"/>
                    <a:pt x="119" y="1512"/>
                  </a:cubicBezTo>
                  <a:cubicBezTo>
                    <a:pt x="84" y="1965"/>
                    <a:pt x="48" y="2501"/>
                    <a:pt x="36" y="3060"/>
                  </a:cubicBezTo>
                  <a:cubicBezTo>
                    <a:pt x="24" y="3346"/>
                    <a:pt x="12" y="3632"/>
                    <a:pt x="12" y="3929"/>
                  </a:cubicBezTo>
                  <a:cubicBezTo>
                    <a:pt x="12" y="4227"/>
                    <a:pt x="0" y="4536"/>
                    <a:pt x="0" y="4834"/>
                  </a:cubicBezTo>
                  <a:cubicBezTo>
                    <a:pt x="0" y="5144"/>
                    <a:pt x="0" y="5441"/>
                    <a:pt x="12" y="5739"/>
                  </a:cubicBezTo>
                  <a:cubicBezTo>
                    <a:pt x="12" y="6037"/>
                    <a:pt x="24" y="6322"/>
                    <a:pt x="36" y="6608"/>
                  </a:cubicBezTo>
                  <a:cubicBezTo>
                    <a:pt x="48" y="7180"/>
                    <a:pt x="84" y="7704"/>
                    <a:pt x="108" y="8156"/>
                  </a:cubicBezTo>
                  <a:cubicBezTo>
                    <a:pt x="143" y="8608"/>
                    <a:pt x="179" y="8989"/>
                    <a:pt x="215" y="9251"/>
                  </a:cubicBezTo>
                  <a:cubicBezTo>
                    <a:pt x="227" y="9382"/>
                    <a:pt x="239" y="9489"/>
                    <a:pt x="250" y="9561"/>
                  </a:cubicBezTo>
                  <a:cubicBezTo>
                    <a:pt x="262" y="9632"/>
                    <a:pt x="262" y="9668"/>
                    <a:pt x="262" y="9668"/>
                  </a:cubicBezTo>
                  <a:cubicBezTo>
                    <a:pt x="262" y="9668"/>
                    <a:pt x="274" y="9632"/>
                    <a:pt x="274" y="9561"/>
                  </a:cubicBezTo>
                  <a:cubicBezTo>
                    <a:pt x="286" y="9489"/>
                    <a:pt x="298" y="9382"/>
                    <a:pt x="310" y="9251"/>
                  </a:cubicBezTo>
                  <a:cubicBezTo>
                    <a:pt x="346" y="8989"/>
                    <a:pt x="381" y="8608"/>
                    <a:pt x="417" y="8156"/>
                  </a:cubicBezTo>
                  <a:cubicBezTo>
                    <a:pt x="441" y="7704"/>
                    <a:pt x="477" y="7180"/>
                    <a:pt x="489" y="6608"/>
                  </a:cubicBezTo>
                  <a:cubicBezTo>
                    <a:pt x="500" y="6322"/>
                    <a:pt x="512" y="6037"/>
                    <a:pt x="512" y="5739"/>
                  </a:cubicBezTo>
                  <a:cubicBezTo>
                    <a:pt x="524" y="5441"/>
                    <a:pt x="524" y="5144"/>
                    <a:pt x="524" y="4834"/>
                  </a:cubicBezTo>
                  <a:cubicBezTo>
                    <a:pt x="524" y="4536"/>
                    <a:pt x="524" y="4227"/>
                    <a:pt x="512" y="3929"/>
                  </a:cubicBezTo>
                  <a:cubicBezTo>
                    <a:pt x="512" y="3632"/>
                    <a:pt x="500" y="3346"/>
                    <a:pt x="489" y="3060"/>
                  </a:cubicBezTo>
                  <a:cubicBezTo>
                    <a:pt x="477" y="2501"/>
                    <a:pt x="441" y="1965"/>
                    <a:pt x="417" y="1512"/>
                  </a:cubicBezTo>
                  <a:cubicBezTo>
                    <a:pt x="381" y="1060"/>
                    <a:pt x="346" y="679"/>
                    <a:pt x="310" y="417"/>
                  </a:cubicBezTo>
                  <a:cubicBezTo>
                    <a:pt x="298" y="286"/>
                    <a:pt x="286" y="179"/>
                    <a:pt x="274" y="107"/>
                  </a:cubicBezTo>
                  <a:cubicBezTo>
                    <a:pt x="274"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5163673" y="1719122"/>
              <a:ext cx="35283" cy="650095"/>
            </a:xfrm>
            <a:custGeom>
              <a:avLst/>
              <a:gdLst/>
              <a:ahLst/>
              <a:cxnLst/>
              <a:rect l="l" t="t" r="r" b="b"/>
              <a:pathLst>
                <a:path w="525" h="9669" extrusionOk="0">
                  <a:moveTo>
                    <a:pt x="263" y="0"/>
                  </a:moveTo>
                  <a:cubicBezTo>
                    <a:pt x="263" y="0"/>
                    <a:pt x="251" y="36"/>
                    <a:pt x="251" y="107"/>
                  </a:cubicBezTo>
                  <a:cubicBezTo>
                    <a:pt x="239" y="179"/>
                    <a:pt x="227" y="286"/>
                    <a:pt x="203" y="417"/>
                  </a:cubicBezTo>
                  <a:cubicBezTo>
                    <a:pt x="179" y="679"/>
                    <a:pt x="144" y="1060"/>
                    <a:pt x="108" y="1512"/>
                  </a:cubicBezTo>
                  <a:cubicBezTo>
                    <a:pt x="72" y="1965"/>
                    <a:pt x="48" y="2501"/>
                    <a:pt x="36" y="3060"/>
                  </a:cubicBezTo>
                  <a:cubicBezTo>
                    <a:pt x="25" y="3346"/>
                    <a:pt x="13" y="3632"/>
                    <a:pt x="13" y="3929"/>
                  </a:cubicBezTo>
                  <a:cubicBezTo>
                    <a:pt x="1" y="4227"/>
                    <a:pt x="1" y="4536"/>
                    <a:pt x="1" y="4834"/>
                  </a:cubicBezTo>
                  <a:cubicBezTo>
                    <a:pt x="1" y="5144"/>
                    <a:pt x="1" y="5441"/>
                    <a:pt x="13" y="5739"/>
                  </a:cubicBezTo>
                  <a:cubicBezTo>
                    <a:pt x="13" y="6037"/>
                    <a:pt x="25" y="6322"/>
                    <a:pt x="25" y="6608"/>
                  </a:cubicBezTo>
                  <a:cubicBezTo>
                    <a:pt x="48" y="7180"/>
                    <a:pt x="72" y="7704"/>
                    <a:pt x="108" y="8156"/>
                  </a:cubicBezTo>
                  <a:cubicBezTo>
                    <a:pt x="144" y="8608"/>
                    <a:pt x="179" y="8989"/>
                    <a:pt x="203" y="9251"/>
                  </a:cubicBezTo>
                  <a:cubicBezTo>
                    <a:pt x="227" y="9382"/>
                    <a:pt x="239" y="9489"/>
                    <a:pt x="251" y="9561"/>
                  </a:cubicBezTo>
                  <a:cubicBezTo>
                    <a:pt x="251" y="9632"/>
                    <a:pt x="263" y="9668"/>
                    <a:pt x="263" y="9668"/>
                  </a:cubicBezTo>
                  <a:cubicBezTo>
                    <a:pt x="263" y="9668"/>
                    <a:pt x="263" y="9632"/>
                    <a:pt x="275" y="9561"/>
                  </a:cubicBezTo>
                  <a:cubicBezTo>
                    <a:pt x="287" y="9489"/>
                    <a:pt x="298" y="9382"/>
                    <a:pt x="310" y="9251"/>
                  </a:cubicBezTo>
                  <a:cubicBezTo>
                    <a:pt x="346" y="8989"/>
                    <a:pt x="382" y="8608"/>
                    <a:pt x="406" y="8156"/>
                  </a:cubicBezTo>
                  <a:cubicBezTo>
                    <a:pt x="441" y="7704"/>
                    <a:pt x="465" y="7180"/>
                    <a:pt x="489" y="6608"/>
                  </a:cubicBezTo>
                  <a:cubicBezTo>
                    <a:pt x="501" y="6322"/>
                    <a:pt x="513" y="6037"/>
                    <a:pt x="513" y="5739"/>
                  </a:cubicBezTo>
                  <a:cubicBezTo>
                    <a:pt x="513" y="5441"/>
                    <a:pt x="513" y="5144"/>
                    <a:pt x="525" y="4834"/>
                  </a:cubicBezTo>
                  <a:cubicBezTo>
                    <a:pt x="513" y="4536"/>
                    <a:pt x="513" y="4227"/>
                    <a:pt x="513" y="3929"/>
                  </a:cubicBezTo>
                  <a:cubicBezTo>
                    <a:pt x="513" y="3632"/>
                    <a:pt x="501" y="3346"/>
                    <a:pt x="489" y="3060"/>
                  </a:cubicBezTo>
                  <a:cubicBezTo>
                    <a:pt x="465" y="2501"/>
                    <a:pt x="441" y="1965"/>
                    <a:pt x="406" y="1512"/>
                  </a:cubicBezTo>
                  <a:cubicBezTo>
                    <a:pt x="382" y="1060"/>
                    <a:pt x="346" y="679"/>
                    <a:pt x="310" y="417"/>
                  </a:cubicBezTo>
                  <a:cubicBezTo>
                    <a:pt x="298"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3528172" y="1540614"/>
              <a:ext cx="524938" cy="548369"/>
            </a:xfrm>
            <a:custGeom>
              <a:avLst/>
              <a:gdLst/>
              <a:ahLst/>
              <a:cxnLst/>
              <a:rect l="l" t="t" r="r" b="b"/>
              <a:pathLst>
                <a:path w="7811" h="8156" extrusionOk="0">
                  <a:moveTo>
                    <a:pt x="7811" y="0"/>
                  </a:moveTo>
                  <a:cubicBezTo>
                    <a:pt x="5954" y="0"/>
                    <a:pt x="3608" y="203"/>
                    <a:pt x="2036" y="1834"/>
                  </a:cubicBezTo>
                  <a:cubicBezTo>
                    <a:pt x="822" y="3096"/>
                    <a:pt x="215" y="4917"/>
                    <a:pt x="0" y="7942"/>
                  </a:cubicBezTo>
                  <a:lnTo>
                    <a:pt x="3096" y="8156"/>
                  </a:lnTo>
                  <a:cubicBezTo>
                    <a:pt x="3251" y="5989"/>
                    <a:pt x="3620" y="4667"/>
                    <a:pt x="4263" y="4001"/>
                  </a:cubicBezTo>
                  <a:cubicBezTo>
                    <a:pt x="4668" y="3584"/>
                    <a:pt x="5442"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3909829" y="1620623"/>
              <a:ext cx="92071" cy="71336"/>
            </a:xfrm>
            <a:custGeom>
              <a:avLst/>
              <a:gdLst/>
              <a:ahLst/>
              <a:cxnLst/>
              <a:rect l="l" t="t" r="r" b="b"/>
              <a:pathLst>
                <a:path w="1370" h="1061" extrusionOk="0">
                  <a:moveTo>
                    <a:pt x="691" y="1"/>
                  </a:moveTo>
                  <a:cubicBezTo>
                    <a:pt x="1" y="1"/>
                    <a:pt x="1"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3585767" y="1957672"/>
              <a:ext cx="91264" cy="71269"/>
            </a:xfrm>
            <a:custGeom>
              <a:avLst/>
              <a:gdLst/>
              <a:ahLst/>
              <a:cxnLst/>
              <a:rect l="l" t="t" r="r" b="b"/>
              <a:pathLst>
                <a:path w="1358" h="1060" extrusionOk="0">
                  <a:moveTo>
                    <a:pt x="679" y="0"/>
                  </a:moveTo>
                  <a:cubicBezTo>
                    <a:pt x="1" y="0"/>
                    <a:pt x="1"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5090890" y="1540614"/>
              <a:ext cx="524938" cy="548369"/>
            </a:xfrm>
            <a:custGeom>
              <a:avLst/>
              <a:gdLst/>
              <a:ahLst/>
              <a:cxnLst/>
              <a:rect l="l" t="t" r="r" b="b"/>
              <a:pathLst>
                <a:path w="7811" h="8156" extrusionOk="0">
                  <a:moveTo>
                    <a:pt x="0" y="0"/>
                  </a:moveTo>
                  <a:lnTo>
                    <a:pt x="0" y="3108"/>
                  </a:lnTo>
                  <a:cubicBezTo>
                    <a:pt x="2370" y="3108"/>
                    <a:pt x="3144" y="3584"/>
                    <a:pt x="3548" y="4001"/>
                  </a:cubicBezTo>
                  <a:cubicBezTo>
                    <a:pt x="4191" y="4667"/>
                    <a:pt x="4560" y="5989"/>
                    <a:pt x="4715" y="8156"/>
                  </a:cubicBezTo>
                  <a:lnTo>
                    <a:pt x="7811" y="7942"/>
                  </a:lnTo>
                  <a:cubicBezTo>
                    <a:pt x="7596" y="4917"/>
                    <a:pt x="6989" y="3096"/>
                    <a:pt x="5775" y="1834"/>
                  </a:cubicBezTo>
                  <a:cubicBezTo>
                    <a:pt x="4953" y="976"/>
                    <a:pt x="3536"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5"/>
            <p:cNvSpPr/>
            <p:nvPr/>
          </p:nvSpPr>
          <p:spPr>
            <a:xfrm>
              <a:off x="5142100" y="1620623"/>
              <a:ext cx="92071" cy="71336"/>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5"/>
            <p:cNvSpPr/>
            <p:nvPr/>
          </p:nvSpPr>
          <p:spPr>
            <a:xfrm>
              <a:off x="5466969" y="195767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1" name="Google Shape;3661;p65"/>
            <p:cNvGrpSpPr/>
            <p:nvPr/>
          </p:nvGrpSpPr>
          <p:grpSpPr>
            <a:xfrm>
              <a:off x="3570616" y="2407729"/>
              <a:ext cx="1985974" cy="1116489"/>
              <a:chOff x="3570616" y="2388679"/>
              <a:chExt cx="1985974" cy="1116489"/>
            </a:xfrm>
          </p:grpSpPr>
          <p:sp>
            <p:nvSpPr>
              <p:cNvPr id="3662" name="Google Shape;3662;p65"/>
              <p:cNvSpPr/>
              <p:nvPr/>
            </p:nvSpPr>
            <p:spPr>
              <a:xfrm>
                <a:off x="4166946" y="2656658"/>
                <a:ext cx="1011811" cy="848510"/>
              </a:xfrm>
              <a:custGeom>
                <a:avLst/>
                <a:gdLst/>
                <a:ahLst/>
                <a:cxnLst/>
                <a:rect l="l" t="t" r="r" b="b"/>
                <a:pathLst>
                  <a:path w="15050" h="12621" extrusionOk="0">
                    <a:moveTo>
                      <a:pt x="7525" y="0"/>
                    </a:moveTo>
                    <a:cubicBezTo>
                      <a:pt x="3370" y="0"/>
                      <a:pt x="0" y="2834"/>
                      <a:pt x="0" y="6311"/>
                    </a:cubicBezTo>
                    <a:cubicBezTo>
                      <a:pt x="0" y="9799"/>
                      <a:pt x="3370" y="12621"/>
                      <a:pt x="7525" y="12621"/>
                    </a:cubicBezTo>
                    <a:cubicBezTo>
                      <a:pt x="11680" y="12621"/>
                      <a:pt x="15050" y="9799"/>
                      <a:pt x="15050" y="6311"/>
                    </a:cubicBezTo>
                    <a:cubicBezTo>
                      <a:pt x="15050" y="2834"/>
                      <a:pt x="11680" y="0"/>
                      <a:pt x="7525" y="0"/>
                    </a:cubicBezTo>
                    <a:close/>
                  </a:path>
                </a:pathLst>
              </a:custGeom>
              <a:solidFill>
                <a:srgbClr val="D0D1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3570616" y="2388679"/>
                <a:ext cx="984583" cy="884075"/>
              </a:xfrm>
              <a:custGeom>
                <a:avLst/>
                <a:gdLst/>
                <a:ahLst/>
                <a:cxnLst/>
                <a:rect l="l" t="t" r="r" b="b"/>
                <a:pathLst>
                  <a:path w="14645" h="13150" extrusionOk="0">
                    <a:moveTo>
                      <a:pt x="7189" y="1"/>
                    </a:moveTo>
                    <a:cubicBezTo>
                      <a:pt x="6269" y="1"/>
                      <a:pt x="5336" y="203"/>
                      <a:pt x="4453" y="629"/>
                    </a:cubicBezTo>
                    <a:cubicBezTo>
                      <a:pt x="1310" y="2141"/>
                      <a:pt x="0" y="5903"/>
                      <a:pt x="1512" y="9047"/>
                    </a:cubicBezTo>
                    <a:lnTo>
                      <a:pt x="1774" y="9582"/>
                    </a:lnTo>
                    <a:cubicBezTo>
                      <a:pt x="2861" y="11834"/>
                      <a:pt x="5111" y="13149"/>
                      <a:pt x="7458" y="13149"/>
                    </a:cubicBezTo>
                    <a:cubicBezTo>
                      <a:pt x="8376" y="13149"/>
                      <a:pt x="9308" y="12948"/>
                      <a:pt x="10192" y="12523"/>
                    </a:cubicBezTo>
                    <a:cubicBezTo>
                      <a:pt x="13323" y="11011"/>
                      <a:pt x="14645" y="7237"/>
                      <a:pt x="13133" y="4105"/>
                    </a:cubicBezTo>
                    <a:lnTo>
                      <a:pt x="12871" y="3570"/>
                    </a:lnTo>
                    <a:cubicBezTo>
                      <a:pt x="11785" y="1312"/>
                      <a:pt x="9532" y="1"/>
                      <a:pt x="71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3909187" y="2815253"/>
                <a:ext cx="622819" cy="634987"/>
              </a:xfrm>
              <a:custGeom>
                <a:avLst/>
                <a:gdLst/>
                <a:ahLst/>
                <a:cxnLst/>
                <a:rect l="l" t="t" r="r" b="b"/>
                <a:pathLst>
                  <a:path w="9264" h="9445" extrusionOk="0">
                    <a:moveTo>
                      <a:pt x="3771" y="0"/>
                    </a:moveTo>
                    <a:cubicBezTo>
                      <a:pt x="3289" y="0"/>
                      <a:pt x="2798" y="107"/>
                      <a:pt x="2334" y="332"/>
                    </a:cubicBezTo>
                    <a:cubicBezTo>
                      <a:pt x="691" y="1118"/>
                      <a:pt x="0" y="3094"/>
                      <a:pt x="786" y="4738"/>
                    </a:cubicBezTo>
                    <a:lnTo>
                      <a:pt x="2513" y="8309"/>
                    </a:lnTo>
                    <a:cubicBezTo>
                      <a:pt x="2914" y="9137"/>
                      <a:pt x="3479" y="9445"/>
                      <a:pt x="4151" y="9445"/>
                    </a:cubicBezTo>
                    <a:cubicBezTo>
                      <a:pt x="4813" y="9445"/>
                      <a:pt x="5579" y="9146"/>
                      <a:pt x="6394" y="8750"/>
                    </a:cubicBezTo>
                    <a:cubicBezTo>
                      <a:pt x="8037" y="7964"/>
                      <a:pt x="9264" y="7083"/>
                      <a:pt x="8466" y="5440"/>
                    </a:cubicBezTo>
                    <a:lnTo>
                      <a:pt x="6739" y="1868"/>
                    </a:lnTo>
                    <a:cubicBezTo>
                      <a:pt x="6175" y="689"/>
                      <a:pt x="4998" y="0"/>
                      <a:pt x="37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3823536" y="2851759"/>
                <a:ext cx="249020" cy="236313"/>
              </a:xfrm>
              <a:custGeom>
                <a:avLst/>
                <a:gdLst/>
                <a:ahLst/>
                <a:cxnLst/>
                <a:rect l="l" t="t" r="r" b="b"/>
                <a:pathLst>
                  <a:path w="3704" h="3515" extrusionOk="0">
                    <a:moveTo>
                      <a:pt x="1680" y="0"/>
                    </a:moveTo>
                    <a:cubicBezTo>
                      <a:pt x="1472" y="0"/>
                      <a:pt x="1266" y="43"/>
                      <a:pt x="1072" y="134"/>
                    </a:cubicBezTo>
                    <a:cubicBezTo>
                      <a:pt x="286" y="515"/>
                      <a:pt x="1" y="1551"/>
                      <a:pt x="429" y="2444"/>
                    </a:cubicBezTo>
                    <a:cubicBezTo>
                      <a:pt x="759" y="3113"/>
                      <a:pt x="1389" y="3514"/>
                      <a:pt x="2014" y="3514"/>
                    </a:cubicBezTo>
                    <a:cubicBezTo>
                      <a:pt x="2224" y="3514"/>
                      <a:pt x="2434" y="3469"/>
                      <a:pt x="2632" y="3373"/>
                    </a:cubicBezTo>
                    <a:cubicBezTo>
                      <a:pt x="3418" y="3004"/>
                      <a:pt x="3703" y="1968"/>
                      <a:pt x="3275" y="1075"/>
                    </a:cubicBezTo>
                    <a:cubicBezTo>
                      <a:pt x="2952" y="403"/>
                      <a:pt x="2312" y="0"/>
                      <a:pt x="168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4118877" y="2708761"/>
                <a:ext cx="249020" cy="236381"/>
              </a:xfrm>
              <a:custGeom>
                <a:avLst/>
                <a:gdLst/>
                <a:ahLst/>
                <a:cxnLst/>
                <a:rect l="l" t="t" r="r" b="b"/>
                <a:pathLst>
                  <a:path w="3704" h="3516" extrusionOk="0">
                    <a:moveTo>
                      <a:pt x="1690" y="1"/>
                    </a:moveTo>
                    <a:cubicBezTo>
                      <a:pt x="1480" y="1"/>
                      <a:pt x="1270" y="46"/>
                      <a:pt x="1072" y="142"/>
                    </a:cubicBezTo>
                    <a:cubicBezTo>
                      <a:pt x="287" y="511"/>
                      <a:pt x="1" y="1547"/>
                      <a:pt x="430" y="2440"/>
                    </a:cubicBezTo>
                    <a:cubicBezTo>
                      <a:pt x="752" y="3113"/>
                      <a:pt x="1393" y="3515"/>
                      <a:pt x="2025" y="3515"/>
                    </a:cubicBezTo>
                    <a:cubicBezTo>
                      <a:pt x="2232" y="3515"/>
                      <a:pt x="2438" y="3472"/>
                      <a:pt x="2632" y="3381"/>
                    </a:cubicBezTo>
                    <a:cubicBezTo>
                      <a:pt x="3418" y="3000"/>
                      <a:pt x="3704" y="1964"/>
                      <a:pt x="3263" y="1071"/>
                    </a:cubicBezTo>
                    <a:cubicBezTo>
                      <a:pt x="2942" y="403"/>
                      <a:pt x="2315" y="1"/>
                      <a:pt x="169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4135685" y="2995228"/>
                <a:ext cx="128140" cy="141788"/>
              </a:xfrm>
              <a:custGeom>
                <a:avLst/>
                <a:gdLst/>
                <a:ahLst/>
                <a:cxnLst/>
                <a:rect l="l" t="t" r="r" b="b"/>
                <a:pathLst>
                  <a:path w="1906" h="2109" extrusionOk="0">
                    <a:moveTo>
                      <a:pt x="156" y="1"/>
                    </a:moveTo>
                    <a:lnTo>
                      <a:pt x="1" y="2108"/>
                    </a:lnTo>
                    <a:lnTo>
                      <a:pt x="1906" y="1191"/>
                    </a:lnTo>
                    <a:lnTo>
                      <a:pt x="156"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4213335" y="3160009"/>
                <a:ext cx="82558" cy="136275"/>
              </a:xfrm>
              <a:custGeom>
                <a:avLst/>
                <a:gdLst/>
                <a:ahLst/>
                <a:cxnLst/>
                <a:rect l="l" t="t" r="r" b="b"/>
                <a:pathLst>
                  <a:path w="1228" h="2027" extrusionOk="0">
                    <a:moveTo>
                      <a:pt x="206" y="1"/>
                    </a:moveTo>
                    <a:cubicBezTo>
                      <a:pt x="181" y="1"/>
                      <a:pt x="156" y="5"/>
                      <a:pt x="132" y="14"/>
                    </a:cubicBezTo>
                    <a:cubicBezTo>
                      <a:pt x="37" y="62"/>
                      <a:pt x="1" y="181"/>
                      <a:pt x="48" y="276"/>
                    </a:cubicBezTo>
                    <a:lnTo>
                      <a:pt x="834" y="1919"/>
                    </a:lnTo>
                    <a:cubicBezTo>
                      <a:pt x="870" y="1991"/>
                      <a:pt x="941" y="2026"/>
                      <a:pt x="1013" y="2026"/>
                    </a:cubicBezTo>
                    <a:cubicBezTo>
                      <a:pt x="1037" y="2026"/>
                      <a:pt x="1061" y="2015"/>
                      <a:pt x="1096" y="2003"/>
                    </a:cubicBezTo>
                    <a:cubicBezTo>
                      <a:pt x="1180" y="1967"/>
                      <a:pt x="1227" y="1848"/>
                      <a:pt x="1180" y="1753"/>
                    </a:cubicBezTo>
                    <a:lnTo>
                      <a:pt x="382" y="110"/>
                    </a:lnTo>
                    <a:cubicBezTo>
                      <a:pt x="346" y="39"/>
                      <a:pt x="278" y="1"/>
                      <a:pt x="20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4126877" y="3201624"/>
                <a:ext cx="82558" cy="136275"/>
              </a:xfrm>
              <a:custGeom>
                <a:avLst/>
                <a:gdLst/>
                <a:ahLst/>
                <a:cxnLst/>
                <a:rect l="l" t="t" r="r" b="b"/>
                <a:pathLst>
                  <a:path w="1228" h="2027" extrusionOk="0">
                    <a:moveTo>
                      <a:pt x="208" y="1"/>
                    </a:moveTo>
                    <a:cubicBezTo>
                      <a:pt x="182" y="1"/>
                      <a:pt x="156" y="5"/>
                      <a:pt x="132" y="14"/>
                    </a:cubicBezTo>
                    <a:cubicBezTo>
                      <a:pt x="49" y="62"/>
                      <a:pt x="1" y="181"/>
                      <a:pt x="49" y="264"/>
                    </a:cubicBezTo>
                    <a:lnTo>
                      <a:pt x="846" y="1919"/>
                    </a:lnTo>
                    <a:cubicBezTo>
                      <a:pt x="882" y="1991"/>
                      <a:pt x="942" y="2027"/>
                      <a:pt x="1013" y="2027"/>
                    </a:cubicBezTo>
                    <a:cubicBezTo>
                      <a:pt x="1037" y="2027"/>
                      <a:pt x="1073" y="2015"/>
                      <a:pt x="1096" y="2003"/>
                    </a:cubicBezTo>
                    <a:cubicBezTo>
                      <a:pt x="1192" y="1967"/>
                      <a:pt x="1227" y="1848"/>
                      <a:pt x="1180" y="1753"/>
                    </a:cubicBezTo>
                    <a:lnTo>
                      <a:pt x="394" y="110"/>
                    </a:lnTo>
                    <a:cubicBezTo>
                      <a:pt x="358" y="39"/>
                      <a:pt x="283" y="1"/>
                      <a:pt x="20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4299793" y="3118394"/>
                <a:ext cx="81752" cy="136275"/>
              </a:xfrm>
              <a:custGeom>
                <a:avLst/>
                <a:gdLst/>
                <a:ahLst/>
                <a:cxnLst/>
                <a:rect l="l" t="t" r="r" b="b"/>
                <a:pathLst>
                  <a:path w="1216" h="2027" extrusionOk="0">
                    <a:moveTo>
                      <a:pt x="206" y="1"/>
                    </a:moveTo>
                    <a:cubicBezTo>
                      <a:pt x="181" y="1"/>
                      <a:pt x="156" y="5"/>
                      <a:pt x="132" y="14"/>
                    </a:cubicBezTo>
                    <a:cubicBezTo>
                      <a:pt x="36" y="62"/>
                      <a:pt x="1" y="181"/>
                      <a:pt x="36" y="276"/>
                    </a:cubicBezTo>
                    <a:lnTo>
                      <a:pt x="834" y="1919"/>
                    </a:lnTo>
                    <a:cubicBezTo>
                      <a:pt x="870" y="1991"/>
                      <a:pt x="941" y="2026"/>
                      <a:pt x="1001" y="2026"/>
                    </a:cubicBezTo>
                    <a:cubicBezTo>
                      <a:pt x="1037" y="2026"/>
                      <a:pt x="1060" y="2014"/>
                      <a:pt x="1084" y="2003"/>
                    </a:cubicBezTo>
                    <a:cubicBezTo>
                      <a:pt x="1179" y="1967"/>
                      <a:pt x="1215" y="1848"/>
                      <a:pt x="1179" y="1753"/>
                    </a:cubicBezTo>
                    <a:lnTo>
                      <a:pt x="382" y="109"/>
                    </a:lnTo>
                    <a:cubicBezTo>
                      <a:pt x="346" y="39"/>
                      <a:pt x="278" y="1"/>
                      <a:pt x="20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4848121" y="2518030"/>
                <a:ext cx="708470" cy="636735"/>
              </a:xfrm>
              <a:custGeom>
                <a:avLst/>
                <a:gdLst/>
                <a:ahLst/>
                <a:cxnLst/>
                <a:rect l="l" t="t" r="r" b="b"/>
                <a:pathLst>
                  <a:path w="10538" h="9471" extrusionOk="0">
                    <a:moveTo>
                      <a:pt x="5362" y="0"/>
                    </a:moveTo>
                    <a:cubicBezTo>
                      <a:pt x="3672" y="0"/>
                      <a:pt x="2053" y="950"/>
                      <a:pt x="1274" y="2574"/>
                    </a:cubicBezTo>
                    <a:lnTo>
                      <a:pt x="1084" y="2955"/>
                    </a:lnTo>
                    <a:cubicBezTo>
                      <a:pt x="1" y="5218"/>
                      <a:pt x="941" y="7932"/>
                      <a:pt x="3203" y="9016"/>
                    </a:cubicBezTo>
                    <a:cubicBezTo>
                      <a:pt x="3841" y="9324"/>
                      <a:pt x="4513" y="9470"/>
                      <a:pt x="5175" y="9470"/>
                    </a:cubicBezTo>
                    <a:cubicBezTo>
                      <a:pt x="6861" y="9470"/>
                      <a:pt x="8477" y="8521"/>
                      <a:pt x="9264" y="6896"/>
                    </a:cubicBezTo>
                    <a:lnTo>
                      <a:pt x="9454" y="6515"/>
                    </a:lnTo>
                    <a:cubicBezTo>
                      <a:pt x="10538" y="4253"/>
                      <a:pt x="9585" y="1539"/>
                      <a:pt x="7335" y="455"/>
                    </a:cubicBezTo>
                    <a:cubicBezTo>
                      <a:pt x="6697" y="146"/>
                      <a:pt x="6024" y="0"/>
                      <a:pt x="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5"/>
              <p:cNvSpPr/>
              <p:nvPr/>
            </p:nvSpPr>
            <p:spPr>
              <a:xfrm>
                <a:off x="4864122" y="2825540"/>
                <a:ext cx="449164" cy="457164"/>
              </a:xfrm>
              <a:custGeom>
                <a:avLst/>
                <a:gdLst/>
                <a:ahLst/>
                <a:cxnLst/>
                <a:rect l="l" t="t" r="r" b="b"/>
                <a:pathLst>
                  <a:path w="6681" h="6800" extrusionOk="0">
                    <a:moveTo>
                      <a:pt x="3953" y="0"/>
                    </a:moveTo>
                    <a:cubicBezTo>
                      <a:pt x="3071" y="0"/>
                      <a:pt x="2223" y="493"/>
                      <a:pt x="1822" y="1346"/>
                    </a:cubicBezTo>
                    <a:lnTo>
                      <a:pt x="572" y="3918"/>
                    </a:lnTo>
                    <a:cubicBezTo>
                      <a:pt x="1" y="5096"/>
                      <a:pt x="882" y="5728"/>
                      <a:pt x="2072" y="6299"/>
                    </a:cubicBezTo>
                    <a:cubicBezTo>
                      <a:pt x="2658" y="6583"/>
                      <a:pt x="3211" y="6799"/>
                      <a:pt x="3689" y="6799"/>
                    </a:cubicBezTo>
                    <a:cubicBezTo>
                      <a:pt x="4174" y="6799"/>
                      <a:pt x="4583" y="6577"/>
                      <a:pt x="4870" y="5978"/>
                    </a:cubicBezTo>
                    <a:lnTo>
                      <a:pt x="6109" y="3406"/>
                    </a:lnTo>
                    <a:cubicBezTo>
                      <a:pt x="6680" y="2227"/>
                      <a:pt x="6180" y="798"/>
                      <a:pt x="4989" y="239"/>
                    </a:cubicBezTo>
                    <a:cubicBezTo>
                      <a:pt x="4656" y="77"/>
                      <a:pt x="4302" y="0"/>
                      <a:pt x="39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5"/>
              <p:cNvSpPr/>
              <p:nvPr/>
            </p:nvSpPr>
            <p:spPr>
              <a:xfrm>
                <a:off x="5195498" y="2851558"/>
                <a:ext cx="179370" cy="169823"/>
              </a:xfrm>
              <a:custGeom>
                <a:avLst/>
                <a:gdLst/>
                <a:ahLst/>
                <a:cxnLst/>
                <a:rect l="l" t="t" r="r" b="b"/>
                <a:pathLst>
                  <a:path w="2668" h="2526" extrusionOk="0">
                    <a:moveTo>
                      <a:pt x="1450" y="0"/>
                    </a:moveTo>
                    <a:cubicBezTo>
                      <a:pt x="1000" y="0"/>
                      <a:pt x="542" y="288"/>
                      <a:pt x="310" y="769"/>
                    </a:cubicBezTo>
                    <a:cubicBezTo>
                      <a:pt x="1" y="1411"/>
                      <a:pt x="203" y="2162"/>
                      <a:pt x="775" y="2423"/>
                    </a:cubicBezTo>
                    <a:cubicBezTo>
                      <a:pt x="916" y="2493"/>
                      <a:pt x="1067" y="2525"/>
                      <a:pt x="1219" y="2525"/>
                    </a:cubicBezTo>
                    <a:cubicBezTo>
                      <a:pt x="1669" y="2525"/>
                      <a:pt x="2127" y="2238"/>
                      <a:pt x="2358" y="1757"/>
                    </a:cubicBezTo>
                    <a:cubicBezTo>
                      <a:pt x="2668" y="1114"/>
                      <a:pt x="2465" y="364"/>
                      <a:pt x="1894" y="102"/>
                    </a:cubicBezTo>
                    <a:cubicBezTo>
                      <a:pt x="1753" y="33"/>
                      <a:pt x="1602" y="0"/>
                      <a:pt x="145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5"/>
              <p:cNvSpPr/>
              <p:nvPr/>
            </p:nvSpPr>
            <p:spPr>
              <a:xfrm>
                <a:off x="4982581" y="2748696"/>
                <a:ext cx="179370" cy="170226"/>
              </a:xfrm>
              <a:custGeom>
                <a:avLst/>
                <a:gdLst/>
                <a:ahLst/>
                <a:cxnLst/>
                <a:rect l="l" t="t" r="r" b="b"/>
                <a:pathLst>
                  <a:path w="2668" h="2532" extrusionOk="0">
                    <a:moveTo>
                      <a:pt x="1462" y="1"/>
                    </a:moveTo>
                    <a:cubicBezTo>
                      <a:pt x="1008" y="1"/>
                      <a:pt x="544" y="289"/>
                      <a:pt x="310" y="775"/>
                    </a:cubicBezTo>
                    <a:cubicBezTo>
                      <a:pt x="1" y="1417"/>
                      <a:pt x="203" y="2156"/>
                      <a:pt x="775" y="2429"/>
                    </a:cubicBezTo>
                    <a:cubicBezTo>
                      <a:pt x="916" y="2499"/>
                      <a:pt x="1067" y="2531"/>
                      <a:pt x="1219" y="2531"/>
                    </a:cubicBezTo>
                    <a:cubicBezTo>
                      <a:pt x="1669" y="2531"/>
                      <a:pt x="2127" y="2244"/>
                      <a:pt x="2358" y="1763"/>
                    </a:cubicBezTo>
                    <a:cubicBezTo>
                      <a:pt x="2668" y="1120"/>
                      <a:pt x="2465" y="370"/>
                      <a:pt x="1894" y="96"/>
                    </a:cubicBezTo>
                    <a:cubicBezTo>
                      <a:pt x="1756" y="32"/>
                      <a:pt x="1610" y="1"/>
                      <a:pt x="1462"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5"/>
              <p:cNvSpPr/>
              <p:nvPr/>
            </p:nvSpPr>
            <p:spPr>
              <a:xfrm>
                <a:off x="5057072" y="2955226"/>
                <a:ext cx="92912" cy="101719"/>
              </a:xfrm>
              <a:custGeom>
                <a:avLst/>
                <a:gdLst/>
                <a:ahLst/>
                <a:cxnLst/>
                <a:rect l="l" t="t" r="r" b="b"/>
                <a:pathLst>
                  <a:path w="1382" h="1513" extrusionOk="0">
                    <a:moveTo>
                      <a:pt x="1262" y="0"/>
                    </a:moveTo>
                    <a:lnTo>
                      <a:pt x="0" y="846"/>
                    </a:lnTo>
                    <a:lnTo>
                      <a:pt x="1381" y="1513"/>
                    </a:lnTo>
                    <a:lnTo>
                      <a:pt x="126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5034617" y="3073551"/>
                <a:ext cx="59297" cy="97887"/>
              </a:xfrm>
              <a:custGeom>
                <a:avLst/>
                <a:gdLst/>
                <a:ahLst/>
                <a:cxnLst/>
                <a:rect l="l" t="t" r="r" b="b"/>
                <a:pathLst>
                  <a:path w="882" h="1456" extrusionOk="0">
                    <a:moveTo>
                      <a:pt x="726" y="0"/>
                    </a:moveTo>
                    <a:cubicBezTo>
                      <a:pt x="674" y="0"/>
                      <a:pt x="625" y="31"/>
                      <a:pt x="608" y="74"/>
                    </a:cubicBezTo>
                    <a:lnTo>
                      <a:pt x="36" y="1265"/>
                    </a:lnTo>
                    <a:cubicBezTo>
                      <a:pt x="1" y="1336"/>
                      <a:pt x="24" y="1419"/>
                      <a:pt x="96" y="1443"/>
                    </a:cubicBezTo>
                    <a:cubicBezTo>
                      <a:pt x="108" y="1455"/>
                      <a:pt x="132" y="1455"/>
                      <a:pt x="155" y="1455"/>
                    </a:cubicBezTo>
                    <a:cubicBezTo>
                      <a:pt x="203" y="1455"/>
                      <a:pt x="251" y="1431"/>
                      <a:pt x="275" y="1384"/>
                    </a:cubicBezTo>
                    <a:lnTo>
                      <a:pt x="846" y="193"/>
                    </a:lnTo>
                    <a:cubicBezTo>
                      <a:pt x="882" y="134"/>
                      <a:pt x="858" y="50"/>
                      <a:pt x="786" y="14"/>
                    </a:cubicBezTo>
                    <a:cubicBezTo>
                      <a:pt x="767" y="5"/>
                      <a:pt x="746" y="0"/>
                      <a:pt x="72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5096267" y="3103536"/>
                <a:ext cx="59297" cy="98290"/>
              </a:xfrm>
              <a:custGeom>
                <a:avLst/>
                <a:gdLst/>
                <a:ahLst/>
                <a:cxnLst/>
                <a:rect l="l" t="t" r="r" b="b"/>
                <a:pathLst>
                  <a:path w="882" h="1462" extrusionOk="0">
                    <a:moveTo>
                      <a:pt x="738" y="0"/>
                    </a:moveTo>
                    <a:cubicBezTo>
                      <a:pt x="688" y="0"/>
                      <a:pt x="634" y="27"/>
                      <a:pt x="608" y="80"/>
                    </a:cubicBezTo>
                    <a:lnTo>
                      <a:pt x="36" y="1259"/>
                    </a:lnTo>
                    <a:cubicBezTo>
                      <a:pt x="0" y="1331"/>
                      <a:pt x="36" y="1414"/>
                      <a:pt x="96" y="1450"/>
                    </a:cubicBezTo>
                    <a:cubicBezTo>
                      <a:pt x="120" y="1450"/>
                      <a:pt x="143" y="1462"/>
                      <a:pt x="155" y="1462"/>
                    </a:cubicBezTo>
                    <a:cubicBezTo>
                      <a:pt x="215" y="1462"/>
                      <a:pt x="262" y="1426"/>
                      <a:pt x="286" y="1378"/>
                    </a:cubicBezTo>
                    <a:lnTo>
                      <a:pt x="858" y="199"/>
                    </a:lnTo>
                    <a:cubicBezTo>
                      <a:pt x="882" y="128"/>
                      <a:pt x="858" y="45"/>
                      <a:pt x="786" y="9"/>
                    </a:cubicBezTo>
                    <a:cubicBezTo>
                      <a:pt x="771" y="3"/>
                      <a:pt x="755" y="0"/>
                      <a:pt x="738"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4972160" y="3043768"/>
                <a:ext cx="59364" cy="98021"/>
              </a:xfrm>
              <a:custGeom>
                <a:avLst/>
                <a:gdLst/>
                <a:ahLst/>
                <a:cxnLst/>
                <a:rect l="l" t="t" r="r" b="b"/>
                <a:pathLst>
                  <a:path w="883" h="1458" extrusionOk="0">
                    <a:moveTo>
                      <a:pt x="727" y="1"/>
                    </a:moveTo>
                    <a:cubicBezTo>
                      <a:pt x="680" y="1"/>
                      <a:pt x="633" y="27"/>
                      <a:pt x="608" y="76"/>
                    </a:cubicBezTo>
                    <a:lnTo>
                      <a:pt x="37" y="1267"/>
                    </a:lnTo>
                    <a:cubicBezTo>
                      <a:pt x="1" y="1327"/>
                      <a:pt x="37" y="1410"/>
                      <a:pt x="96" y="1446"/>
                    </a:cubicBezTo>
                    <a:cubicBezTo>
                      <a:pt x="120" y="1458"/>
                      <a:pt x="144" y="1458"/>
                      <a:pt x="156" y="1458"/>
                    </a:cubicBezTo>
                    <a:cubicBezTo>
                      <a:pt x="203" y="1458"/>
                      <a:pt x="263" y="1434"/>
                      <a:pt x="287" y="1386"/>
                    </a:cubicBezTo>
                    <a:lnTo>
                      <a:pt x="858" y="196"/>
                    </a:lnTo>
                    <a:cubicBezTo>
                      <a:pt x="882" y="124"/>
                      <a:pt x="858" y="41"/>
                      <a:pt x="787" y="17"/>
                    </a:cubicBezTo>
                    <a:cubicBezTo>
                      <a:pt x="768" y="6"/>
                      <a:pt x="748" y="1"/>
                      <a:pt x="72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4538325" y="2735115"/>
                <a:ext cx="122560" cy="95332"/>
              </a:xfrm>
              <a:custGeom>
                <a:avLst/>
                <a:gdLst/>
                <a:ahLst/>
                <a:cxnLst/>
                <a:rect l="l" t="t" r="r" b="b"/>
                <a:pathLst>
                  <a:path w="1823" h="1418" extrusionOk="0">
                    <a:moveTo>
                      <a:pt x="918" y="0"/>
                    </a:moveTo>
                    <a:cubicBezTo>
                      <a:pt x="1" y="0"/>
                      <a:pt x="1" y="1417"/>
                      <a:pt x="918" y="1417"/>
                    </a:cubicBezTo>
                    <a:cubicBezTo>
                      <a:pt x="1822" y="1417"/>
                      <a:pt x="1822"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4674399" y="2813573"/>
                <a:ext cx="184210" cy="142528"/>
              </a:xfrm>
              <a:custGeom>
                <a:avLst/>
                <a:gdLst/>
                <a:ahLst/>
                <a:cxnLst/>
                <a:rect l="l" t="t" r="r" b="b"/>
                <a:pathLst>
                  <a:path w="2740" h="2120" extrusionOk="0">
                    <a:moveTo>
                      <a:pt x="1370" y="0"/>
                    </a:moveTo>
                    <a:cubicBezTo>
                      <a:pt x="1" y="0"/>
                      <a:pt x="1" y="2119"/>
                      <a:pt x="1370" y="2119"/>
                    </a:cubicBezTo>
                    <a:cubicBezTo>
                      <a:pt x="2739" y="2119"/>
                      <a:pt x="2739" y="0"/>
                      <a:pt x="1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 name="Google Shape;3681;p65"/>
            <p:cNvGrpSpPr/>
            <p:nvPr/>
          </p:nvGrpSpPr>
          <p:grpSpPr>
            <a:xfrm>
              <a:off x="3292224" y="2947909"/>
              <a:ext cx="2559553" cy="1771616"/>
              <a:chOff x="3292224" y="2947909"/>
              <a:chExt cx="2559553" cy="1771616"/>
            </a:xfrm>
          </p:grpSpPr>
          <p:sp>
            <p:nvSpPr>
              <p:cNvPr id="3682" name="Google Shape;3682;p65"/>
              <p:cNvSpPr/>
              <p:nvPr/>
            </p:nvSpPr>
            <p:spPr>
              <a:xfrm>
                <a:off x="3292224" y="4466502"/>
                <a:ext cx="2559553" cy="253024"/>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3697797" y="4183083"/>
                <a:ext cx="220096" cy="424320"/>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5226106" y="4183083"/>
                <a:ext cx="220096" cy="424320"/>
              </a:xfrm>
              <a:custGeom>
                <a:avLst/>
                <a:gdLst/>
                <a:ahLst/>
                <a:cxnLst/>
                <a:rect l="l" t="t" r="r" b="b"/>
                <a:pathLst>
                  <a:path w="3275" h="6311" extrusionOk="0">
                    <a:moveTo>
                      <a:pt x="0" y="1"/>
                    </a:moveTo>
                    <a:lnTo>
                      <a:pt x="0"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3640203" y="3243273"/>
                <a:ext cx="1863595" cy="1011147"/>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5"/>
              <p:cNvSpPr/>
              <p:nvPr/>
            </p:nvSpPr>
            <p:spPr>
              <a:xfrm>
                <a:off x="3569772" y="3172071"/>
                <a:ext cx="2004456" cy="1152744"/>
              </a:xfrm>
              <a:custGeom>
                <a:avLst/>
                <a:gdLst/>
                <a:ahLst/>
                <a:cxnLst/>
                <a:rect l="l" t="t" r="r" b="b"/>
                <a:pathLst>
                  <a:path w="29826" h="17145" extrusionOk="0">
                    <a:moveTo>
                      <a:pt x="27730" y="2107"/>
                    </a:moveTo>
                    <a:lnTo>
                      <a:pt x="27730"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5"/>
              <p:cNvSpPr/>
              <p:nvPr/>
            </p:nvSpPr>
            <p:spPr>
              <a:xfrm>
                <a:off x="4609971" y="3172071"/>
                <a:ext cx="964257" cy="1152744"/>
              </a:xfrm>
              <a:custGeom>
                <a:avLst/>
                <a:gdLst/>
                <a:ahLst/>
                <a:cxnLst/>
                <a:rect l="l" t="t" r="r" b="b"/>
                <a:pathLst>
                  <a:path w="14348" h="17145" extrusionOk="0">
                    <a:moveTo>
                      <a:pt x="394" y="0"/>
                    </a:moveTo>
                    <a:cubicBezTo>
                      <a:pt x="465" y="1214"/>
                      <a:pt x="477" y="1024"/>
                      <a:pt x="489" y="2226"/>
                    </a:cubicBezTo>
                    <a:cubicBezTo>
                      <a:pt x="513" y="4548"/>
                      <a:pt x="453" y="6858"/>
                      <a:pt x="370" y="9180"/>
                    </a:cubicBezTo>
                    <a:cubicBezTo>
                      <a:pt x="263"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5"/>
              <p:cNvSpPr/>
              <p:nvPr/>
            </p:nvSpPr>
            <p:spPr>
              <a:xfrm>
                <a:off x="3944238" y="3336931"/>
                <a:ext cx="36896" cy="819796"/>
              </a:xfrm>
              <a:custGeom>
                <a:avLst/>
                <a:gdLst/>
                <a:ahLst/>
                <a:cxnLst/>
                <a:rect l="l" t="t" r="r" b="b"/>
                <a:pathLst>
                  <a:path w="549" h="12193" extrusionOk="0">
                    <a:moveTo>
                      <a:pt x="274" y="1"/>
                    </a:moveTo>
                    <a:cubicBezTo>
                      <a:pt x="274" y="1"/>
                      <a:pt x="274" y="48"/>
                      <a:pt x="263" y="132"/>
                    </a:cubicBezTo>
                    <a:cubicBezTo>
                      <a:pt x="251" y="227"/>
                      <a:pt x="239" y="358"/>
                      <a:pt x="227" y="525"/>
                    </a:cubicBezTo>
                    <a:cubicBezTo>
                      <a:pt x="191" y="858"/>
                      <a:pt x="155" y="1334"/>
                      <a:pt x="120" y="1906"/>
                    </a:cubicBezTo>
                    <a:cubicBezTo>
                      <a:pt x="84" y="2477"/>
                      <a:pt x="60" y="3144"/>
                      <a:pt x="36" y="3858"/>
                    </a:cubicBezTo>
                    <a:cubicBezTo>
                      <a:pt x="24" y="4216"/>
                      <a:pt x="13" y="4585"/>
                      <a:pt x="13" y="4954"/>
                    </a:cubicBezTo>
                    <a:cubicBezTo>
                      <a:pt x="1" y="5335"/>
                      <a:pt x="1" y="5716"/>
                      <a:pt x="1" y="6097"/>
                    </a:cubicBezTo>
                    <a:cubicBezTo>
                      <a:pt x="1" y="6478"/>
                      <a:pt x="1" y="6859"/>
                      <a:pt x="13" y="7240"/>
                    </a:cubicBezTo>
                    <a:cubicBezTo>
                      <a:pt x="13" y="7609"/>
                      <a:pt x="24" y="7978"/>
                      <a:pt x="36" y="8335"/>
                    </a:cubicBezTo>
                    <a:cubicBezTo>
                      <a:pt x="48" y="9049"/>
                      <a:pt x="84" y="9716"/>
                      <a:pt x="120" y="10288"/>
                    </a:cubicBezTo>
                    <a:cubicBezTo>
                      <a:pt x="155" y="10859"/>
                      <a:pt x="191" y="11335"/>
                      <a:pt x="227" y="11669"/>
                    </a:cubicBezTo>
                    <a:cubicBezTo>
                      <a:pt x="239" y="11835"/>
                      <a:pt x="251" y="11966"/>
                      <a:pt x="263" y="12062"/>
                    </a:cubicBezTo>
                    <a:cubicBezTo>
                      <a:pt x="274" y="12145"/>
                      <a:pt x="274" y="12193"/>
                      <a:pt x="274" y="12193"/>
                    </a:cubicBezTo>
                    <a:cubicBezTo>
                      <a:pt x="274" y="12193"/>
                      <a:pt x="286" y="12145"/>
                      <a:pt x="298" y="12062"/>
                    </a:cubicBezTo>
                    <a:cubicBezTo>
                      <a:pt x="298" y="11966"/>
                      <a:pt x="322" y="11835"/>
                      <a:pt x="334" y="11669"/>
                    </a:cubicBezTo>
                    <a:cubicBezTo>
                      <a:pt x="370" y="11335"/>
                      <a:pt x="405" y="10859"/>
                      <a:pt x="441" y="10288"/>
                    </a:cubicBezTo>
                    <a:cubicBezTo>
                      <a:pt x="477" y="9716"/>
                      <a:pt x="501" y="9049"/>
                      <a:pt x="525" y="8335"/>
                    </a:cubicBezTo>
                    <a:cubicBezTo>
                      <a:pt x="536" y="7978"/>
                      <a:pt x="536" y="7609"/>
                      <a:pt x="548" y="7240"/>
                    </a:cubicBezTo>
                    <a:cubicBezTo>
                      <a:pt x="548" y="6859"/>
                      <a:pt x="548" y="6478"/>
                      <a:pt x="548" y="6097"/>
                    </a:cubicBezTo>
                    <a:cubicBezTo>
                      <a:pt x="548" y="5716"/>
                      <a:pt x="548" y="5335"/>
                      <a:pt x="548" y="4954"/>
                    </a:cubicBezTo>
                    <a:cubicBezTo>
                      <a:pt x="536" y="4585"/>
                      <a:pt x="536" y="4216"/>
                      <a:pt x="525" y="3858"/>
                    </a:cubicBezTo>
                    <a:cubicBezTo>
                      <a:pt x="501" y="3144"/>
                      <a:pt x="465" y="2477"/>
                      <a:pt x="441" y="1906"/>
                    </a:cubicBezTo>
                    <a:cubicBezTo>
                      <a:pt x="405" y="1334"/>
                      <a:pt x="358" y="858"/>
                      <a:pt x="334" y="525"/>
                    </a:cubicBezTo>
                    <a:cubicBezTo>
                      <a:pt x="322" y="358"/>
                      <a:pt x="298" y="227"/>
                      <a:pt x="298"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5"/>
              <p:cNvSpPr/>
              <p:nvPr/>
            </p:nvSpPr>
            <p:spPr>
              <a:xfrm>
                <a:off x="4350761" y="3336931"/>
                <a:ext cx="36828" cy="819796"/>
              </a:xfrm>
              <a:custGeom>
                <a:avLst/>
                <a:gdLst/>
                <a:ahLst/>
                <a:cxnLst/>
                <a:rect l="l" t="t" r="r" b="b"/>
                <a:pathLst>
                  <a:path w="548" h="12193" extrusionOk="0">
                    <a:moveTo>
                      <a:pt x="274" y="1"/>
                    </a:moveTo>
                    <a:cubicBezTo>
                      <a:pt x="274" y="1"/>
                      <a:pt x="262" y="48"/>
                      <a:pt x="262" y="132"/>
                    </a:cubicBezTo>
                    <a:cubicBezTo>
                      <a:pt x="250" y="227"/>
                      <a:pt x="238" y="358"/>
                      <a:pt x="214" y="525"/>
                    </a:cubicBezTo>
                    <a:cubicBezTo>
                      <a:pt x="191" y="858"/>
                      <a:pt x="155" y="1334"/>
                      <a:pt x="119" y="1906"/>
                    </a:cubicBezTo>
                    <a:cubicBezTo>
                      <a:pt x="83" y="2477"/>
                      <a:pt x="48" y="3144"/>
                      <a:pt x="24" y="3858"/>
                    </a:cubicBezTo>
                    <a:cubicBezTo>
                      <a:pt x="24" y="4216"/>
                      <a:pt x="12" y="4585"/>
                      <a:pt x="12" y="4954"/>
                    </a:cubicBezTo>
                    <a:cubicBezTo>
                      <a:pt x="0" y="5335"/>
                      <a:pt x="0" y="5716"/>
                      <a:pt x="0" y="6097"/>
                    </a:cubicBezTo>
                    <a:cubicBezTo>
                      <a:pt x="0" y="6478"/>
                      <a:pt x="0" y="6859"/>
                      <a:pt x="0" y="7240"/>
                    </a:cubicBezTo>
                    <a:cubicBezTo>
                      <a:pt x="12" y="7609"/>
                      <a:pt x="24" y="7978"/>
                      <a:pt x="24" y="8335"/>
                    </a:cubicBezTo>
                    <a:cubicBezTo>
                      <a:pt x="48" y="9049"/>
                      <a:pt x="83" y="9716"/>
                      <a:pt x="119" y="10288"/>
                    </a:cubicBezTo>
                    <a:cubicBezTo>
                      <a:pt x="143" y="10859"/>
                      <a:pt x="191" y="11335"/>
                      <a:pt x="214" y="11669"/>
                    </a:cubicBezTo>
                    <a:cubicBezTo>
                      <a:pt x="226" y="11835"/>
                      <a:pt x="250" y="11966"/>
                      <a:pt x="262" y="12062"/>
                    </a:cubicBezTo>
                    <a:cubicBezTo>
                      <a:pt x="262" y="12145"/>
                      <a:pt x="274" y="12193"/>
                      <a:pt x="274" y="12193"/>
                    </a:cubicBezTo>
                    <a:cubicBezTo>
                      <a:pt x="274" y="12193"/>
                      <a:pt x="274" y="12145"/>
                      <a:pt x="286" y="12062"/>
                    </a:cubicBezTo>
                    <a:cubicBezTo>
                      <a:pt x="298" y="11966"/>
                      <a:pt x="310" y="11835"/>
                      <a:pt x="333"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500" y="3144"/>
                      <a:pt x="464" y="2477"/>
                      <a:pt x="429" y="1906"/>
                    </a:cubicBezTo>
                    <a:cubicBezTo>
                      <a:pt x="393" y="1334"/>
                      <a:pt x="357" y="858"/>
                      <a:pt x="321"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4756411" y="3336931"/>
                <a:ext cx="36896" cy="819796"/>
              </a:xfrm>
              <a:custGeom>
                <a:avLst/>
                <a:gdLst/>
                <a:ahLst/>
                <a:cxnLst/>
                <a:rect l="l" t="t" r="r" b="b"/>
                <a:pathLst>
                  <a:path w="549" h="12193" extrusionOk="0">
                    <a:moveTo>
                      <a:pt x="274" y="1"/>
                    </a:moveTo>
                    <a:cubicBezTo>
                      <a:pt x="274" y="1"/>
                      <a:pt x="274" y="48"/>
                      <a:pt x="262" y="132"/>
                    </a:cubicBezTo>
                    <a:cubicBezTo>
                      <a:pt x="251" y="227"/>
                      <a:pt x="239" y="358"/>
                      <a:pt x="215" y="525"/>
                    </a:cubicBezTo>
                    <a:cubicBezTo>
                      <a:pt x="191" y="858"/>
                      <a:pt x="155" y="1334"/>
                      <a:pt x="120" y="1906"/>
                    </a:cubicBezTo>
                    <a:cubicBezTo>
                      <a:pt x="84" y="2477"/>
                      <a:pt x="48" y="3144"/>
                      <a:pt x="36" y="3858"/>
                    </a:cubicBezTo>
                    <a:cubicBezTo>
                      <a:pt x="24" y="4216"/>
                      <a:pt x="12" y="4585"/>
                      <a:pt x="12" y="4954"/>
                    </a:cubicBezTo>
                    <a:cubicBezTo>
                      <a:pt x="0" y="5335"/>
                      <a:pt x="0" y="5716"/>
                      <a:pt x="0" y="6097"/>
                    </a:cubicBezTo>
                    <a:cubicBezTo>
                      <a:pt x="0" y="6478"/>
                      <a:pt x="0" y="6859"/>
                      <a:pt x="12" y="7240"/>
                    </a:cubicBezTo>
                    <a:cubicBezTo>
                      <a:pt x="12" y="7609"/>
                      <a:pt x="24" y="7978"/>
                      <a:pt x="36" y="8335"/>
                    </a:cubicBezTo>
                    <a:cubicBezTo>
                      <a:pt x="48" y="9049"/>
                      <a:pt x="84" y="9716"/>
                      <a:pt x="120" y="10288"/>
                    </a:cubicBezTo>
                    <a:cubicBezTo>
                      <a:pt x="155" y="10859"/>
                      <a:pt x="191" y="11335"/>
                      <a:pt x="215" y="11669"/>
                    </a:cubicBezTo>
                    <a:cubicBezTo>
                      <a:pt x="239" y="11835"/>
                      <a:pt x="251" y="11966"/>
                      <a:pt x="262" y="12062"/>
                    </a:cubicBezTo>
                    <a:cubicBezTo>
                      <a:pt x="274" y="12145"/>
                      <a:pt x="274" y="12193"/>
                      <a:pt x="274" y="12193"/>
                    </a:cubicBezTo>
                    <a:cubicBezTo>
                      <a:pt x="274" y="12193"/>
                      <a:pt x="286" y="12145"/>
                      <a:pt x="286" y="12062"/>
                    </a:cubicBezTo>
                    <a:cubicBezTo>
                      <a:pt x="298" y="11966"/>
                      <a:pt x="310" y="11835"/>
                      <a:pt x="334" y="11669"/>
                    </a:cubicBezTo>
                    <a:cubicBezTo>
                      <a:pt x="358" y="11335"/>
                      <a:pt x="393" y="10859"/>
                      <a:pt x="429" y="10288"/>
                    </a:cubicBezTo>
                    <a:cubicBezTo>
                      <a:pt x="465" y="9716"/>
                      <a:pt x="501" y="9049"/>
                      <a:pt x="524" y="8335"/>
                    </a:cubicBezTo>
                    <a:cubicBezTo>
                      <a:pt x="524" y="7978"/>
                      <a:pt x="536" y="7609"/>
                      <a:pt x="536" y="7240"/>
                    </a:cubicBezTo>
                    <a:cubicBezTo>
                      <a:pt x="548" y="6859"/>
                      <a:pt x="548" y="6478"/>
                      <a:pt x="548" y="6097"/>
                    </a:cubicBezTo>
                    <a:cubicBezTo>
                      <a:pt x="548" y="5716"/>
                      <a:pt x="548" y="5335"/>
                      <a:pt x="536" y="4954"/>
                    </a:cubicBezTo>
                    <a:cubicBezTo>
                      <a:pt x="536" y="4585"/>
                      <a:pt x="524" y="4216"/>
                      <a:pt x="524" y="3858"/>
                    </a:cubicBezTo>
                    <a:cubicBezTo>
                      <a:pt x="501" y="3144"/>
                      <a:pt x="465" y="2477"/>
                      <a:pt x="429" y="1906"/>
                    </a:cubicBezTo>
                    <a:cubicBezTo>
                      <a:pt x="393" y="1334"/>
                      <a:pt x="358" y="858"/>
                      <a:pt x="334" y="525"/>
                    </a:cubicBezTo>
                    <a:cubicBezTo>
                      <a:pt x="310" y="358"/>
                      <a:pt x="298" y="227"/>
                      <a:pt x="286"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5162866" y="3336931"/>
                <a:ext cx="36896" cy="819796"/>
              </a:xfrm>
              <a:custGeom>
                <a:avLst/>
                <a:gdLst/>
                <a:ahLst/>
                <a:cxnLst/>
                <a:rect l="l" t="t" r="r" b="b"/>
                <a:pathLst>
                  <a:path w="549" h="12193" extrusionOk="0">
                    <a:moveTo>
                      <a:pt x="275" y="1"/>
                    </a:moveTo>
                    <a:cubicBezTo>
                      <a:pt x="275" y="1"/>
                      <a:pt x="263" y="48"/>
                      <a:pt x="251" y="132"/>
                    </a:cubicBezTo>
                    <a:cubicBezTo>
                      <a:pt x="251" y="227"/>
                      <a:pt x="227" y="358"/>
                      <a:pt x="215" y="525"/>
                    </a:cubicBezTo>
                    <a:cubicBezTo>
                      <a:pt x="191" y="858"/>
                      <a:pt x="144" y="1334"/>
                      <a:pt x="108" y="1906"/>
                    </a:cubicBezTo>
                    <a:cubicBezTo>
                      <a:pt x="84" y="2477"/>
                      <a:pt x="48" y="3144"/>
                      <a:pt x="25" y="3858"/>
                    </a:cubicBezTo>
                    <a:cubicBezTo>
                      <a:pt x="13" y="4216"/>
                      <a:pt x="13" y="4585"/>
                      <a:pt x="1" y="4954"/>
                    </a:cubicBezTo>
                    <a:cubicBezTo>
                      <a:pt x="1" y="5335"/>
                      <a:pt x="1" y="5716"/>
                      <a:pt x="1" y="6097"/>
                    </a:cubicBezTo>
                    <a:cubicBezTo>
                      <a:pt x="1" y="6478"/>
                      <a:pt x="1" y="6859"/>
                      <a:pt x="1" y="7240"/>
                    </a:cubicBezTo>
                    <a:cubicBezTo>
                      <a:pt x="13" y="7609"/>
                      <a:pt x="13" y="7978"/>
                      <a:pt x="25" y="8335"/>
                    </a:cubicBezTo>
                    <a:cubicBezTo>
                      <a:pt x="48" y="9049"/>
                      <a:pt x="72" y="9716"/>
                      <a:pt x="108" y="10288"/>
                    </a:cubicBezTo>
                    <a:cubicBezTo>
                      <a:pt x="144" y="10859"/>
                      <a:pt x="179" y="11335"/>
                      <a:pt x="215" y="11669"/>
                    </a:cubicBezTo>
                    <a:cubicBezTo>
                      <a:pt x="227" y="11835"/>
                      <a:pt x="251" y="11966"/>
                      <a:pt x="251" y="12062"/>
                    </a:cubicBezTo>
                    <a:cubicBezTo>
                      <a:pt x="263" y="12145"/>
                      <a:pt x="275" y="12193"/>
                      <a:pt x="275" y="12193"/>
                    </a:cubicBezTo>
                    <a:cubicBezTo>
                      <a:pt x="275" y="12193"/>
                      <a:pt x="275" y="12145"/>
                      <a:pt x="287" y="12062"/>
                    </a:cubicBezTo>
                    <a:cubicBezTo>
                      <a:pt x="299" y="11966"/>
                      <a:pt x="310" y="11835"/>
                      <a:pt x="322" y="11669"/>
                    </a:cubicBezTo>
                    <a:cubicBezTo>
                      <a:pt x="358" y="11335"/>
                      <a:pt x="394" y="10859"/>
                      <a:pt x="429" y="10288"/>
                    </a:cubicBezTo>
                    <a:cubicBezTo>
                      <a:pt x="465" y="9716"/>
                      <a:pt x="501" y="9049"/>
                      <a:pt x="513" y="8335"/>
                    </a:cubicBezTo>
                    <a:cubicBezTo>
                      <a:pt x="525" y="7978"/>
                      <a:pt x="537" y="7609"/>
                      <a:pt x="537" y="7240"/>
                    </a:cubicBezTo>
                    <a:cubicBezTo>
                      <a:pt x="549" y="6859"/>
                      <a:pt x="549" y="6478"/>
                      <a:pt x="549" y="6097"/>
                    </a:cubicBezTo>
                    <a:cubicBezTo>
                      <a:pt x="549" y="5716"/>
                      <a:pt x="549" y="5335"/>
                      <a:pt x="537" y="4954"/>
                    </a:cubicBezTo>
                    <a:cubicBezTo>
                      <a:pt x="537" y="4585"/>
                      <a:pt x="525" y="4216"/>
                      <a:pt x="513" y="3858"/>
                    </a:cubicBezTo>
                    <a:cubicBezTo>
                      <a:pt x="501" y="3144"/>
                      <a:pt x="465" y="2477"/>
                      <a:pt x="429" y="1906"/>
                    </a:cubicBezTo>
                    <a:cubicBezTo>
                      <a:pt x="394" y="1334"/>
                      <a:pt x="358" y="858"/>
                      <a:pt x="322" y="525"/>
                    </a:cubicBezTo>
                    <a:cubicBezTo>
                      <a:pt x="310" y="358"/>
                      <a:pt x="299" y="227"/>
                      <a:pt x="287" y="132"/>
                    </a:cubicBezTo>
                    <a:cubicBezTo>
                      <a:pt x="275"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3468158" y="3152035"/>
                <a:ext cx="2207684" cy="247425"/>
              </a:xfrm>
              <a:custGeom>
                <a:avLst/>
                <a:gdLst/>
                <a:ahLst/>
                <a:cxnLst/>
                <a:rect l="l" t="t" r="r" b="b"/>
                <a:pathLst>
                  <a:path w="32850" h="3680" extrusionOk="0">
                    <a:moveTo>
                      <a:pt x="1084" y="0"/>
                    </a:moveTo>
                    <a:cubicBezTo>
                      <a:pt x="191" y="0"/>
                      <a:pt x="0" y="822"/>
                      <a:pt x="0" y="1834"/>
                    </a:cubicBezTo>
                    <a:cubicBezTo>
                      <a:pt x="0" y="2858"/>
                      <a:pt x="191" y="3679"/>
                      <a:pt x="1084" y="3679"/>
                    </a:cubicBezTo>
                    <a:lnTo>
                      <a:pt x="31766" y="3679"/>
                    </a:lnTo>
                    <a:cubicBezTo>
                      <a:pt x="32659" y="3679"/>
                      <a:pt x="32850" y="2858"/>
                      <a:pt x="32850" y="1834"/>
                    </a:cubicBezTo>
                    <a:cubicBezTo>
                      <a:pt x="32850"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3468158" y="3247307"/>
                <a:ext cx="2207684" cy="56881"/>
              </a:xfrm>
              <a:custGeom>
                <a:avLst/>
                <a:gdLst/>
                <a:ahLst/>
                <a:cxnLst/>
                <a:rect l="l" t="t" r="r" b="b"/>
                <a:pathLst>
                  <a:path w="32850" h="846" extrusionOk="0">
                    <a:moveTo>
                      <a:pt x="1084" y="0"/>
                    </a:moveTo>
                    <a:cubicBezTo>
                      <a:pt x="191" y="0"/>
                      <a:pt x="0" y="191"/>
                      <a:pt x="0" y="417"/>
                    </a:cubicBezTo>
                    <a:cubicBezTo>
                      <a:pt x="0" y="655"/>
                      <a:pt x="191" y="846"/>
                      <a:pt x="1084" y="846"/>
                    </a:cubicBezTo>
                    <a:lnTo>
                      <a:pt x="31766" y="846"/>
                    </a:lnTo>
                    <a:cubicBezTo>
                      <a:pt x="32659" y="846"/>
                      <a:pt x="32850" y="655"/>
                      <a:pt x="32850" y="417"/>
                    </a:cubicBezTo>
                    <a:cubicBezTo>
                      <a:pt x="32850"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3546586" y="3986152"/>
                <a:ext cx="180109" cy="348277"/>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3546586"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3585767" y="4019770"/>
                <a:ext cx="92071" cy="71336"/>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3775419" y="4222281"/>
                <a:ext cx="92071" cy="71336"/>
              </a:xfrm>
              <a:custGeom>
                <a:avLst/>
                <a:gdLst/>
                <a:ahLst/>
                <a:cxnLst/>
                <a:rect l="l" t="t" r="r" b="b"/>
                <a:pathLst>
                  <a:path w="1370" h="1061" extrusionOk="0">
                    <a:moveTo>
                      <a:pt x="691" y="1"/>
                    </a:moveTo>
                    <a:cubicBezTo>
                      <a:pt x="0" y="1"/>
                      <a:pt x="0" y="1061"/>
                      <a:pt x="691" y="1061"/>
                    </a:cubicBezTo>
                    <a:cubicBezTo>
                      <a:pt x="1370" y="1061"/>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5417372" y="3986152"/>
                <a:ext cx="180042" cy="348277"/>
              </a:xfrm>
              <a:custGeom>
                <a:avLst/>
                <a:gdLst/>
                <a:ahLst/>
                <a:cxnLst/>
                <a:rect l="l" t="t" r="r" b="b"/>
                <a:pathLst>
                  <a:path w="2679"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5235717"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5"/>
              <p:cNvSpPr/>
              <p:nvPr/>
            </p:nvSpPr>
            <p:spPr>
              <a:xfrm>
                <a:off x="5466163" y="4019770"/>
                <a:ext cx="92071" cy="71336"/>
              </a:xfrm>
              <a:custGeom>
                <a:avLst/>
                <a:gdLst/>
                <a:ahLst/>
                <a:cxnLst/>
                <a:rect l="l" t="t" r="r" b="b"/>
                <a:pathLst>
                  <a:path w="1370" h="1061" extrusionOk="0">
                    <a:moveTo>
                      <a:pt x="691" y="1"/>
                    </a:moveTo>
                    <a:cubicBezTo>
                      <a:pt x="0" y="1"/>
                      <a:pt x="0"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5"/>
              <p:cNvSpPr/>
              <p:nvPr/>
            </p:nvSpPr>
            <p:spPr>
              <a:xfrm>
                <a:off x="5276510" y="4222281"/>
                <a:ext cx="92071" cy="71336"/>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5"/>
              <p:cNvSpPr/>
              <p:nvPr/>
            </p:nvSpPr>
            <p:spPr>
              <a:xfrm>
                <a:off x="4273139" y="2947909"/>
                <a:ext cx="597788" cy="652448"/>
              </a:xfrm>
              <a:custGeom>
                <a:avLst/>
                <a:gdLst/>
                <a:ahLst/>
                <a:cxnLst/>
                <a:rect l="l" t="t" r="r" b="b"/>
                <a:pathLst>
                  <a:path w="8895" h="9704" extrusionOk="0">
                    <a:moveTo>
                      <a:pt x="3358" y="0"/>
                    </a:moveTo>
                    <a:cubicBezTo>
                      <a:pt x="1512" y="0"/>
                      <a:pt x="0" y="1512"/>
                      <a:pt x="0" y="3370"/>
                    </a:cubicBezTo>
                    <a:lnTo>
                      <a:pt x="0" y="6346"/>
                    </a:lnTo>
                    <a:cubicBezTo>
                      <a:pt x="0" y="8192"/>
                      <a:pt x="1512"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5"/>
              <p:cNvSpPr/>
              <p:nvPr/>
            </p:nvSpPr>
            <p:spPr>
              <a:xfrm>
                <a:off x="4343503" y="3018372"/>
                <a:ext cx="456994" cy="511591"/>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3" y="7608"/>
                      <a:pt x="6799" y="6572"/>
                      <a:pt x="6799" y="5298"/>
                    </a:cubicBezTo>
                    <a:lnTo>
                      <a:pt x="6799" y="2322"/>
                    </a:lnTo>
                    <a:cubicBezTo>
                      <a:pt x="6799" y="1036"/>
                      <a:pt x="5763"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5"/>
              <p:cNvSpPr/>
              <p:nvPr/>
            </p:nvSpPr>
            <p:spPr>
              <a:xfrm>
                <a:off x="4510776" y="3155195"/>
                <a:ext cx="122448" cy="237877"/>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20" y="1573"/>
                      <a:pt x="1822" y="1263"/>
                      <a:pt x="1822" y="918"/>
                    </a:cubicBezTo>
                    <a:cubicBezTo>
                      <a:pt x="1822" y="406"/>
                      <a:pt x="1417"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5" name="Google Shape;3705;p65"/>
          <p:cNvGrpSpPr/>
          <p:nvPr/>
        </p:nvGrpSpPr>
        <p:grpSpPr>
          <a:xfrm>
            <a:off x="7205125" y="211475"/>
            <a:ext cx="392112" cy="392100"/>
            <a:chOff x="7205125" y="211475"/>
            <a:chExt cx="392112" cy="392100"/>
          </a:xfrm>
        </p:grpSpPr>
        <p:sp>
          <p:nvSpPr>
            <p:cNvPr id="3706" name="Google Shape;3706;p65"/>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5">
              <a:hlinkClick r:id="" action="ppaction://hlinkshowjump?jump=nextslide"/>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5"/>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5"/>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0" name="Google Shape;3710;p65"/>
          <p:cNvGrpSpPr/>
          <p:nvPr/>
        </p:nvGrpSpPr>
        <p:grpSpPr>
          <a:xfrm>
            <a:off x="7758663" y="211475"/>
            <a:ext cx="392112" cy="392100"/>
            <a:chOff x="7758663" y="211475"/>
            <a:chExt cx="392112" cy="392100"/>
          </a:xfrm>
        </p:grpSpPr>
        <p:sp>
          <p:nvSpPr>
            <p:cNvPr id="3711" name="Google Shape;3711;p65"/>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5"/>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5">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4" name="Google Shape;3714;p65"/>
          <p:cNvGrpSpPr/>
          <p:nvPr/>
        </p:nvGrpSpPr>
        <p:grpSpPr>
          <a:xfrm>
            <a:off x="8312201" y="211475"/>
            <a:ext cx="392112" cy="392100"/>
            <a:chOff x="8312201" y="211475"/>
            <a:chExt cx="392112" cy="392100"/>
          </a:xfrm>
        </p:grpSpPr>
        <p:grpSp>
          <p:nvGrpSpPr>
            <p:cNvPr id="3715" name="Google Shape;3715;p65"/>
            <p:cNvGrpSpPr/>
            <p:nvPr/>
          </p:nvGrpSpPr>
          <p:grpSpPr>
            <a:xfrm>
              <a:off x="8312201" y="220550"/>
              <a:ext cx="380430" cy="373923"/>
              <a:chOff x="4932401" y="4252000"/>
              <a:chExt cx="380430" cy="373923"/>
            </a:xfrm>
          </p:grpSpPr>
          <p:sp>
            <p:nvSpPr>
              <p:cNvPr id="3716" name="Google Shape;3716;p65"/>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5"/>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8" name="Google Shape;3718;p65">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722"/>
        <p:cNvGrpSpPr/>
        <p:nvPr/>
      </p:nvGrpSpPr>
      <p:grpSpPr>
        <a:xfrm>
          <a:off x="0" y="0"/>
          <a:ext cx="0" cy="0"/>
          <a:chOff x="0" y="0"/>
          <a:chExt cx="0" cy="0"/>
        </a:xfrm>
      </p:grpSpPr>
      <p:sp>
        <p:nvSpPr>
          <p:cNvPr id="3723" name="Google Shape;3723;p66"/>
          <p:cNvSpPr txBox="1">
            <a:spLocks noGrp="1"/>
          </p:cNvSpPr>
          <p:nvPr>
            <p:ph type="title"/>
          </p:nvPr>
        </p:nvSpPr>
        <p:spPr>
          <a:xfrm>
            <a:off x="2233650" y="445025"/>
            <a:ext cx="4676700" cy="104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Mở rương # </a:t>
            </a:r>
            <a:r>
              <a:rPr lang="en"/>
              <a:t>2</a:t>
            </a:r>
            <a:endParaRPr/>
          </a:p>
        </p:txBody>
      </p:sp>
      <p:sp>
        <p:nvSpPr>
          <p:cNvPr id="3725" name="Google Shape;3725;p66"/>
          <p:cNvSpPr txBox="1"/>
          <p:nvPr/>
        </p:nvSpPr>
        <p:spPr>
          <a:xfrm>
            <a:off x="3343350" y="2618350"/>
            <a:ext cx="2457300" cy="93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6000">
                <a:solidFill>
                  <a:srgbClr val="E75955"/>
                </a:solidFill>
                <a:latin typeface="Pirata One"/>
                <a:ea typeface="Pirata One"/>
                <a:cs typeface="Pirata One"/>
                <a:sym typeface="Pirata One"/>
              </a:rPr>
              <a:t>PE_LEG</a:t>
            </a:r>
            <a:endParaRPr sz="6000">
              <a:solidFill>
                <a:srgbClr val="E75955"/>
              </a:solidFill>
              <a:latin typeface="Pirata One"/>
              <a:ea typeface="Pirata One"/>
              <a:cs typeface="Pirata One"/>
              <a:sym typeface="Pirata One"/>
            </a:endParaRPr>
          </a:p>
        </p:txBody>
      </p:sp>
      <p:grpSp>
        <p:nvGrpSpPr>
          <p:cNvPr id="3726" name="Google Shape;3726;p66"/>
          <p:cNvGrpSpPr/>
          <p:nvPr/>
        </p:nvGrpSpPr>
        <p:grpSpPr>
          <a:xfrm>
            <a:off x="1460612" y="1440618"/>
            <a:ext cx="1638152" cy="2478865"/>
            <a:chOff x="1460612" y="1440618"/>
            <a:chExt cx="1638152" cy="2478865"/>
          </a:xfrm>
        </p:grpSpPr>
        <p:grpSp>
          <p:nvGrpSpPr>
            <p:cNvPr id="3727" name="Google Shape;3727;p66"/>
            <p:cNvGrpSpPr/>
            <p:nvPr/>
          </p:nvGrpSpPr>
          <p:grpSpPr>
            <a:xfrm>
              <a:off x="1946171" y="1440618"/>
              <a:ext cx="667033" cy="893759"/>
              <a:chOff x="1925298" y="1888304"/>
              <a:chExt cx="708780" cy="949696"/>
            </a:xfrm>
          </p:grpSpPr>
          <p:sp>
            <p:nvSpPr>
              <p:cNvPr id="3728" name="Google Shape;3728;p66"/>
              <p:cNvSpPr/>
              <p:nvPr/>
            </p:nvSpPr>
            <p:spPr>
              <a:xfrm rot="10800000" flipH="1">
                <a:off x="1925298" y="1888304"/>
                <a:ext cx="708780" cy="949696"/>
              </a:xfrm>
              <a:custGeom>
                <a:avLst/>
                <a:gdLst/>
                <a:ahLst/>
                <a:cxnLst/>
                <a:rect l="l" t="t" r="r" b="b"/>
                <a:pathLst>
                  <a:path w="16014" h="21456" extrusionOk="0">
                    <a:moveTo>
                      <a:pt x="143" y="1"/>
                    </a:moveTo>
                    <a:cubicBezTo>
                      <a:pt x="60" y="1"/>
                      <a:pt x="0" y="215"/>
                      <a:pt x="0" y="477"/>
                    </a:cubicBezTo>
                    <a:lnTo>
                      <a:pt x="0" y="20979"/>
                    </a:lnTo>
                    <a:cubicBezTo>
                      <a:pt x="0" y="21241"/>
                      <a:pt x="214" y="21456"/>
                      <a:pt x="476" y="21456"/>
                    </a:cubicBezTo>
                    <a:lnTo>
                      <a:pt x="5453" y="21456"/>
                    </a:lnTo>
                    <a:cubicBezTo>
                      <a:pt x="5941" y="21456"/>
                      <a:pt x="6382" y="21170"/>
                      <a:pt x="6608" y="20729"/>
                    </a:cubicBezTo>
                    <a:lnTo>
                      <a:pt x="7811" y="18324"/>
                    </a:lnTo>
                    <a:cubicBezTo>
                      <a:pt x="7870" y="18205"/>
                      <a:pt x="7947" y="18146"/>
                      <a:pt x="8025" y="18146"/>
                    </a:cubicBezTo>
                    <a:cubicBezTo>
                      <a:pt x="8102" y="18146"/>
                      <a:pt x="8180" y="18205"/>
                      <a:pt x="8239" y="18324"/>
                    </a:cubicBezTo>
                    <a:lnTo>
                      <a:pt x="9442" y="20729"/>
                    </a:lnTo>
                    <a:cubicBezTo>
                      <a:pt x="9680" y="21170"/>
                      <a:pt x="10120" y="21456"/>
                      <a:pt x="10609" y="21456"/>
                    </a:cubicBezTo>
                    <a:lnTo>
                      <a:pt x="15526" y="21456"/>
                    </a:lnTo>
                    <a:cubicBezTo>
                      <a:pt x="15800" y="21456"/>
                      <a:pt x="16014" y="21241"/>
                      <a:pt x="16014" y="20979"/>
                    </a:cubicBezTo>
                    <a:lnTo>
                      <a:pt x="16014" y="477"/>
                    </a:lnTo>
                    <a:cubicBezTo>
                      <a:pt x="16014" y="215"/>
                      <a:pt x="15800" y="1"/>
                      <a:pt x="15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endParaRPr sz="4000"/>
              </a:p>
            </p:txBody>
          </p:sp>
          <p:sp>
            <p:nvSpPr>
              <p:cNvPr id="3729" name="Google Shape;3729;p66"/>
              <p:cNvSpPr txBox="1"/>
              <p:nvPr/>
            </p:nvSpPr>
            <p:spPr>
              <a:xfrm>
                <a:off x="2027238" y="1970225"/>
                <a:ext cx="504900" cy="750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5000">
                    <a:solidFill>
                      <a:schemeClr val="lt2"/>
                    </a:solidFill>
                    <a:uFill>
                      <a:noFill/>
                    </a:uFill>
                    <a:latin typeface="Pirata One"/>
                    <a:ea typeface="Pirata One"/>
                    <a:cs typeface="Pirata One"/>
                    <a:sym typeface="Pirata One"/>
                    <a:hlinkClick r:id="rId3"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a:t>
                </a:r>
                <a:endParaRPr sz="5000">
                  <a:solidFill>
                    <a:schemeClr val="lt2"/>
                  </a:solidFill>
                  <a:latin typeface="Pirata One"/>
                  <a:ea typeface="Pirata One"/>
                  <a:cs typeface="Pirata One"/>
                  <a:sym typeface="Pirata One"/>
                </a:endParaRPr>
              </a:p>
            </p:txBody>
          </p:sp>
        </p:grpSp>
        <p:grpSp>
          <p:nvGrpSpPr>
            <p:cNvPr id="3730" name="Google Shape;3730;p66"/>
            <p:cNvGrpSpPr/>
            <p:nvPr/>
          </p:nvGrpSpPr>
          <p:grpSpPr>
            <a:xfrm>
              <a:off x="1460612" y="2284440"/>
              <a:ext cx="1638152" cy="1635044"/>
              <a:chOff x="2193113" y="2384950"/>
              <a:chExt cx="948650" cy="946850"/>
            </a:xfrm>
          </p:grpSpPr>
          <p:sp>
            <p:nvSpPr>
              <p:cNvPr id="3731" name="Google Shape;3731;p66"/>
              <p:cNvSpPr/>
              <p:nvPr/>
            </p:nvSpPr>
            <p:spPr>
              <a:xfrm>
                <a:off x="2193113" y="3238025"/>
                <a:ext cx="948650" cy="93775"/>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2" name="Google Shape;3732;p66"/>
              <p:cNvGrpSpPr/>
              <p:nvPr/>
            </p:nvGrpSpPr>
            <p:grpSpPr>
              <a:xfrm>
                <a:off x="2256963" y="2384950"/>
                <a:ext cx="820950" cy="900125"/>
                <a:chOff x="2243125" y="2384950"/>
                <a:chExt cx="820950" cy="900125"/>
              </a:xfrm>
            </p:grpSpPr>
            <p:sp>
              <p:nvSpPr>
                <p:cNvPr id="3733" name="Google Shape;3733;p66"/>
                <p:cNvSpPr/>
                <p:nvPr/>
              </p:nvSpPr>
              <p:spPr>
                <a:xfrm>
                  <a:off x="2307125" y="2422150"/>
                  <a:ext cx="693250" cy="295900"/>
                </a:xfrm>
                <a:custGeom>
                  <a:avLst/>
                  <a:gdLst/>
                  <a:ahLst/>
                  <a:cxnLst/>
                  <a:rect l="l" t="t" r="r" b="b"/>
                  <a:pathLst>
                    <a:path w="27730" h="11836" extrusionOk="0">
                      <a:moveTo>
                        <a:pt x="4870" y="1"/>
                      </a:moveTo>
                      <a:cubicBezTo>
                        <a:pt x="2179" y="1"/>
                        <a:pt x="0" y="2203"/>
                        <a:pt x="0" y="4906"/>
                      </a:cubicBezTo>
                      <a:lnTo>
                        <a:pt x="0" y="11836"/>
                      </a:lnTo>
                      <a:lnTo>
                        <a:pt x="27730" y="11836"/>
                      </a:lnTo>
                      <a:lnTo>
                        <a:pt x="27730" y="4906"/>
                      </a:lnTo>
                      <a:cubicBezTo>
                        <a:pt x="27730" y="2203"/>
                        <a:pt x="25539" y="1"/>
                        <a:pt x="22860"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6"/>
                <p:cNvSpPr/>
                <p:nvPr/>
              </p:nvSpPr>
              <p:spPr>
                <a:xfrm>
                  <a:off x="2280925" y="2395675"/>
                  <a:ext cx="745650" cy="348575"/>
                </a:xfrm>
                <a:custGeom>
                  <a:avLst/>
                  <a:gdLst/>
                  <a:ahLst/>
                  <a:cxnLst/>
                  <a:rect l="l" t="t" r="r" b="b"/>
                  <a:pathLst>
                    <a:path w="29826" h="13943" extrusionOk="0">
                      <a:moveTo>
                        <a:pt x="23908" y="2107"/>
                      </a:moveTo>
                      <a:cubicBezTo>
                        <a:pt x="26016" y="2107"/>
                        <a:pt x="27718" y="3834"/>
                        <a:pt x="27718" y="5965"/>
                      </a:cubicBezTo>
                      <a:lnTo>
                        <a:pt x="27718" y="11847"/>
                      </a:lnTo>
                      <a:lnTo>
                        <a:pt x="2096" y="11847"/>
                      </a:lnTo>
                      <a:lnTo>
                        <a:pt x="2096" y="5965"/>
                      </a:lnTo>
                      <a:cubicBezTo>
                        <a:pt x="2096" y="3834"/>
                        <a:pt x="3811" y="2107"/>
                        <a:pt x="5918" y="2107"/>
                      </a:cubicBezTo>
                      <a:close/>
                      <a:moveTo>
                        <a:pt x="5918" y="0"/>
                      </a:moveTo>
                      <a:cubicBezTo>
                        <a:pt x="2644" y="0"/>
                        <a:pt x="1" y="2679"/>
                        <a:pt x="1" y="5965"/>
                      </a:cubicBezTo>
                      <a:lnTo>
                        <a:pt x="1" y="13942"/>
                      </a:lnTo>
                      <a:lnTo>
                        <a:pt x="29826" y="13942"/>
                      </a:lnTo>
                      <a:lnTo>
                        <a:pt x="29826" y="5965"/>
                      </a:lnTo>
                      <a:cubicBezTo>
                        <a:pt x="29826" y="2679"/>
                        <a:pt x="27171" y="0"/>
                        <a:pt x="23908" y="0"/>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6"/>
                <p:cNvSpPr/>
                <p:nvPr/>
              </p:nvSpPr>
              <p:spPr>
                <a:xfrm>
                  <a:off x="2308300" y="2395675"/>
                  <a:ext cx="718275" cy="348575"/>
                </a:xfrm>
                <a:custGeom>
                  <a:avLst/>
                  <a:gdLst/>
                  <a:ahLst/>
                  <a:cxnLst/>
                  <a:rect l="l" t="t" r="r" b="b"/>
                  <a:pathLst>
                    <a:path w="28731" h="13943" extrusionOk="0">
                      <a:moveTo>
                        <a:pt x="4823" y="0"/>
                      </a:moveTo>
                      <a:cubicBezTo>
                        <a:pt x="2823" y="0"/>
                        <a:pt x="1073" y="1000"/>
                        <a:pt x="1" y="2524"/>
                      </a:cubicBezTo>
                      <a:cubicBezTo>
                        <a:pt x="311" y="3334"/>
                        <a:pt x="823" y="4036"/>
                        <a:pt x="1656" y="4477"/>
                      </a:cubicBezTo>
                      <a:cubicBezTo>
                        <a:pt x="2755" y="5055"/>
                        <a:pt x="4027" y="5158"/>
                        <a:pt x="5268" y="5158"/>
                      </a:cubicBezTo>
                      <a:cubicBezTo>
                        <a:pt x="5587" y="5158"/>
                        <a:pt x="5904" y="5151"/>
                        <a:pt x="6216" y="5144"/>
                      </a:cubicBezTo>
                      <a:cubicBezTo>
                        <a:pt x="7081" y="5120"/>
                        <a:pt x="7982" y="5056"/>
                        <a:pt x="8878" y="5056"/>
                      </a:cubicBezTo>
                      <a:cubicBezTo>
                        <a:pt x="9794" y="5056"/>
                        <a:pt x="10707" y="5123"/>
                        <a:pt x="11574" y="5370"/>
                      </a:cubicBezTo>
                      <a:cubicBezTo>
                        <a:pt x="13217" y="5834"/>
                        <a:pt x="14253" y="7060"/>
                        <a:pt x="14527" y="8751"/>
                      </a:cubicBezTo>
                      <a:cubicBezTo>
                        <a:pt x="14848" y="10716"/>
                        <a:pt x="14848" y="11656"/>
                        <a:pt x="14872" y="13645"/>
                      </a:cubicBezTo>
                      <a:cubicBezTo>
                        <a:pt x="14872" y="13740"/>
                        <a:pt x="14872" y="13847"/>
                        <a:pt x="14872" y="13942"/>
                      </a:cubicBezTo>
                      <a:lnTo>
                        <a:pt x="28731" y="13942"/>
                      </a:lnTo>
                      <a:lnTo>
                        <a:pt x="28731" y="5965"/>
                      </a:lnTo>
                      <a:cubicBezTo>
                        <a:pt x="28731" y="2679"/>
                        <a:pt x="26076" y="0"/>
                        <a:pt x="22813"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6"/>
                <p:cNvSpPr/>
                <p:nvPr/>
              </p:nvSpPr>
              <p:spPr>
                <a:xfrm>
                  <a:off x="2420525" y="2451625"/>
                  <a:ext cx="13125" cy="241725"/>
                </a:xfrm>
                <a:custGeom>
                  <a:avLst/>
                  <a:gdLst/>
                  <a:ahLst/>
                  <a:cxnLst/>
                  <a:rect l="l" t="t" r="r" b="b"/>
                  <a:pathLst>
                    <a:path w="525" h="9669" extrusionOk="0">
                      <a:moveTo>
                        <a:pt x="263" y="0"/>
                      </a:moveTo>
                      <a:cubicBezTo>
                        <a:pt x="263" y="0"/>
                        <a:pt x="263" y="36"/>
                        <a:pt x="251" y="108"/>
                      </a:cubicBezTo>
                      <a:cubicBezTo>
                        <a:pt x="239" y="179"/>
                        <a:pt x="227" y="286"/>
                        <a:pt x="215" y="417"/>
                      </a:cubicBezTo>
                      <a:cubicBezTo>
                        <a:pt x="179" y="679"/>
                        <a:pt x="144" y="1060"/>
                        <a:pt x="108" y="1513"/>
                      </a:cubicBezTo>
                      <a:cubicBezTo>
                        <a:pt x="84" y="1965"/>
                        <a:pt x="48" y="2489"/>
                        <a:pt x="36" y="3060"/>
                      </a:cubicBezTo>
                      <a:cubicBezTo>
                        <a:pt x="24" y="3346"/>
                        <a:pt x="13" y="3632"/>
                        <a:pt x="13" y="3929"/>
                      </a:cubicBezTo>
                      <a:cubicBezTo>
                        <a:pt x="1" y="4227"/>
                        <a:pt x="1" y="4537"/>
                        <a:pt x="1" y="4834"/>
                      </a:cubicBezTo>
                      <a:cubicBezTo>
                        <a:pt x="1" y="5132"/>
                        <a:pt x="1" y="5442"/>
                        <a:pt x="13" y="5739"/>
                      </a:cubicBezTo>
                      <a:cubicBezTo>
                        <a:pt x="13" y="6037"/>
                        <a:pt x="24" y="6323"/>
                        <a:pt x="36" y="6608"/>
                      </a:cubicBezTo>
                      <a:cubicBezTo>
                        <a:pt x="48" y="7180"/>
                        <a:pt x="84" y="7704"/>
                        <a:pt x="108" y="8156"/>
                      </a:cubicBezTo>
                      <a:cubicBezTo>
                        <a:pt x="144" y="8609"/>
                        <a:pt x="179" y="8990"/>
                        <a:pt x="215" y="9252"/>
                      </a:cubicBezTo>
                      <a:cubicBezTo>
                        <a:pt x="227" y="9383"/>
                        <a:pt x="239" y="9490"/>
                        <a:pt x="251" y="9561"/>
                      </a:cubicBezTo>
                      <a:cubicBezTo>
                        <a:pt x="263" y="9633"/>
                        <a:pt x="263" y="9668"/>
                        <a:pt x="263" y="9668"/>
                      </a:cubicBezTo>
                      <a:cubicBezTo>
                        <a:pt x="263" y="9668"/>
                        <a:pt x="263" y="9633"/>
                        <a:pt x="274" y="9561"/>
                      </a:cubicBezTo>
                      <a:cubicBezTo>
                        <a:pt x="286" y="9490"/>
                        <a:pt x="298" y="9383"/>
                        <a:pt x="310" y="9252"/>
                      </a:cubicBezTo>
                      <a:cubicBezTo>
                        <a:pt x="346" y="8990"/>
                        <a:pt x="382" y="8609"/>
                        <a:pt x="417" y="8156"/>
                      </a:cubicBezTo>
                      <a:cubicBezTo>
                        <a:pt x="441" y="7704"/>
                        <a:pt x="477" y="7180"/>
                        <a:pt x="489" y="6608"/>
                      </a:cubicBezTo>
                      <a:cubicBezTo>
                        <a:pt x="501" y="6323"/>
                        <a:pt x="513" y="6037"/>
                        <a:pt x="513" y="5739"/>
                      </a:cubicBezTo>
                      <a:cubicBezTo>
                        <a:pt x="525" y="5442"/>
                        <a:pt x="525" y="5132"/>
                        <a:pt x="525" y="4834"/>
                      </a:cubicBezTo>
                      <a:cubicBezTo>
                        <a:pt x="525" y="4537"/>
                        <a:pt x="525" y="4227"/>
                        <a:pt x="513" y="3929"/>
                      </a:cubicBezTo>
                      <a:cubicBezTo>
                        <a:pt x="513" y="3632"/>
                        <a:pt x="501" y="3346"/>
                        <a:pt x="489" y="3060"/>
                      </a:cubicBezTo>
                      <a:cubicBezTo>
                        <a:pt x="477" y="2489"/>
                        <a:pt x="441" y="1965"/>
                        <a:pt x="417" y="1513"/>
                      </a:cubicBezTo>
                      <a:cubicBezTo>
                        <a:pt x="382" y="1060"/>
                        <a:pt x="346" y="679"/>
                        <a:pt x="310" y="417"/>
                      </a:cubicBezTo>
                      <a:cubicBezTo>
                        <a:pt x="298" y="286"/>
                        <a:pt x="286" y="179"/>
                        <a:pt x="274"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6"/>
                <p:cNvSpPr/>
                <p:nvPr/>
              </p:nvSpPr>
              <p:spPr>
                <a:xfrm>
                  <a:off x="2571750" y="2451625"/>
                  <a:ext cx="12800" cy="241725"/>
                </a:xfrm>
                <a:custGeom>
                  <a:avLst/>
                  <a:gdLst/>
                  <a:ahLst/>
                  <a:cxnLst/>
                  <a:rect l="l" t="t" r="r" b="b"/>
                  <a:pathLst>
                    <a:path w="512" h="9669" extrusionOk="0">
                      <a:moveTo>
                        <a:pt x="262" y="0"/>
                      </a:moveTo>
                      <a:cubicBezTo>
                        <a:pt x="262" y="0"/>
                        <a:pt x="250" y="36"/>
                        <a:pt x="238" y="108"/>
                      </a:cubicBezTo>
                      <a:cubicBezTo>
                        <a:pt x="238" y="179"/>
                        <a:pt x="214" y="286"/>
                        <a:pt x="202" y="417"/>
                      </a:cubicBezTo>
                      <a:cubicBezTo>
                        <a:pt x="179" y="679"/>
                        <a:pt x="143" y="1060"/>
                        <a:pt x="107" y="1513"/>
                      </a:cubicBezTo>
                      <a:cubicBezTo>
                        <a:pt x="71" y="1965"/>
                        <a:pt x="48" y="2489"/>
                        <a:pt x="24" y="3060"/>
                      </a:cubicBezTo>
                      <a:cubicBezTo>
                        <a:pt x="24" y="3346"/>
                        <a:pt x="12" y="3632"/>
                        <a:pt x="12" y="3929"/>
                      </a:cubicBezTo>
                      <a:cubicBezTo>
                        <a:pt x="0" y="4227"/>
                        <a:pt x="0" y="4537"/>
                        <a:pt x="0" y="4834"/>
                      </a:cubicBezTo>
                      <a:cubicBezTo>
                        <a:pt x="0" y="5132"/>
                        <a:pt x="0" y="5442"/>
                        <a:pt x="12" y="5739"/>
                      </a:cubicBezTo>
                      <a:cubicBezTo>
                        <a:pt x="12" y="6037"/>
                        <a:pt x="24" y="6323"/>
                        <a:pt x="24" y="6608"/>
                      </a:cubicBezTo>
                      <a:cubicBezTo>
                        <a:pt x="48" y="7180"/>
                        <a:pt x="71" y="7704"/>
                        <a:pt x="107" y="8156"/>
                      </a:cubicBezTo>
                      <a:cubicBezTo>
                        <a:pt x="143" y="8609"/>
                        <a:pt x="179" y="8990"/>
                        <a:pt x="202" y="9252"/>
                      </a:cubicBezTo>
                      <a:cubicBezTo>
                        <a:pt x="214" y="9383"/>
                        <a:pt x="238" y="9490"/>
                        <a:pt x="238" y="9561"/>
                      </a:cubicBezTo>
                      <a:cubicBezTo>
                        <a:pt x="250" y="9633"/>
                        <a:pt x="262" y="9668"/>
                        <a:pt x="262" y="9668"/>
                      </a:cubicBezTo>
                      <a:cubicBezTo>
                        <a:pt x="262" y="9668"/>
                        <a:pt x="262" y="9633"/>
                        <a:pt x="274" y="9561"/>
                      </a:cubicBezTo>
                      <a:cubicBezTo>
                        <a:pt x="286" y="9490"/>
                        <a:pt x="298" y="9383"/>
                        <a:pt x="310" y="9252"/>
                      </a:cubicBezTo>
                      <a:cubicBezTo>
                        <a:pt x="345" y="8990"/>
                        <a:pt x="381" y="8609"/>
                        <a:pt x="405" y="8156"/>
                      </a:cubicBezTo>
                      <a:cubicBezTo>
                        <a:pt x="441" y="7704"/>
                        <a:pt x="464" y="7180"/>
                        <a:pt x="488" y="6608"/>
                      </a:cubicBezTo>
                      <a:cubicBezTo>
                        <a:pt x="500" y="6323"/>
                        <a:pt x="512" y="6037"/>
                        <a:pt x="512" y="5739"/>
                      </a:cubicBezTo>
                      <a:cubicBezTo>
                        <a:pt x="512" y="5442"/>
                        <a:pt x="512" y="5132"/>
                        <a:pt x="512" y="4834"/>
                      </a:cubicBezTo>
                      <a:cubicBezTo>
                        <a:pt x="512" y="4537"/>
                        <a:pt x="512" y="4227"/>
                        <a:pt x="512" y="3929"/>
                      </a:cubicBezTo>
                      <a:cubicBezTo>
                        <a:pt x="500" y="3632"/>
                        <a:pt x="500" y="3346"/>
                        <a:pt x="488" y="3060"/>
                      </a:cubicBezTo>
                      <a:cubicBezTo>
                        <a:pt x="464" y="2489"/>
                        <a:pt x="441" y="1965"/>
                        <a:pt x="405" y="1513"/>
                      </a:cubicBezTo>
                      <a:cubicBezTo>
                        <a:pt x="369" y="1060"/>
                        <a:pt x="333"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6"/>
                <p:cNvSpPr/>
                <p:nvPr/>
              </p:nvSpPr>
              <p:spPr>
                <a:xfrm>
                  <a:off x="2722650" y="2451625"/>
                  <a:ext cx="13125" cy="241725"/>
                </a:xfrm>
                <a:custGeom>
                  <a:avLst/>
                  <a:gdLst/>
                  <a:ahLst/>
                  <a:cxnLst/>
                  <a:rect l="l" t="t" r="r" b="b"/>
                  <a:pathLst>
                    <a:path w="525" h="9669" extrusionOk="0">
                      <a:moveTo>
                        <a:pt x="262" y="0"/>
                      </a:moveTo>
                      <a:cubicBezTo>
                        <a:pt x="262" y="0"/>
                        <a:pt x="251" y="36"/>
                        <a:pt x="251" y="108"/>
                      </a:cubicBezTo>
                      <a:cubicBezTo>
                        <a:pt x="239" y="179"/>
                        <a:pt x="227" y="286"/>
                        <a:pt x="215" y="417"/>
                      </a:cubicBezTo>
                      <a:cubicBezTo>
                        <a:pt x="179" y="679"/>
                        <a:pt x="143" y="1060"/>
                        <a:pt x="108" y="1513"/>
                      </a:cubicBezTo>
                      <a:cubicBezTo>
                        <a:pt x="84" y="1965"/>
                        <a:pt x="48" y="2489"/>
                        <a:pt x="36" y="3060"/>
                      </a:cubicBezTo>
                      <a:cubicBezTo>
                        <a:pt x="24" y="3346"/>
                        <a:pt x="12" y="3632"/>
                        <a:pt x="12" y="3929"/>
                      </a:cubicBezTo>
                      <a:cubicBezTo>
                        <a:pt x="0" y="4227"/>
                        <a:pt x="0" y="4537"/>
                        <a:pt x="0" y="4834"/>
                      </a:cubicBezTo>
                      <a:cubicBezTo>
                        <a:pt x="0" y="5132"/>
                        <a:pt x="0" y="5442"/>
                        <a:pt x="12" y="5739"/>
                      </a:cubicBezTo>
                      <a:cubicBezTo>
                        <a:pt x="12" y="6037"/>
                        <a:pt x="24" y="6323"/>
                        <a:pt x="36" y="6608"/>
                      </a:cubicBezTo>
                      <a:cubicBezTo>
                        <a:pt x="48" y="7180"/>
                        <a:pt x="72" y="7704"/>
                        <a:pt x="108" y="8156"/>
                      </a:cubicBezTo>
                      <a:cubicBezTo>
                        <a:pt x="143" y="8609"/>
                        <a:pt x="179" y="8990"/>
                        <a:pt x="215" y="9252"/>
                      </a:cubicBezTo>
                      <a:cubicBezTo>
                        <a:pt x="227" y="9383"/>
                        <a:pt x="239" y="9490"/>
                        <a:pt x="251" y="9561"/>
                      </a:cubicBezTo>
                      <a:cubicBezTo>
                        <a:pt x="251" y="9633"/>
                        <a:pt x="262" y="9668"/>
                        <a:pt x="262" y="9668"/>
                      </a:cubicBezTo>
                      <a:cubicBezTo>
                        <a:pt x="262" y="9668"/>
                        <a:pt x="262" y="9633"/>
                        <a:pt x="274" y="9561"/>
                      </a:cubicBezTo>
                      <a:cubicBezTo>
                        <a:pt x="286" y="9490"/>
                        <a:pt x="298" y="9383"/>
                        <a:pt x="310" y="9252"/>
                      </a:cubicBezTo>
                      <a:cubicBezTo>
                        <a:pt x="346" y="8990"/>
                        <a:pt x="381" y="8609"/>
                        <a:pt x="405" y="8156"/>
                      </a:cubicBezTo>
                      <a:cubicBezTo>
                        <a:pt x="441" y="7704"/>
                        <a:pt x="477" y="7180"/>
                        <a:pt x="489" y="6608"/>
                      </a:cubicBezTo>
                      <a:cubicBezTo>
                        <a:pt x="501" y="6323"/>
                        <a:pt x="512" y="6037"/>
                        <a:pt x="512" y="5739"/>
                      </a:cubicBezTo>
                      <a:cubicBezTo>
                        <a:pt x="512" y="5442"/>
                        <a:pt x="512" y="5132"/>
                        <a:pt x="524" y="4834"/>
                      </a:cubicBezTo>
                      <a:cubicBezTo>
                        <a:pt x="512" y="4537"/>
                        <a:pt x="512" y="4227"/>
                        <a:pt x="512" y="3929"/>
                      </a:cubicBezTo>
                      <a:cubicBezTo>
                        <a:pt x="512" y="3632"/>
                        <a:pt x="501" y="3346"/>
                        <a:pt x="489" y="3060"/>
                      </a:cubicBezTo>
                      <a:cubicBezTo>
                        <a:pt x="465" y="2489"/>
                        <a:pt x="441" y="1965"/>
                        <a:pt x="405" y="1513"/>
                      </a:cubicBezTo>
                      <a:cubicBezTo>
                        <a:pt x="381" y="1060"/>
                        <a:pt x="346"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6"/>
                <p:cNvSpPr/>
                <p:nvPr/>
              </p:nvSpPr>
              <p:spPr>
                <a:xfrm>
                  <a:off x="2873850" y="2451625"/>
                  <a:ext cx="12825" cy="241725"/>
                </a:xfrm>
                <a:custGeom>
                  <a:avLst/>
                  <a:gdLst/>
                  <a:ahLst/>
                  <a:cxnLst/>
                  <a:rect l="l" t="t" r="r" b="b"/>
                  <a:pathLst>
                    <a:path w="513" h="9669" extrusionOk="0">
                      <a:moveTo>
                        <a:pt x="263" y="0"/>
                      </a:moveTo>
                      <a:cubicBezTo>
                        <a:pt x="263" y="0"/>
                        <a:pt x="251" y="36"/>
                        <a:pt x="239" y="108"/>
                      </a:cubicBezTo>
                      <a:cubicBezTo>
                        <a:pt x="239" y="179"/>
                        <a:pt x="215" y="286"/>
                        <a:pt x="203" y="417"/>
                      </a:cubicBezTo>
                      <a:cubicBezTo>
                        <a:pt x="179" y="679"/>
                        <a:pt x="144" y="1060"/>
                        <a:pt x="108" y="1513"/>
                      </a:cubicBezTo>
                      <a:cubicBezTo>
                        <a:pt x="72" y="1965"/>
                        <a:pt x="48" y="2489"/>
                        <a:pt x="25" y="3060"/>
                      </a:cubicBezTo>
                      <a:cubicBezTo>
                        <a:pt x="13" y="3346"/>
                        <a:pt x="13" y="3632"/>
                        <a:pt x="1" y="3929"/>
                      </a:cubicBezTo>
                      <a:cubicBezTo>
                        <a:pt x="1" y="4227"/>
                        <a:pt x="1" y="4537"/>
                        <a:pt x="1" y="4834"/>
                      </a:cubicBezTo>
                      <a:cubicBezTo>
                        <a:pt x="1" y="5132"/>
                        <a:pt x="1" y="5442"/>
                        <a:pt x="1" y="5739"/>
                      </a:cubicBezTo>
                      <a:cubicBezTo>
                        <a:pt x="13" y="6037"/>
                        <a:pt x="13" y="6323"/>
                        <a:pt x="25" y="6608"/>
                      </a:cubicBezTo>
                      <a:cubicBezTo>
                        <a:pt x="48" y="7180"/>
                        <a:pt x="72" y="7704"/>
                        <a:pt x="108" y="8156"/>
                      </a:cubicBezTo>
                      <a:cubicBezTo>
                        <a:pt x="144" y="8609"/>
                        <a:pt x="179" y="8990"/>
                        <a:pt x="203" y="9252"/>
                      </a:cubicBezTo>
                      <a:cubicBezTo>
                        <a:pt x="215" y="9383"/>
                        <a:pt x="239" y="9490"/>
                        <a:pt x="239" y="9561"/>
                      </a:cubicBezTo>
                      <a:cubicBezTo>
                        <a:pt x="251" y="9633"/>
                        <a:pt x="263" y="9668"/>
                        <a:pt x="263" y="9668"/>
                      </a:cubicBezTo>
                      <a:cubicBezTo>
                        <a:pt x="263" y="9668"/>
                        <a:pt x="263" y="9633"/>
                        <a:pt x="275" y="9561"/>
                      </a:cubicBezTo>
                      <a:cubicBezTo>
                        <a:pt x="275" y="9490"/>
                        <a:pt x="299" y="9383"/>
                        <a:pt x="310" y="9252"/>
                      </a:cubicBezTo>
                      <a:cubicBezTo>
                        <a:pt x="334" y="8990"/>
                        <a:pt x="370" y="8609"/>
                        <a:pt x="406" y="8156"/>
                      </a:cubicBezTo>
                      <a:cubicBezTo>
                        <a:pt x="441" y="7704"/>
                        <a:pt x="465" y="7180"/>
                        <a:pt x="489" y="6608"/>
                      </a:cubicBezTo>
                      <a:cubicBezTo>
                        <a:pt x="501" y="6323"/>
                        <a:pt x="501" y="6037"/>
                        <a:pt x="513" y="5739"/>
                      </a:cubicBezTo>
                      <a:cubicBezTo>
                        <a:pt x="513" y="5442"/>
                        <a:pt x="513" y="5132"/>
                        <a:pt x="513" y="4834"/>
                      </a:cubicBezTo>
                      <a:cubicBezTo>
                        <a:pt x="513" y="4537"/>
                        <a:pt x="513" y="4227"/>
                        <a:pt x="513" y="3929"/>
                      </a:cubicBezTo>
                      <a:cubicBezTo>
                        <a:pt x="501" y="3632"/>
                        <a:pt x="501" y="3346"/>
                        <a:pt x="489" y="3060"/>
                      </a:cubicBezTo>
                      <a:cubicBezTo>
                        <a:pt x="465" y="2489"/>
                        <a:pt x="441" y="1965"/>
                        <a:pt x="406" y="1513"/>
                      </a:cubicBezTo>
                      <a:cubicBezTo>
                        <a:pt x="370" y="1060"/>
                        <a:pt x="334" y="679"/>
                        <a:pt x="310" y="417"/>
                      </a:cubicBezTo>
                      <a:cubicBezTo>
                        <a:pt x="299" y="286"/>
                        <a:pt x="275" y="179"/>
                        <a:pt x="275"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6"/>
                <p:cNvSpPr/>
                <p:nvPr/>
              </p:nvSpPr>
              <p:spPr>
                <a:xfrm>
                  <a:off x="2265450" y="2384950"/>
                  <a:ext cx="195275" cy="204225"/>
                </a:xfrm>
                <a:custGeom>
                  <a:avLst/>
                  <a:gdLst/>
                  <a:ahLst/>
                  <a:cxnLst/>
                  <a:rect l="l" t="t" r="r" b="b"/>
                  <a:pathLst>
                    <a:path w="7811" h="8169" extrusionOk="0">
                      <a:moveTo>
                        <a:pt x="7811" y="0"/>
                      </a:moveTo>
                      <a:cubicBezTo>
                        <a:pt x="5954" y="0"/>
                        <a:pt x="3608" y="215"/>
                        <a:pt x="2025" y="1846"/>
                      </a:cubicBezTo>
                      <a:cubicBezTo>
                        <a:pt x="810" y="3096"/>
                        <a:pt x="203" y="4930"/>
                        <a:pt x="0" y="7954"/>
                      </a:cubicBezTo>
                      <a:lnTo>
                        <a:pt x="3096" y="8168"/>
                      </a:lnTo>
                      <a:cubicBezTo>
                        <a:pt x="3251" y="5989"/>
                        <a:pt x="3620" y="4668"/>
                        <a:pt x="4263" y="4013"/>
                      </a:cubicBezTo>
                      <a:cubicBezTo>
                        <a:pt x="4668" y="3596"/>
                        <a:pt x="5430"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6"/>
                <p:cNvSpPr/>
                <p:nvPr/>
              </p:nvSpPr>
              <p:spPr>
                <a:xfrm>
                  <a:off x="2407425" y="2415000"/>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6"/>
                <p:cNvSpPr/>
                <p:nvPr/>
              </p:nvSpPr>
              <p:spPr>
                <a:xfrm>
                  <a:off x="2286575" y="2540325"/>
                  <a:ext cx="34275" cy="26525"/>
                </a:xfrm>
                <a:custGeom>
                  <a:avLst/>
                  <a:gdLst/>
                  <a:ahLst/>
                  <a:cxnLst/>
                  <a:rect l="l" t="t" r="r" b="b"/>
                  <a:pathLst>
                    <a:path w="1371" h="1061" extrusionOk="0">
                      <a:moveTo>
                        <a:pt x="691" y="0"/>
                      </a:moveTo>
                      <a:cubicBezTo>
                        <a:pt x="1" y="0"/>
                        <a:pt x="1" y="1060"/>
                        <a:pt x="691" y="1060"/>
                      </a:cubicBezTo>
                      <a:cubicBezTo>
                        <a:pt x="1370" y="1060"/>
                        <a:pt x="1370" y="0"/>
                        <a:pt x="69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6"/>
                <p:cNvSpPr/>
                <p:nvPr/>
              </p:nvSpPr>
              <p:spPr>
                <a:xfrm>
                  <a:off x="2846475" y="2384950"/>
                  <a:ext cx="195575" cy="204225"/>
                </a:xfrm>
                <a:custGeom>
                  <a:avLst/>
                  <a:gdLst/>
                  <a:ahLst/>
                  <a:cxnLst/>
                  <a:rect l="l" t="t" r="r" b="b"/>
                  <a:pathLst>
                    <a:path w="7823" h="8169" extrusionOk="0">
                      <a:moveTo>
                        <a:pt x="0" y="0"/>
                      </a:moveTo>
                      <a:lnTo>
                        <a:pt x="0" y="3108"/>
                      </a:lnTo>
                      <a:cubicBezTo>
                        <a:pt x="2382" y="3108"/>
                        <a:pt x="3156" y="3596"/>
                        <a:pt x="3560" y="4013"/>
                      </a:cubicBezTo>
                      <a:cubicBezTo>
                        <a:pt x="4203" y="4668"/>
                        <a:pt x="4572" y="5989"/>
                        <a:pt x="4715" y="8168"/>
                      </a:cubicBezTo>
                      <a:lnTo>
                        <a:pt x="7823" y="7954"/>
                      </a:lnTo>
                      <a:cubicBezTo>
                        <a:pt x="7609" y="4930"/>
                        <a:pt x="7001" y="3096"/>
                        <a:pt x="5787" y="1846"/>
                      </a:cubicBezTo>
                      <a:cubicBezTo>
                        <a:pt x="4953" y="989"/>
                        <a:pt x="3549"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6"/>
                <p:cNvSpPr/>
                <p:nvPr/>
              </p:nvSpPr>
              <p:spPr>
                <a:xfrm>
                  <a:off x="2865825" y="2415000"/>
                  <a:ext cx="33950" cy="26525"/>
                </a:xfrm>
                <a:custGeom>
                  <a:avLst/>
                  <a:gdLst/>
                  <a:ahLst/>
                  <a:cxnLst/>
                  <a:rect l="l" t="t" r="r" b="b"/>
                  <a:pathLst>
                    <a:path w="1358" h="1061" extrusionOk="0">
                      <a:moveTo>
                        <a:pt x="679" y="1"/>
                      </a:moveTo>
                      <a:cubicBezTo>
                        <a:pt x="0" y="1"/>
                        <a:pt x="0"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6"/>
                <p:cNvSpPr/>
                <p:nvPr/>
              </p:nvSpPr>
              <p:spPr>
                <a:xfrm>
                  <a:off x="2986675" y="2540325"/>
                  <a:ext cx="33950" cy="26525"/>
                </a:xfrm>
                <a:custGeom>
                  <a:avLst/>
                  <a:gdLst/>
                  <a:ahLst/>
                  <a:cxnLst/>
                  <a:rect l="l" t="t" r="r" b="b"/>
                  <a:pathLst>
                    <a:path w="1358" h="1061" extrusionOk="0">
                      <a:moveTo>
                        <a:pt x="679" y="0"/>
                      </a:moveTo>
                      <a:cubicBezTo>
                        <a:pt x="0" y="0"/>
                        <a:pt x="0"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6"/>
                <p:cNvSpPr/>
                <p:nvPr/>
              </p:nvSpPr>
              <p:spPr>
                <a:xfrm>
                  <a:off x="2328550"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6"/>
                <p:cNvSpPr/>
                <p:nvPr/>
              </p:nvSpPr>
              <p:spPr>
                <a:xfrm>
                  <a:off x="2896775"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6"/>
                <p:cNvSpPr/>
                <p:nvPr/>
              </p:nvSpPr>
              <p:spPr>
                <a:xfrm>
                  <a:off x="2307125" y="2777850"/>
                  <a:ext cx="693250" cy="375975"/>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6"/>
                <p:cNvSpPr/>
                <p:nvPr/>
              </p:nvSpPr>
              <p:spPr>
                <a:xfrm>
                  <a:off x="2280925" y="2751375"/>
                  <a:ext cx="745650" cy="428625"/>
                </a:xfrm>
                <a:custGeom>
                  <a:avLst/>
                  <a:gdLst/>
                  <a:ahLst/>
                  <a:cxnLst/>
                  <a:rect l="l" t="t" r="r" b="b"/>
                  <a:pathLst>
                    <a:path w="29826" h="17145" extrusionOk="0">
                      <a:moveTo>
                        <a:pt x="27718" y="2107"/>
                      </a:moveTo>
                      <a:lnTo>
                        <a:pt x="27718"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6"/>
                <p:cNvSpPr/>
                <p:nvPr/>
              </p:nvSpPr>
              <p:spPr>
                <a:xfrm>
                  <a:off x="2667875" y="2751375"/>
                  <a:ext cx="358700" cy="428625"/>
                </a:xfrm>
                <a:custGeom>
                  <a:avLst/>
                  <a:gdLst/>
                  <a:ahLst/>
                  <a:cxnLst/>
                  <a:rect l="l" t="t" r="r" b="b"/>
                  <a:pathLst>
                    <a:path w="14348" h="17145" extrusionOk="0">
                      <a:moveTo>
                        <a:pt x="394" y="0"/>
                      </a:moveTo>
                      <a:cubicBezTo>
                        <a:pt x="465" y="1214"/>
                        <a:pt x="465" y="1024"/>
                        <a:pt x="489" y="2226"/>
                      </a:cubicBezTo>
                      <a:cubicBezTo>
                        <a:pt x="513" y="4548"/>
                        <a:pt x="453" y="6858"/>
                        <a:pt x="358" y="9180"/>
                      </a:cubicBezTo>
                      <a:cubicBezTo>
                        <a:pt x="251"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6"/>
                <p:cNvSpPr/>
                <p:nvPr/>
              </p:nvSpPr>
              <p:spPr>
                <a:xfrm>
                  <a:off x="2420225" y="2812675"/>
                  <a:ext cx="13725" cy="304825"/>
                </a:xfrm>
                <a:custGeom>
                  <a:avLst/>
                  <a:gdLst/>
                  <a:ahLst/>
                  <a:cxnLst/>
                  <a:rect l="l" t="t" r="r" b="b"/>
                  <a:pathLst>
                    <a:path w="549" h="12193" extrusionOk="0">
                      <a:moveTo>
                        <a:pt x="275" y="1"/>
                      </a:moveTo>
                      <a:cubicBezTo>
                        <a:pt x="275" y="1"/>
                        <a:pt x="275" y="48"/>
                        <a:pt x="263" y="132"/>
                      </a:cubicBezTo>
                      <a:cubicBezTo>
                        <a:pt x="251" y="227"/>
                        <a:pt x="239" y="358"/>
                        <a:pt x="215" y="525"/>
                      </a:cubicBezTo>
                      <a:cubicBezTo>
                        <a:pt x="191" y="858"/>
                        <a:pt x="156" y="1334"/>
                        <a:pt x="120" y="1906"/>
                      </a:cubicBezTo>
                      <a:cubicBezTo>
                        <a:pt x="84" y="2477"/>
                        <a:pt x="48" y="3144"/>
                        <a:pt x="36" y="3858"/>
                      </a:cubicBezTo>
                      <a:cubicBezTo>
                        <a:pt x="25" y="4216"/>
                        <a:pt x="13" y="4585"/>
                        <a:pt x="13" y="4954"/>
                      </a:cubicBezTo>
                      <a:cubicBezTo>
                        <a:pt x="1" y="5335"/>
                        <a:pt x="1" y="5716"/>
                        <a:pt x="1" y="6097"/>
                      </a:cubicBezTo>
                      <a:cubicBezTo>
                        <a:pt x="1" y="6478"/>
                        <a:pt x="1" y="6859"/>
                        <a:pt x="13" y="7240"/>
                      </a:cubicBezTo>
                      <a:cubicBezTo>
                        <a:pt x="13" y="7609"/>
                        <a:pt x="25" y="7978"/>
                        <a:pt x="36" y="8335"/>
                      </a:cubicBezTo>
                      <a:cubicBezTo>
                        <a:pt x="48" y="9049"/>
                        <a:pt x="84" y="9716"/>
                        <a:pt x="120" y="10288"/>
                      </a:cubicBezTo>
                      <a:cubicBezTo>
                        <a:pt x="156" y="10859"/>
                        <a:pt x="191" y="11335"/>
                        <a:pt x="215" y="11669"/>
                      </a:cubicBezTo>
                      <a:cubicBezTo>
                        <a:pt x="239" y="11835"/>
                        <a:pt x="251" y="11966"/>
                        <a:pt x="263" y="12062"/>
                      </a:cubicBezTo>
                      <a:cubicBezTo>
                        <a:pt x="275" y="12145"/>
                        <a:pt x="275" y="12193"/>
                        <a:pt x="275" y="12193"/>
                      </a:cubicBezTo>
                      <a:cubicBezTo>
                        <a:pt x="275" y="12193"/>
                        <a:pt x="286" y="12145"/>
                        <a:pt x="286" y="12062"/>
                      </a:cubicBezTo>
                      <a:cubicBezTo>
                        <a:pt x="298" y="11966"/>
                        <a:pt x="310" y="11835"/>
                        <a:pt x="334" y="11669"/>
                      </a:cubicBezTo>
                      <a:cubicBezTo>
                        <a:pt x="358" y="11335"/>
                        <a:pt x="394" y="10859"/>
                        <a:pt x="429" y="10288"/>
                      </a:cubicBezTo>
                      <a:cubicBezTo>
                        <a:pt x="465" y="9716"/>
                        <a:pt x="501" y="9049"/>
                        <a:pt x="525" y="8335"/>
                      </a:cubicBezTo>
                      <a:cubicBezTo>
                        <a:pt x="525" y="7978"/>
                        <a:pt x="537" y="7609"/>
                        <a:pt x="537" y="7240"/>
                      </a:cubicBezTo>
                      <a:cubicBezTo>
                        <a:pt x="548" y="6859"/>
                        <a:pt x="548" y="6478"/>
                        <a:pt x="548" y="6097"/>
                      </a:cubicBezTo>
                      <a:cubicBezTo>
                        <a:pt x="548" y="5716"/>
                        <a:pt x="548" y="5335"/>
                        <a:pt x="537" y="4954"/>
                      </a:cubicBezTo>
                      <a:cubicBezTo>
                        <a:pt x="537" y="4585"/>
                        <a:pt x="525" y="4216"/>
                        <a:pt x="525" y="3858"/>
                      </a:cubicBezTo>
                      <a:cubicBezTo>
                        <a:pt x="501" y="3144"/>
                        <a:pt x="465" y="2477"/>
                        <a:pt x="429" y="1906"/>
                      </a:cubicBezTo>
                      <a:cubicBezTo>
                        <a:pt x="394" y="1334"/>
                        <a:pt x="358" y="858"/>
                        <a:pt x="334" y="525"/>
                      </a:cubicBezTo>
                      <a:cubicBezTo>
                        <a:pt x="310" y="358"/>
                        <a:pt x="298" y="227"/>
                        <a:pt x="286" y="132"/>
                      </a:cubicBezTo>
                      <a:cubicBezTo>
                        <a:pt x="286"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6"/>
                <p:cNvSpPr/>
                <p:nvPr/>
              </p:nvSpPr>
              <p:spPr>
                <a:xfrm>
                  <a:off x="2571450" y="2812675"/>
                  <a:ext cx="13700" cy="304825"/>
                </a:xfrm>
                <a:custGeom>
                  <a:avLst/>
                  <a:gdLst/>
                  <a:ahLst/>
                  <a:cxnLst/>
                  <a:rect l="l" t="t" r="r" b="b"/>
                  <a:pathLst>
                    <a:path w="548" h="12193" extrusionOk="0">
                      <a:moveTo>
                        <a:pt x="274" y="1"/>
                      </a:moveTo>
                      <a:cubicBezTo>
                        <a:pt x="274" y="1"/>
                        <a:pt x="262" y="48"/>
                        <a:pt x="250" y="132"/>
                      </a:cubicBezTo>
                      <a:cubicBezTo>
                        <a:pt x="250" y="227"/>
                        <a:pt x="226" y="358"/>
                        <a:pt x="214" y="525"/>
                      </a:cubicBezTo>
                      <a:cubicBezTo>
                        <a:pt x="191" y="858"/>
                        <a:pt x="143" y="1334"/>
                        <a:pt x="107" y="1906"/>
                      </a:cubicBezTo>
                      <a:cubicBezTo>
                        <a:pt x="72" y="2477"/>
                        <a:pt x="48" y="3144"/>
                        <a:pt x="24" y="3858"/>
                      </a:cubicBezTo>
                      <a:cubicBezTo>
                        <a:pt x="12" y="4216"/>
                        <a:pt x="12" y="4585"/>
                        <a:pt x="0" y="4954"/>
                      </a:cubicBezTo>
                      <a:cubicBezTo>
                        <a:pt x="0" y="5335"/>
                        <a:pt x="0" y="5716"/>
                        <a:pt x="0" y="6097"/>
                      </a:cubicBezTo>
                      <a:cubicBezTo>
                        <a:pt x="0" y="6478"/>
                        <a:pt x="0" y="6859"/>
                        <a:pt x="0" y="7240"/>
                      </a:cubicBezTo>
                      <a:cubicBezTo>
                        <a:pt x="12" y="7609"/>
                        <a:pt x="12" y="7978"/>
                        <a:pt x="24" y="8335"/>
                      </a:cubicBezTo>
                      <a:cubicBezTo>
                        <a:pt x="48" y="9049"/>
                        <a:pt x="72" y="9716"/>
                        <a:pt x="107" y="10288"/>
                      </a:cubicBezTo>
                      <a:cubicBezTo>
                        <a:pt x="143" y="10859"/>
                        <a:pt x="179" y="11335"/>
                        <a:pt x="214" y="11669"/>
                      </a:cubicBezTo>
                      <a:cubicBezTo>
                        <a:pt x="226" y="11835"/>
                        <a:pt x="250" y="11966"/>
                        <a:pt x="250" y="12062"/>
                      </a:cubicBezTo>
                      <a:cubicBezTo>
                        <a:pt x="262" y="12145"/>
                        <a:pt x="274" y="12193"/>
                        <a:pt x="274" y="12193"/>
                      </a:cubicBezTo>
                      <a:cubicBezTo>
                        <a:pt x="274" y="12193"/>
                        <a:pt x="274" y="12145"/>
                        <a:pt x="286" y="12062"/>
                      </a:cubicBezTo>
                      <a:cubicBezTo>
                        <a:pt x="298" y="11966"/>
                        <a:pt x="310" y="11835"/>
                        <a:pt x="322"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488" y="3144"/>
                        <a:pt x="464" y="2477"/>
                        <a:pt x="429" y="1906"/>
                      </a:cubicBezTo>
                      <a:cubicBezTo>
                        <a:pt x="393" y="1334"/>
                        <a:pt x="357"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6"/>
                <p:cNvSpPr/>
                <p:nvPr/>
              </p:nvSpPr>
              <p:spPr>
                <a:xfrm>
                  <a:off x="2722350" y="2812675"/>
                  <a:ext cx="13725" cy="304825"/>
                </a:xfrm>
                <a:custGeom>
                  <a:avLst/>
                  <a:gdLst/>
                  <a:ahLst/>
                  <a:cxnLst/>
                  <a:rect l="l" t="t" r="r" b="b"/>
                  <a:pathLst>
                    <a:path w="549" h="12193" extrusionOk="0">
                      <a:moveTo>
                        <a:pt x="274" y="1"/>
                      </a:moveTo>
                      <a:cubicBezTo>
                        <a:pt x="274" y="1"/>
                        <a:pt x="263" y="48"/>
                        <a:pt x="263" y="132"/>
                      </a:cubicBezTo>
                      <a:cubicBezTo>
                        <a:pt x="251" y="227"/>
                        <a:pt x="227" y="358"/>
                        <a:pt x="215" y="525"/>
                      </a:cubicBezTo>
                      <a:cubicBezTo>
                        <a:pt x="191" y="858"/>
                        <a:pt x="143" y="1334"/>
                        <a:pt x="120" y="1906"/>
                      </a:cubicBezTo>
                      <a:cubicBezTo>
                        <a:pt x="84" y="2477"/>
                        <a:pt x="48" y="3144"/>
                        <a:pt x="24" y="3858"/>
                      </a:cubicBezTo>
                      <a:cubicBezTo>
                        <a:pt x="24" y="4216"/>
                        <a:pt x="12" y="4585"/>
                        <a:pt x="1" y="4954"/>
                      </a:cubicBezTo>
                      <a:cubicBezTo>
                        <a:pt x="1" y="5335"/>
                        <a:pt x="1" y="5716"/>
                        <a:pt x="1" y="6097"/>
                      </a:cubicBezTo>
                      <a:cubicBezTo>
                        <a:pt x="1" y="6478"/>
                        <a:pt x="1" y="6859"/>
                        <a:pt x="1" y="7240"/>
                      </a:cubicBezTo>
                      <a:cubicBezTo>
                        <a:pt x="12" y="7609"/>
                        <a:pt x="24" y="7978"/>
                        <a:pt x="24" y="8335"/>
                      </a:cubicBezTo>
                      <a:cubicBezTo>
                        <a:pt x="48" y="9049"/>
                        <a:pt x="84" y="9716"/>
                        <a:pt x="108" y="10288"/>
                      </a:cubicBezTo>
                      <a:cubicBezTo>
                        <a:pt x="143" y="10859"/>
                        <a:pt x="191" y="11335"/>
                        <a:pt x="215" y="11669"/>
                      </a:cubicBezTo>
                      <a:cubicBezTo>
                        <a:pt x="227" y="11835"/>
                        <a:pt x="251" y="11966"/>
                        <a:pt x="263" y="12062"/>
                      </a:cubicBezTo>
                      <a:cubicBezTo>
                        <a:pt x="263" y="12145"/>
                        <a:pt x="274" y="12193"/>
                        <a:pt x="274" y="12193"/>
                      </a:cubicBezTo>
                      <a:cubicBezTo>
                        <a:pt x="274" y="12193"/>
                        <a:pt x="274" y="12145"/>
                        <a:pt x="286" y="12062"/>
                      </a:cubicBezTo>
                      <a:cubicBezTo>
                        <a:pt x="298" y="11966"/>
                        <a:pt x="310" y="11835"/>
                        <a:pt x="322" y="11669"/>
                      </a:cubicBezTo>
                      <a:cubicBezTo>
                        <a:pt x="358" y="11335"/>
                        <a:pt x="393" y="10859"/>
                        <a:pt x="429" y="10288"/>
                      </a:cubicBezTo>
                      <a:cubicBezTo>
                        <a:pt x="465" y="9716"/>
                        <a:pt x="501" y="9049"/>
                        <a:pt x="513" y="8335"/>
                      </a:cubicBezTo>
                      <a:cubicBezTo>
                        <a:pt x="524" y="7978"/>
                        <a:pt x="536" y="7609"/>
                        <a:pt x="536" y="7240"/>
                      </a:cubicBezTo>
                      <a:cubicBezTo>
                        <a:pt x="548" y="6859"/>
                        <a:pt x="548" y="6478"/>
                        <a:pt x="548" y="6097"/>
                      </a:cubicBezTo>
                      <a:cubicBezTo>
                        <a:pt x="548" y="5716"/>
                        <a:pt x="548" y="5335"/>
                        <a:pt x="536" y="4954"/>
                      </a:cubicBezTo>
                      <a:cubicBezTo>
                        <a:pt x="536" y="4585"/>
                        <a:pt x="524" y="4216"/>
                        <a:pt x="513" y="3858"/>
                      </a:cubicBezTo>
                      <a:cubicBezTo>
                        <a:pt x="501" y="3144"/>
                        <a:pt x="465" y="2477"/>
                        <a:pt x="429" y="1906"/>
                      </a:cubicBezTo>
                      <a:cubicBezTo>
                        <a:pt x="393" y="1334"/>
                        <a:pt x="358"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6"/>
                <p:cNvSpPr/>
                <p:nvPr/>
              </p:nvSpPr>
              <p:spPr>
                <a:xfrm>
                  <a:off x="2873275" y="2812675"/>
                  <a:ext cx="14000" cy="304825"/>
                </a:xfrm>
                <a:custGeom>
                  <a:avLst/>
                  <a:gdLst/>
                  <a:ahLst/>
                  <a:cxnLst/>
                  <a:rect l="l" t="t" r="r" b="b"/>
                  <a:pathLst>
                    <a:path w="560" h="12193" extrusionOk="0">
                      <a:moveTo>
                        <a:pt x="286" y="1"/>
                      </a:moveTo>
                      <a:cubicBezTo>
                        <a:pt x="286" y="1"/>
                        <a:pt x="274" y="48"/>
                        <a:pt x="262" y="132"/>
                      </a:cubicBezTo>
                      <a:cubicBezTo>
                        <a:pt x="250" y="227"/>
                        <a:pt x="238" y="358"/>
                        <a:pt x="226" y="525"/>
                      </a:cubicBezTo>
                      <a:cubicBezTo>
                        <a:pt x="191" y="858"/>
                        <a:pt x="155" y="1334"/>
                        <a:pt x="119" y="1906"/>
                      </a:cubicBezTo>
                      <a:cubicBezTo>
                        <a:pt x="83" y="2477"/>
                        <a:pt x="60" y="3144"/>
                        <a:pt x="36" y="3858"/>
                      </a:cubicBezTo>
                      <a:cubicBezTo>
                        <a:pt x="24" y="4216"/>
                        <a:pt x="24" y="4585"/>
                        <a:pt x="12" y="4954"/>
                      </a:cubicBezTo>
                      <a:cubicBezTo>
                        <a:pt x="12" y="5335"/>
                        <a:pt x="12" y="5716"/>
                        <a:pt x="0" y="6097"/>
                      </a:cubicBezTo>
                      <a:cubicBezTo>
                        <a:pt x="12" y="6478"/>
                        <a:pt x="12" y="6859"/>
                        <a:pt x="12" y="7240"/>
                      </a:cubicBezTo>
                      <a:cubicBezTo>
                        <a:pt x="12" y="7609"/>
                        <a:pt x="24" y="7978"/>
                        <a:pt x="36" y="8335"/>
                      </a:cubicBezTo>
                      <a:cubicBezTo>
                        <a:pt x="60" y="9049"/>
                        <a:pt x="83" y="9716"/>
                        <a:pt x="119" y="10288"/>
                      </a:cubicBezTo>
                      <a:cubicBezTo>
                        <a:pt x="155" y="10859"/>
                        <a:pt x="191" y="11335"/>
                        <a:pt x="226" y="11669"/>
                      </a:cubicBezTo>
                      <a:cubicBezTo>
                        <a:pt x="238" y="11835"/>
                        <a:pt x="250" y="11966"/>
                        <a:pt x="262" y="12062"/>
                      </a:cubicBezTo>
                      <a:cubicBezTo>
                        <a:pt x="274" y="12145"/>
                        <a:pt x="286" y="12193"/>
                        <a:pt x="286" y="12193"/>
                      </a:cubicBezTo>
                      <a:cubicBezTo>
                        <a:pt x="286" y="12193"/>
                        <a:pt x="286" y="12145"/>
                        <a:pt x="298" y="12062"/>
                      </a:cubicBezTo>
                      <a:cubicBezTo>
                        <a:pt x="310" y="11966"/>
                        <a:pt x="322" y="11835"/>
                        <a:pt x="333" y="11669"/>
                      </a:cubicBezTo>
                      <a:cubicBezTo>
                        <a:pt x="369" y="11335"/>
                        <a:pt x="405" y="10859"/>
                        <a:pt x="441" y="10288"/>
                      </a:cubicBezTo>
                      <a:cubicBezTo>
                        <a:pt x="476" y="9716"/>
                        <a:pt x="500" y="9049"/>
                        <a:pt x="524" y="8335"/>
                      </a:cubicBezTo>
                      <a:cubicBezTo>
                        <a:pt x="536" y="7978"/>
                        <a:pt x="548" y="7609"/>
                        <a:pt x="548" y="7240"/>
                      </a:cubicBezTo>
                      <a:cubicBezTo>
                        <a:pt x="548" y="6859"/>
                        <a:pt x="560" y="6478"/>
                        <a:pt x="560" y="6097"/>
                      </a:cubicBezTo>
                      <a:cubicBezTo>
                        <a:pt x="560" y="5716"/>
                        <a:pt x="548" y="5335"/>
                        <a:pt x="548" y="4954"/>
                      </a:cubicBezTo>
                      <a:cubicBezTo>
                        <a:pt x="548" y="4585"/>
                        <a:pt x="536" y="4216"/>
                        <a:pt x="524" y="3858"/>
                      </a:cubicBezTo>
                      <a:cubicBezTo>
                        <a:pt x="500" y="3144"/>
                        <a:pt x="476" y="2477"/>
                        <a:pt x="441" y="1906"/>
                      </a:cubicBezTo>
                      <a:cubicBezTo>
                        <a:pt x="405" y="1334"/>
                        <a:pt x="369" y="858"/>
                        <a:pt x="333" y="525"/>
                      </a:cubicBezTo>
                      <a:cubicBezTo>
                        <a:pt x="322" y="358"/>
                        <a:pt x="310" y="227"/>
                        <a:pt x="298" y="132"/>
                      </a:cubicBezTo>
                      <a:cubicBezTo>
                        <a:pt x="286" y="48"/>
                        <a:pt x="286"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6"/>
                <p:cNvSpPr/>
                <p:nvPr/>
              </p:nvSpPr>
              <p:spPr>
                <a:xfrm>
                  <a:off x="2243125" y="2743925"/>
                  <a:ext cx="820950" cy="92000"/>
                </a:xfrm>
                <a:custGeom>
                  <a:avLst/>
                  <a:gdLst/>
                  <a:ahLst/>
                  <a:cxnLst/>
                  <a:rect l="l" t="t" r="r" b="b"/>
                  <a:pathLst>
                    <a:path w="32838" h="3680" extrusionOk="0">
                      <a:moveTo>
                        <a:pt x="1084" y="0"/>
                      </a:moveTo>
                      <a:cubicBezTo>
                        <a:pt x="191" y="0"/>
                        <a:pt x="1" y="822"/>
                        <a:pt x="1" y="1834"/>
                      </a:cubicBezTo>
                      <a:cubicBezTo>
                        <a:pt x="1" y="2858"/>
                        <a:pt x="191" y="3679"/>
                        <a:pt x="1084" y="3679"/>
                      </a:cubicBezTo>
                      <a:lnTo>
                        <a:pt x="31766" y="3679"/>
                      </a:lnTo>
                      <a:cubicBezTo>
                        <a:pt x="32659" y="3679"/>
                        <a:pt x="32838" y="2858"/>
                        <a:pt x="32838" y="1834"/>
                      </a:cubicBezTo>
                      <a:cubicBezTo>
                        <a:pt x="32838"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6"/>
                <p:cNvSpPr/>
                <p:nvPr/>
              </p:nvSpPr>
              <p:spPr>
                <a:xfrm>
                  <a:off x="2243125" y="2779350"/>
                  <a:ext cx="820950" cy="21150"/>
                </a:xfrm>
                <a:custGeom>
                  <a:avLst/>
                  <a:gdLst/>
                  <a:ahLst/>
                  <a:cxnLst/>
                  <a:rect l="l" t="t" r="r" b="b"/>
                  <a:pathLst>
                    <a:path w="32838" h="846" extrusionOk="0">
                      <a:moveTo>
                        <a:pt x="1084" y="0"/>
                      </a:moveTo>
                      <a:cubicBezTo>
                        <a:pt x="191" y="0"/>
                        <a:pt x="1" y="191"/>
                        <a:pt x="1" y="417"/>
                      </a:cubicBezTo>
                      <a:cubicBezTo>
                        <a:pt x="1" y="655"/>
                        <a:pt x="191" y="846"/>
                        <a:pt x="1084" y="846"/>
                      </a:cubicBezTo>
                      <a:lnTo>
                        <a:pt x="31766" y="846"/>
                      </a:lnTo>
                      <a:cubicBezTo>
                        <a:pt x="32659" y="846"/>
                        <a:pt x="32838" y="655"/>
                        <a:pt x="32838" y="417"/>
                      </a:cubicBezTo>
                      <a:cubicBezTo>
                        <a:pt x="32838"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6"/>
                <p:cNvSpPr/>
                <p:nvPr/>
              </p:nvSpPr>
              <p:spPr>
                <a:xfrm>
                  <a:off x="2272000" y="3054075"/>
                  <a:ext cx="67300" cy="129500"/>
                </a:xfrm>
                <a:custGeom>
                  <a:avLst/>
                  <a:gdLst/>
                  <a:ahLst/>
                  <a:cxnLst/>
                  <a:rect l="l" t="t" r="r" b="b"/>
                  <a:pathLst>
                    <a:path w="2692" h="5180" extrusionOk="0">
                      <a:moveTo>
                        <a:pt x="0" y="1"/>
                      </a:moveTo>
                      <a:lnTo>
                        <a:pt x="0" y="5180"/>
                      </a:lnTo>
                      <a:lnTo>
                        <a:pt x="2691" y="5180"/>
                      </a:lnTo>
                      <a:lnTo>
                        <a:pt x="2691"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6"/>
                <p:cNvSpPr/>
                <p:nvPr/>
              </p:nvSpPr>
              <p:spPr>
                <a:xfrm>
                  <a:off x="2272000" y="3121350"/>
                  <a:ext cx="134850" cy="65200"/>
                </a:xfrm>
                <a:custGeom>
                  <a:avLst/>
                  <a:gdLst/>
                  <a:ahLst/>
                  <a:cxnLst/>
                  <a:rect l="l" t="t" r="r" b="b"/>
                  <a:pathLst>
                    <a:path w="5394" h="2608" extrusionOk="0">
                      <a:moveTo>
                        <a:pt x="0" y="0"/>
                      </a:moveTo>
                      <a:lnTo>
                        <a:pt x="0" y="2608"/>
                      </a:lnTo>
                      <a:lnTo>
                        <a:pt x="5394" y="2608"/>
                      </a:lnTo>
                      <a:lnTo>
                        <a:pt x="5394"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6"/>
                <p:cNvSpPr/>
                <p:nvPr/>
              </p:nvSpPr>
              <p:spPr>
                <a:xfrm>
                  <a:off x="2286875" y="3066575"/>
                  <a:ext cx="34250" cy="26525"/>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6"/>
                <p:cNvSpPr/>
                <p:nvPr/>
              </p:nvSpPr>
              <p:spPr>
                <a:xfrm>
                  <a:off x="2357425" y="3141875"/>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6"/>
                <p:cNvSpPr/>
                <p:nvPr/>
              </p:nvSpPr>
              <p:spPr>
                <a:xfrm>
                  <a:off x="2968225" y="3054075"/>
                  <a:ext cx="67000" cy="129500"/>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6"/>
                <p:cNvSpPr/>
                <p:nvPr/>
              </p:nvSpPr>
              <p:spPr>
                <a:xfrm>
                  <a:off x="2900650" y="3121350"/>
                  <a:ext cx="134575" cy="65200"/>
                </a:xfrm>
                <a:custGeom>
                  <a:avLst/>
                  <a:gdLst/>
                  <a:ahLst/>
                  <a:cxnLst/>
                  <a:rect l="l" t="t" r="r" b="b"/>
                  <a:pathLst>
                    <a:path w="5383"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6"/>
                <p:cNvSpPr/>
                <p:nvPr/>
              </p:nvSpPr>
              <p:spPr>
                <a:xfrm>
                  <a:off x="2986375" y="3066575"/>
                  <a:ext cx="34250" cy="26525"/>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6"/>
                <p:cNvSpPr/>
                <p:nvPr/>
              </p:nvSpPr>
              <p:spPr>
                <a:xfrm>
                  <a:off x="2915825" y="3141875"/>
                  <a:ext cx="33950" cy="26525"/>
                </a:xfrm>
                <a:custGeom>
                  <a:avLst/>
                  <a:gdLst/>
                  <a:ahLst/>
                  <a:cxnLst/>
                  <a:rect l="l" t="t" r="r" b="b"/>
                  <a:pathLst>
                    <a:path w="1358" h="1061" extrusionOk="0">
                      <a:moveTo>
                        <a:pt x="679" y="1"/>
                      </a:moveTo>
                      <a:cubicBezTo>
                        <a:pt x="1" y="1"/>
                        <a:pt x="1"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6"/>
                <p:cNvSpPr/>
                <p:nvPr/>
              </p:nvSpPr>
              <p:spPr>
                <a:xfrm>
                  <a:off x="2542575" y="2668025"/>
                  <a:ext cx="222375" cy="242600"/>
                </a:xfrm>
                <a:custGeom>
                  <a:avLst/>
                  <a:gdLst/>
                  <a:ahLst/>
                  <a:cxnLst/>
                  <a:rect l="l" t="t" r="r" b="b"/>
                  <a:pathLst>
                    <a:path w="8895" h="9704" extrusionOk="0">
                      <a:moveTo>
                        <a:pt x="3358" y="0"/>
                      </a:moveTo>
                      <a:cubicBezTo>
                        <a:pt x="1500" y="0"/>
                        <a:pt x="0" y="1512"/>
                        <a:pt x="0" y="3370"/>
                      </a:cubicBezTo>
                      <a:lnTo>
                        <a:pt x="0" y="6346"/>
                      </a:lnTo>
                      <a:cubicBezTo>
                        <a:pt x="0" y="8192"/>
                        <a:pt x="1500"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6"/>
                <p:cNvSpPr/>
                <p:nvPr/>
              </p:nvSpPr>
              <p:spPr>
                <a:xfrm>
                  <a:off x="2568750" y="2694225"/>
                  <a:ext cx="170000" cy="190225"/>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4" y="7608"/>
                        <a:pt x="6799" y="6572"/>
                        <a:pt x="6799" y="5298"/>
                      </a:cubicBezTo>
                      <a:lnTo>
                        <a:pt x="6799" y="2322"/>
                      </a:lnTo>
                      <a:cubicBezTo>
                        <a:pt x="6799" y="1036"/>
                        <a:pt x="5764"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6"/>
                <p:cNvSpPr/>
                <p:nvPr/>
              </p:nvSpPr>
              <p:spPr>
                <a:xfrm>
                  <a:off x="2630975" y="2745100"/>
                  <a:ext cx="45550" cy="88450"/>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08" y="1573"/>
                        <a:pt x="1822" y="1263"/>
                        <a:pt x="1822" y="918"/>
                      </a:cubicBezTo>
                      <a:cubicBezTo>
                        <a:pt x="1822" y="406"/>
                        <a:pt x="1405"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68" name="Google Shape;3768;p66">
              <a:hlinkClick r:id="rId3" action="ppaction://hlinksldjump"/>
            </p:cNvPr>
            <p:cNvSpPr/>
            <p:nvPr/>
          </p:nvSpPr>
          <p:spPr>
            <a:xfrm>
              <a:off x="1944997" y="1447367"/>
              <a:ext cx="667200" cy="87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9" name="Google Shape;3769;p66"/>
          <p:cNvGrpSpPr/>
          <p:nvPr/>
        </p:nvGrpSpPr>
        <p:grpSpPr>
          <a:xfrm>
            <a:off x="6096487" y="1440618"/>
            <a:ext cx="1638152" cy="2478865"/>
            <a:chOff x="6096487" y="1440618"/>
            <a:chExt cx="1638152" cy="2478865"/>
          </a:xfrm>
        </p:grpSpPr>
        <p:grpSp>
          <p:nvGrpSpPr>
            <p:cNvPr id="3770" name="Google Shape;3770;p66"/>
            <p:cNvGrpSpPr/>
            <p:nvPr/>
          </p:nvGrpSpPr>
          <p:grpSpPr>
            <a:xfrm>
              <a:off x="6582046" y="1440618"/>
              <a:ext cx="667033" cy="893759"/>
              <a:chOff x="6509923" y="1888304"/>
              <a:chExt cx="708780" cy="949696"/>
            </a:xfrm>
          </p:grpSpPr>
          <p:sp>
            <p:nvSpPr>
              <p:cNvPr id="3771" name="Google Shape;3771;p66"/>
              <p:cNvSpPr/>
              <p:nvPr/>
            </p:nvSpPr>
            <p:spPr>
              <a:xfrm rot="10800000" flipH="1">
                <a:off x="6509923" y="1888304"/>
                <a:ext cx="708780" cy="949696"/>
              </a:xfrm>
              <a:custGeom>
                <a:avLst/>
                <a:gdLst/>
                <a:ahLst/>
                <a:cxnLst/>
                <a:rect l="l" t="t" r="r" b="b"/>
                <a:pathLst>
                  <a:path w="16014" h="21456" extrusionOk="0">
                    <a:moveTo>
                      <a:pt x="143" y="1"/>
                    </a:moveTo>
                    <a:cubicBezTo>
                      <a:pt x="60" y="1"/>
                      <a:pt x="0" y="215"/>
                      <a:pt x="0" y="477"/>
                    </a:cubicBezTo>
                    <a:lnTo>
                      <a:pt x="0" y="20979"/>
                    </a:lnTo>
                    <a:cubicBezTo>
                      <a:pt x="0" y="21241"/>
                      <a:pt x="214" y="21456"/>
                      <a:pt x="476" y="21456"/>
                    </a:cubicBezTo>
                    <a:lnTo>
                      <a:pt x="5453" y="21456"/>
                    </a:lnTo>
                    <a:cubicBezTo>
                      <a:pt x="5941" y="21456"/>
                      <a:pt x="6382" y="21170"/>
                      <a:pt x="6608" y="20729"/>
                    </a:cubicBezTo>
                    <a:lnTo>
                      <a:pt x="7811" y="18324"/>
                    </a:lnTo>
                    <a:cubicBezTo>
                      <a:pt x="7870" y="18205"/>
                      <a:pt x="7947" y="18146"/>
                      <a:pt x="8025" y="18146"/>
                    </a:cubicBezTo>
                    <a:cubicBezTo>
                      <a:pt x="8102" y="18146"/>
                      <a:pt x="8180" y="18205"/>
                      <a:pt x="8239" y="18324"/>
                    </a:cubicBezTo>
                    <a:lnTo>
                      <a:pt x="9442" y="20729"/>
                    </a:lnTo>
                    <a:cubicBezTo>
                      <a:pt x="9680" y="21170"/>
                      <a:pt x="10120" y="21456"/>
                      <a:pt x="10609" y="21456"/>
                    </a:cubicBezTo>
                    <a:lnTo>
                      <a:pt x="15526" y="21456"/>
                    </a:lnTo>
                    <a:cubicBezTo>
                      <a:pt x="15800" y="21456"/>
                      <a:pt x="16014" y="21241"/>
                      <a:pt x="16014" y="20979"/>
                    </a:cubicBezTo>
                    <a:lnTo>
                      <a:pt x="16014" y="477"/>
                    </a:lnTo>
                    <a:cubicBezTo>
                      <a:pt x="16014" y="215"/>
                      <a:pt x="15800" y="1"/>
                      <a:pt x="15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endParaRPr sz="4000"/>
              </a:p>
            </p:txBody>
          </p:sp>
          <p:sp>
            <p:nvSpPr>
              <p:cNvPr id="3772" name="Google Shape;3772;p66"/>
              <p:cNvSpPr txBox="1"/>
              <p:nvPr/>
            </p:nvSpPr>
            <p:spPr>
              <a:xfrm>
                <a:off x="6611863" y="1970225"/>
                <a:ext cx="504900" cy="750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5000">
                    <a:solidFill>
                      <a:schemeClr val="lt2"/>
                    </a:solidFill>
                    <a:uFill>
                      <a:noFill/>
                    </a:uFill>
                    <a:latin typeface="Pirata One"/>
                    <a:ea typeface="Pirata One"/>
                    <a:cs typeface="Pirata One"/>
                    <a:sym typeface="Pirata One"/>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G</a:t>
                </a:r>
                <a:endParaRPr sz="5000">
                  <a:solidFill>
                    <a:schemeClr val="lt2"/>
                  </a:solidFill>
                  <a:latin typeface="Pirata One"/>
                  <a:ea typeface="Pirata One"/>
                  <a:cs typeface="Pirata One"/>
                  <a:sym typeface="Pirata One"/>
                </a:endParaRPr>
              </a:p>
            </p:txBody>
          </p:sp>
        </p:grpSp>
        <p:grpSp>
          <p:nvGrpSpPr>
            <p:cNvPr id="3773" name="Google Shape;3773;p66"/>
            <p:cNvGrpSpPr/>
            <p:nvPr/>
          </p:nvGrpSpPr>
          <p:grpSpPr>
            <a:xfrm>
              <a:off x="6096487" y="2284440"/>
              <a:ext cx="1638152" cy="1635044"/>
              <a:chOff x="2193113" y="2384950"/>
              <a:chExt cx="948650" cy="946850"/>
            </a:xfrm>
          </p:grpSpPr>
          <p:sp>
            <p:nvSpPr>
              <p:cNvPr id="3774" name="Google Shape;3774;p66"/>
              <p:cNvSpPr/>
              <p:nvPr/>
            </p:nvSpPr>
            <p:spPr>
              <a:xfrm>
                <a:off x="2193113" y="3238025"/>
                <a:ext cx="948650" cy="93775"/>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5" name="Google Shape;3775;p66"/>
              <p:cNvGrpSpPr/>
              <p:nvPr/>
            </p:nvGrpSpPr>
            <p:grpSpPr>
              <a:xfrm>
                <a:off x="2256963" y="2384950"/>
                <a:ext cx="820950" cy="900125"/>
                <a:chOff x="2243125" y="2384950"/>
                <a:chExt cx="820950" cy="900125"/>
              </a:xfrm>
            </p:grpSpPr>
            <p:sp>
              <p:nvSpPr>
                <p:cNvPr id="3776" name="Google Shape;3776;p66"/>
                <p:cNvSpPr/>
                <p:nvPr/>
              </p:nvSpPr>
              <p:spPr>
                <a:xfrm>
                  <a:off x="2307125" y="2422150"/>
                  <a:ext cx="693250" cy="295900"/>
                </a:xfrm>
                <a:custGeom>
                  <a:avLst/>
                  <a:gdLst/>
                  <a:ahLst/>
                  <a:cxnLst/>
                  <a:rect l="l" t="t" r="r" b="b"/>
                  <a:pathLst>
                    <a:path w="27730" h="11836" extrusionOk="0">
                      <a:moveTo>
                        <a:pt x="4870" y="1"/>
                      </a:moveTo>
                      <a:cubicBezTo>
                        <a:pt x="2179" y="1"/>
                        <a:pt x="0" y="2203"/>
                        <a:pt x="0" y="4906"/>
                      </a:cubicBezTo>
                      <a:lnTo>
                        <a:pt x="0" y="11836"/>
                      </a:lnTo>
                      <a:lnTo>
                        <a:pt x="27730" y="11836"/>
                      </a:lnTo>
                      <a:lnTo>
                        <a:pt x="27730" y="4906"/>
                      </a:lnTo>
                      <a:cubicBezTo>
                        <a:pt x="27730" y="2203"/>
                        <a:pt x="25539" y="1"/>
                        <a:pt x="22860"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6"/>
                <p:cNvSpPr/>
                <p:nvPr/>
              </p:nvSpPr>
              <p:spPr>
                <a:xfrm>
                  <a:off x="2280925" y="2395675"/>
                  <a:ext cx="745650" cy="348575"/>
                </a:xfrm>
                <a:custGeom>
                  <a:avLst/>
                  <a:gdLst/>
                  <a:ahLst/>
                  <a:cxnLst/>
                  <a:rect l="l" t="t" r="r" b="b"/>
                  <a:pathLst>
                    <a:path w="29826" h="13943" extrusionOk="0">
                      <a:moveTo>
                        <a:pt x="23908" y="2107"/>
                      </a:moveTo>
                      <a:cubicBezTo>
                        <a:pt x="26016" y="2107"/>
                        <a:pt x="27718" y="3834"/>
                        <a:pt x="27718" y="5965"/>
                      </a:cubicBezTo>
                      <a:lnTo>
                        <a:pt x="27718" y="11847"/>
                      </a:lnTo>
                      <a:lnTo>
                        <a:pt x="2096" y="11847"/>
                      </a:lnTo>
                      <a:lnTo>
                        <a:pt x="2096" y="5965"/>
                      </a:lnTo>
                      <a:cubicBezTo>
                        <a:pt x="2096" y="3834"/>
                        <a:pt x="3811" y="2107"/>
                        <a:pt x="5918" y="2107"/>
                      </a:cubicBezTo>
                      <a:close/>
                      <a:moveTo>
                        <a:pt x="5918" y="0"/>
                      </a:moveTo>
                      <a:cubicBezTo>
                        <a:pt x="2644" y="0"/>
                        <a:pt x="1" y="2679"/>
                        <a:pt x="1" y="5965"/>
                      </a:cubicBezTo>
                      <a:lnTo>
                        <a:pt x="1" y="13942"/>
                      </a:lnTo>
                      <a:lnTo>
                        <a:pt x="29826" y="13942"/>
                      </a:lnTo>
                      <a:lnTo>
                        <a:pt x="29826" y="5965"/>
                      </a:lnTo>
                      <a:cubicBezTo>
                        <a:pt x="29826" y="2679"/>
                        <a:pt x="27171" y="0"/>
                        <a:pt x="23908" y="0"/>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6"/>
                <p:cNvSpPr/>
                <p:nvPr/>
              </p:nvSpPr>
              <p:spPr>
                <a:xfrm>
                  <a:off x="2308300" y="2395675"/>
                  <a:ext cx="718275" cy="348575"/>
                </a:xfrm>
                <a:custGeom>
                  <a:avLst/>
                  <a:gdLst/>
                  <a:ahLst/>
                  <a:cxnLst/>
                  <a:rect l="l" t="t" r="r" b="b"/>
                  <a:pathLst>
                    <a:path w="28731" h="13943" extrusionOk="0">
                      <a:moveTo>
                        <a:pt x="4823" y="0"/>
                      </a:moveTo>
                      <a:cubicBezTo>
                        <a:pt x="2823" y="0"/>
                        <a:pt x="1073" y="1000"/>
                        <a:pt x="1" y="2524"/>
                      </a:cubicBezTo>
                      <a:cubicBezTo>
                        <a:pt x="311" y="3334"/>
                        <a:pt x="823" y="4036"/>
                        <a:pt x="1656" y="4477"/>
                      </a:cubicBezTo>
                      <a:cubicBezTo>
                        <a:pt x="2755" y="5055"/>
                        <a:pt x="4027" y="5158"/>
                        <a:pt x="5268" y="5158"/>
                      </a:cubicBezTo>
                      <a:cubicBezTo>
                        <a:pt x="5587" y="5158"/>
                        <a:pt x="5904" y="5151"/>
                        <a:pt x="6216" y="5144"/>
                      </a:cubicBezTo>
                      <a:cubicBezTo>
                        <a:pt x="7081" y="5120"/>
                        <a:pt x="7982" y="5056"/>
                        <a:pt x="8878" y="5056"/>
                      </a:cubicBezTo>
                      <a:cubicBezTo>
                        <a:pt x="9794" y="5056"/>
                        <a:pt x="10707" y="5123"/>
                        <a:pt x="11574" y="5370"/>
                      </a:cubicBezTo>
                      <a:cubicBezTo>
                        <a:pt x="13217" y="5834"/>
                        <a:pt x="14253" y="7060"/>
                        <a:pt x="14527" y="8751"/>
                      </a:cubicBezTo>
                      <a:cubicBezTo>
                        <a:pt x="14848" y="10716"/>
                        <a:pt x="14848" y="11656"/>
                        <a:pt x="14872" y="13645"/>
                      </a:cubicBezTo>
                      <a:cubicBezTo>
                        <a:pt x="14872" y="13740"/>
                        <a:pt x="14872" y="13847"/>
                        <a:pt x="14872" y="13942"/>
                      </a:cubicBezTo>
                      <a:lnTo>
                        <a:pt x="28731" y="13942"/>
                      </a:lnTo>
                      <a:lnTo>
                        <a:pt x="28731" y="5965"/>
                      </a:lnTo>
                      <a:cubicBezTo>
                        <a:pt x="28731" y="2679"/>
                        <a:pt x="26076" y="0"/>
                        <a:pt x="22813"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6"/>
                <p:cNvSpPr/>
                <p:nvPr/>
              </p:nvSpPr>
              <p:spPr>
                <a:xfrm>
                  <a:off x="2420525" y="2451625"/>
                  <a:ext cx="13125" cy="241725"/>
                </a:xfrm>
                <a:custGeom>
                  <a:avLst/>
                  <a:gdLst/>
                  <a:ahLst/>
                  <a:cxnLst/>
                  <a:rect l="l" t="t" r="r" b="b"/>
                  <a:pathLst>
                    <a:path w="525" h="9669" extrusionOk="0">
                      <a:moveTo>
                        <a:pt x="263" y="0"/>
                      </a:moveTo>
                      <a:cubicBezTo>
                        <a:pt x="263" y="0"/>
                        <a:pt x="263" y="36"/>
                        <a:pt x="251" y="108"/>
                      </a:cubicBezTo>
                      <a:cubicBezTo>
                        <a:pt x="239" y="179"/>
                        <a:pt x="227" y="286"/>
                        <a:pt x="215" y="417"/>
                      </a:cubicBezTo>
                      <a:cubicBezTo>
                        <a:pt x="179" y="679"/>
                        <a:pt x="144" y="1060"/>
                        <a:pt x="108" y="1513"/>
                      </a:cubicBezTo>
                      <a:cubicBezTo>
                        <a:pt x="84" y="1965"/>
                        <a:pt x="48" y="2489"/>
                        <a:pt x="36" y="3060"/>
                      </a:cubicBezTo>
                      <a:cubicBezTo>
                        <a:pt x="24" y="3346"/>
                        <a:pt x="13" y="3632"/>
                        <a:pt x="13" y="3929"/>
                      </a:cubicBezTo>
                      <a:cubicBezTo>
                        <a:pt x="1" y="4227"/>
                        <a:pt x="1" y="4537"/>
                        <a:pt x="1" y="4834"/>
                      </a:cubicBezTo>
                      <a:cubicBezTo>
                        <a:pt x="1" y="5132"/>
                        <a:pt x="1" y="5442"/>
                        <a:pt x="13" y="5739"/>
                      </a:cubicBezTo>
                      <a:cubicBezTo>
                        <a:pt x="13" y="6037"/>
                        <a:pt x="24" y="6323"/>
                        <a:pt x="36" y="6608"/>
                      </a:cubicBezTo>
                      <a:cubicBezTo>
                        <a:pt x="48" y="7180"/>
                        <a:pt x="84" y="7704"/>
                        <a:pt x="108" y="8156"/>
                      </a:cubicBezTo>
                      <a:cubicBezTo>
                        <a:pt x="144" y="8609"/>
                        <a:pt x="179" y="8990"/>
                        <a:pt x="215" y="9252"/>
                      </a:cubicBezTo>
                      <a:cubicBezTo>
                        <a:pt x="227" y="9383"/>
                        <a:pt x="239" y="9490"/>
                        <a:pt x="251" y="9561"/>
                      </a:cubicBezTo>
                      <a:cubicBezTo>
                        <a:pt x="263" y="9633"/>
                        <a:pt x="263" y="9668"/>
                        <a:pt x="263" y="9668"/>
                      </a:cubicBezTo>
                      <a:cubicBezTo>
                        <a:pt x="263" y="9668"/>
                        <a:pt x="263" y="9633"/>
                        <a:pt x="274" y="9561"/>
                      </a:cubicBezTo>
                      <a:cubicBezTo>
                        <a:pt x="286" y="9490"/>
                        <a:pt x="298" y="9383"/>
                        <a:pt x="310" y="9252"/>
                      </a:cubicBezTo>
                      <a:cubicBezTo>
                        <a:pt x="346" y="8990"/>
                        <a:pt x="382" y="8609"/>
                        <a:pt x="417" y="8156"/>
                      </a:cubicBezTo>
                      <a:cubicBezTo>
                        <a:pt x="441" y="7704"/>
                        <a:pt x="477" y="7180"/>
                        <a:pt x="489" y="6608"/>
                      </a:cubicBezTo>
                      <a:cubicBezTo>
                        <a:pt x="501" y="6323"/>
                        <a:pt x="513" y="6037"/>
                        <a:pt x="513" y="5739"/>
                      </a:cubicBezTo>
                      <a:cubicBezTo>
                        <a:pt x="525" y="5442"/>
                        <a:pt x="525" y="5132"/>
                        <a:pt x="525" y="4834"/>
                      </a:cubicBezTo>
                      <a:cubicBezTo>
                        <a:pt x="525" y="4537"/>
                        <a:pt x="525" y="4227"/>
                        <a:pt x="513" y="3929"/>
                      </a:cubicBezTo>
                      <a:cubicBezTo>
                        <a:pt x="513" y="3632"/>
                        <a:pt x="501" y="3346"/>
                        <a:pt x="489" y="3060"/>
                      </a:cubicBezTo>
                      <a:cubicBezTo>
                        <a:pt x="477" y="2489"/>
                        <a:pt x="441" y="1965"/>
                        <a:pt x="417" y="1513"/>
                      </a:cubicBezTo>
                      <a:cubicBezTo>
                        <a:pt x="382" y="1060"/>
                        <a:pt x="346" y="679"/>
                        <a:pt x="310" y="417"/>
                      </a:cubicBezTo>
                      <a:cubicBezTo>
                        <a:pt x="298" y="286"/>
                        <a:pt x="286" y="179"/>
                        <a:pt x="274"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6"/>
                <p:cNvSpPr/>
                <p:nvPr/>
              </p:nvSpPr>
              <p:spPr>
                <a:xfrm>
                  <a:off x="2571750" y="2451625"/>
                  <a:ext cx="12800" cy="241725"/>
                </a:xfrm>
                <a:custGeom>
                  <a:avLst/>
                  <a:gdLst/>
                  <a:ahLst/>
                  <a:cxnLst/>
                  <a:rect l="l" t="t" r="r" b="b"/>
                  <a:pathLst>
                    <a:path w="512" h="9669" extrusionOk="0">
                      <a:moveTo>
                        <a:pt x="262" y="0"/>
                      </a:moveTo>
                      <a:cubicBezTo>
                        <a:pt x="262" y="0"/>
                        <a:pt x="250" y="36"/>
                        <a:pt x="238" y="108"/>
                      </a:cubicBezTo>
                      <a:cubicBezTo>
                        <a:pt x="238" y="179"/>
                        <a:pt x="214" y="286"/>
                        <a:pt x="202" y="417"/>
                      </a:cubicBezTo>
                      <a:cubicBezTo>
                        <a:pt x="179" y="679"/>
                        <a:pt x="143" y="1060"/>
                        <a:pt x="107" y="1513"/>
                      </a:cubicBezTo>
                      <a:cubicBezTo>
                        <a:pt x="71" y="1965"/>
                        <a:pt x="48" y="2489"/>
                        <a:pt x="24" y="3060"/>
                      </a:cubicBezTo>
                      <a:cubicBezTo>
                        <a:pt x="24" y="3346"/>
                        <a:pt x="12" y="3632"/>
                        <a:pt x="12" y="3929"/>
                      </a:cubicBezTo>
                      <a:cubicBezTo>
                        <a:pt x="0" y="4227"/>
                        <a:pt x="0" y="4537"/>
                        <a:pt x="0" y="4834"/>
                      </a:cubicBezTo>
                      <a:cubicBezTo>
                        <a:pt x="0" y="5132"/>
                        <a:pt x="0" y="5442"/>
                        <a:pt x="12" y="5739"/>
                      </a:cubicBezTo>
                      <a:cubicBezTo>
                        <a:pt x="12" y="6037"/>
                        <a:pt x="24" y="6323"/>
                        <a:pt x="24" y="6608"/>
                      </a:cubicBezTo>
                      <a:cubicBezTo>
                        <a:pt x="48" y="7180"/>
                        <a:pt x="71" y="7704"/>
                        <a:pt x="107" y="8156"/>
                      </a:cubicBezTo>
                      <a:cubicBezTo>
                        <a:pt x="143" y="8609"/>
                        <a:pt x="179" y="8990"/>
                        <a:pt x="202" y="9252"/>
                      </a:cubicBezTo>
                      <a:cubicBezTo>
                        <a:pt x="214" y="9383"/>
                        <a:pt x="238" y="9490"/>
                        <a:pt x="238" y="9561"/>
                      </a:cubicBezTo>
                      <a:cubicBezTo>
                        <a:pt x="250" y="9633"/>
                        <a:pt x="262" y="9668"/>
                        <a:pt x="262" y="9668"/>
                      </a:cubicBezTo>
                      <a:cubicBezTo>
                        <a:pt x="262" y="9668"/>
                        <a:pt x="262" y="9633"/>
                        <a:pt x="274" y="9561"/>
                      </a:cubicBezTo>
                      <a:cubicBezTo>
                        <a:pt x="286" y="9490"/>
                        <a:pt x="298" y="9383"/>
                        <a:pt x="310" y="9252"/>
                      </a:cubicBezTo>
                      <a:cubicBezTo>
                        <a:pt x="345" y="8990"/>
                        <a:pt x="381" y="8609"/>
                        <a:pt x="405" y="8156"/>
                      </a:cubicBezTo>
                      <a:cubicBezTo>
                        <a:pt x="441" y="7704"/>
                        <a:pt x="464" y="7180"/>
                        <a:pt x="488" y="6608"/>
                      </a:cubicBezTo>
                      <a:cubicBezTo>
                        <a:pt x="500" y="6323"/>
                        <a:pt x="512" y="6037"/>
                        <a:pt x="512" y="5739"/>
                      </a:cubicBezTo>
                      <a:cubicBezTo>
                        <a:pt x="512" y="5442"/>
                        <a:pt x="512" y="5132"/>
                        <a:pt x="512" y="4834"/>
                      </a:cubicBezTo>
                      <a:cubicBezTo>
                        <a:pt x="512" y="4537"/>
                        <a:pt x="512" y="4227"/>
                        <a:pt x="512" y="3929"/>
                      </a:cubicBezTo>
                      <a:cubicBezTo>
                        <a:pt x="500" y="3632"/>
                        <a:pt x="500" y="3346"/>
                        <a:pt x="488" y="3060"/>
                      </a:cubicBezTo>
                      <a:cubicBezTo>
                        <a:pt x="464" y="2489"/>
                        <a:pt x="441" y="1965"/>
                        <a:pt x="405" y="1513"/>
                      </a:cubicBezTo>
                      <a:cubicBezTo>
                        <a:pt x="369" y="1060"/>
                        <a:pt x="333"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6"/>
                <p:cNvSpPr/>
                <p:nvPr/>
              </p:nvSpPr>
              <p:spPr>
                <a:xfrm>
                  <a:off x="2722650" y="2451625"/>
                  <a:ext cx="13125" cy="241725"/>
                </a:xfrm>
                <a:custGeom>
                  <a:avLst/>
                  <a:gdLst/>
                  <a:ahLst/>
                  <a:cxnLst/>
                  <a:rect l="l" t="t" r="r" b="b"/>
                  <a:pathLst>
                    <a:path w="525" h="9669" extrusionOk="0">
                      <a:moveTo>
                        <a:pt x="262" y="0"/>
                      </a:moveTo>
                      <a:cubicBezTo>
                        <a:pt x="262" y="0"/>
                        <a:pt x="251" y="36"/>
                        <a:pt x="251" y="108"/>
                      </a:cubicBezTo>
                      <a:cubicBezTo>
                        <a:pt x="239" y="179"/>
                        <a:pt x="227" y="286"/>
                        <a:pt x="215" y="417"/>
                      </a:cubicBezTo>
                      <a:cubicBezTo>
                        <a:pt x="179" y="679"/>
                        <a:pt x="143" y="1060"/>
                        <a:pt x="108" y="1513"/>
                      </a:cubicBezTo>
                      <a:cubicBezTo>
                        <a:pt x="84" y="1965"/>
                        <a:pt x="48" y="2489"/>
                        <a:pt x="36" y="3060"/>
                      </a:cubicBezTo>
                      <a:cubicBezTo>
                        <a:pt x="24" y="3346"/>
                        <a:pt x="12" y="3632"/>
                        <a:pt x="12" y="3929"/>
                      </a:cubicBezTo>
                      <a:cubicBezTo>
                        <a:pt x="0" y="4227"/>
                        <a:pt x="0" y="4537"/>
                        <a:pt x="0" y="4834"/>
                      </a:cubicBezTo>
                      <a:cubicBezTo>
                        <a:pt x="0" y="5132"/>
                        <a:pt x="0" y="5442"/>
                        <a:pt x="12" y="5739"/>
                      </a:cubicBezTo>
                      <a:cubicBezTo>
                        <a:pt x="12" y="6037"/>
                        <a:pt x="24" y="6323"/>
                        <a:pt x="36" y="6608"/>
                      </a:cubicBezTo>
                      <a:cubicBezTo>
                        <a:pt x="48" y="7180"/>
                        <a:pt x="72" y="7704"/>
                        <a:pt x="108" y="8156"/>
                      </a:cubicBezTo>
                      <a:cubicBezTo>
                        <a:pt x="143" y="8609"/>
                        <a:pt x="179" y="8990"/>
                        <a:pt x="215" y="9252"/>
                      </a:cubicBezTo>
                      <a:cubicBezTo>
                        <a:pt x="227" y="9383"/>
                        <a:pt x="239" y="9490"/>
                        <a:pt x="251" y="9561"/>
                      </a:cubicBezTo>
                      <a:cubicBezTo>
                        <a:pt x="251" y="9633"/>
                        <a:pt x="262" y="9668"/>
                        <a:pt x="262" y="9668"/>
                      </a:cubicBezTo>
                      <a:cubicBezTo>
                        <a:pt x="262" y="9668"/>
                        <a:pt x="262" y="9633"/>
                        <a:pt x="274" y="9561"/>
                      </a:cubicBezTo>
                      <a:cubicBezTo>
                        <a:pt x="286" y="9490"/>
                        <a:pt x="298" y="9383"/>
                        <a:pt x="310" y="9252"/>
                      </a:cubicBezTo>
                      <a:cubicBezTo>
                        <a:pt x="346" y="8990"/>
                        <a:pt x="381" y="8609"/>
                        <a:pt x="405" y="8156"/>
                      </a:cubicBezTo>
                      <a:cubicBezTo>
                        <a:pt x="441" y="7704"/>
                        <a:pt x="477" y="7180"/>
                        <a:pt x="489" y="6608"/>
                      </a:cubicBezTo>
                      <a:cubicBezTo>
                        <a:pt x="501" y="6323"/>
                        <a:pt x="512" y="6037"/>
                        <a:pt x="512" y="5739"/>
                      </a:cubicBezTo>
                      <a:cubicBezTo>
                        <a:pt x="512" y="5442"/>
                        <a:pt x="512" y="5132"/>
                        <a:pt x="524" y="4834"/>
                      </a:cubicBezTo>
                      <a:cubicBezTo>
                        <a:pt x="512" y="4537"/>
                        <a:pt x="512" y="4227"/>
                        <a:pt x="512" y="3929"/>
                      </a:cubicBezTo>
                      <a:cubicBezTo>
                        <a:pt x="512" y="3632"/>
                        <a:pt x="501" y="3346"/>
                        <a:pt x="489" y="3060"/>
                      </a:cubicBezTo>
                      <a:cubicBezTo>
                        <a:pt x="465" y="2489"/>
                        <a:pt x="441" y="1965"/>
                        <a:pt x="405" y="1513"/>
                      </a:cubicBezTo>
                      <a:cubicBezTo>
                        <a:pt x="381" y="1060"/>
                        <a:pt x="346" y="679"/>
                        <a:pt x="310" y="417"/>
                      </a:cubicBezTo>
                      <a:cubicBezTo>
                        <a:pt x="298" y="286"/>
                        <a:pt x="286" y="179"/>
                        <a:pt x="274" y="108"/>
                      </a:cubicBezTo>
                      <a:cubicBezTo>
                        <a:pt x="262"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6"/>
                <p:cNvSpPr/>
                <p:nvPr/>
              </p:nvSpPr>
              <p:spPr>
                <a:xfrm>
                  <a:off x="2873850" y="2451625"/>
                  <a:ext cx="12825" cy="241725"/>
                </a:xfrm>
                <a:custGeom>
                  <a:avLst/>
                  <a:gdLst/>
                  <a:ahLst/>
                  <a:cxnLst/>
                  <a:rect l="l" t="t" r="r" b="b"/>
                  <a:pathLst>
                    <a:path w="513" h="9669" extrusionOk="0">
                      <a:moveTo>
                        <a:pt x="263" y="0"/>
                      </a:moveTo>
                      <a:cubicBezTo>
                        <a:pt x="263" y="0"/>
                        <a:pt x="251" y="36"/>
                        <a:pt x="239" y="108"/>
                      </a:cubicBezTo>
                      <a:cubicBezTo>
                        <a:pt x="239" y="179"/>
                        <a:pt x="215" y="286"/>
                        <a:pt x="203" y="417"/>
                      </a:cubicBezTo>
                      <a:cubicBezTo>
                        <a:pt x="179" y="679"/>
                        <a:pt x="144" y="1060"/>
                        <a:pt x="108" y="1513"/>
                      </a:cubicBezTo>
                      <a:cubicBezTo>
                        <a:pt x="72" y="1965"/>
                        <a:pt x="48" y="2489"/>
                        <a:pt x="25" y="3060"/>
                      </a:cubicBezTo>
                      <a:cubicBezTo>
                        <a:pt x="13" y="3346"/>
                        <a:pt x="13" y="3632"/>
                        <a:pt x="1" y="3929"/>
                      </a:cubicBezTo>
                      <a:cubicBezTo>
                        <a:pt x="1" y="4227"/>
                        <a:pt x="1" y="4537"/>
                        <a:pt x="1" y="4834"/>
                      </a:cubicBezTo>
                      <a:cubicBezTo>
                        <a:pt x="1" y="5132"/>
                        <a:pt x="1" y="5442"/>
                        <a:pt x="1" y="5739"/>
                      </a:cubicBezTo>
                      <a:cubicBezTo>
                        <a:pt x="13" y="6037"/>
                        <a:pt x="13" y="6323"/>
                        <a:pt x="25" y="6608"/>
                      </a:cubicBezTo>
                      <a:cubicBezTo>
                        <a:pt x="48" y="7180"/>
                        <a:pt x="72" y="7704"/>
                        <a:pt x="108" y="8156"/>
                      </a:cubicBezTo>
                      <a:cubicBezTo>
                        <a:pt x="144" y="8609"/>
                        <a:pt x="179" y="8990"/>
                        <a:pt x="203" y="9252"/>
                      </a:cubicBezTo>
                      <a:cubicBezTo>
                        <a:pt x="215" y="9383"/>
                        <a:pt x="239" y="9490"/>
                        <a:pt x="239" y="9561"/>
                      </a:cubicBezTo>
                      <a:cubicBezTo>
                        <a:pt x="251" y="9633"/>
                        <a:pt x="263" y="9668"/>
                        <a:pt x="263" y="9668"/>
                      </a:cubicBezTo>
                      <a:cubicBezTo>
                        <a:pt x="263" y="9668"/>
                        <a:pt x="263" y="9633"/>
                        <a:pt x="275" y="9561"/>
                      </a:cubicBezTo>
                      <a:cubicBezTo>
                        <a:pt x="275" y="9490"/>
                        <a:pt x="299" y="9383"/>
                        <a:pt x="310" y="9252"/>
                      </a:cubicBezTo>
                      <a:cubicBezTo>
                        <a:pt x="334" y="8990"/>
                        <a:pt x="370" y="8609"/>
                        <a:pt x="406" y="8156"/>
                      </a:cubicBezTo>
                      <a:cubicBezTo>
                        <a:pt x="441" y="7704"/>
                        <a:pt x="465" y="7180"/>
                        <a:pt x="489" y="6608"/>
                      </a:cubicBezTo>
                      <a:cubicBezTo>
                        <a:pt x="501" y="6323"/>
                        <a:pt x="501" y="6037"/>
                        <a:pt x="513" y="5739"/>
                      </a:cubicBezTo>
                      <a:cubicBezTo>
                        <a:pt x="513" y="5442"/>
                        <a:pt x="513" y="5132"/>
                        <a:pt x="513" y="4834"/>
                      </a:cubicBezTo>
                      <a:cubicBezTo>
                        <a:pt x="513" y="4537"/>
                        <a:pt x="513" y="4227"/>
                        <a:pt x="513" y="3929"/>
                      </a:cubicBezTo>
                      <a:cubicBezTo>
                        <a:pt x="501" y="3632"/>
                        <a:pt x="501" y="3346"/>
                        <a:pt x="489" y="3060"/>
                      </a:cubicBezTo>
                      <a:cubicBezTo>
                        <a:pt x="465" y="2489"/>
                        <a:pt x="441" y="1965"/>
                        <a:pt x="406" y="1513"/>
                      </a:cubicBezTo>
                      <a:cubicBezTo>
                        <a:pt x="370" y="1060"/>
                        <a:pt x="334" y="679"/>
                        <a:pt x="310" y="417"/>
                      </a:cubicBezTo>
                      <a:cubicBezTo>
                        <a:pt x="299" y="286"/>
                        <a:pt x="275" y="179"/>
                        <a:pt x="275" y="108"/>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6"/>
                <p:cNvSpPr/>
                <p:nvPr/>
              </p:nvSpPr>
              <p:spPr>
                <a:xfrm>
                  <a:off x="2265450" y="2384950"/>
                  <a:ext cx="195275" cy="204225"/>
                </a:xfrm>
                <a:custGeom>
                  <a:avLst/>
                  <a:gdLst/>
                  <a:ahLst/>
                  <a:cxnLst/>
                  <a:rect l="l" t="t" r="r" b="b"/>
                  <a:pathLst>
                    <a:path w="7811" h="8169" extrusionOk="0">
                      <a:moveTo>
                        <a:pt x="7811" y="0"/>
                      </a:moveTo>
                      <a:cubicBezTo>
                        <a:pt x="5954" y="0"/>
                        <a:pt x="3608" y="215"/>
                        <a:pt x="2025" y="1846"/>
                      </a:cubicBezTo>
                      <a:cubicBezTo>
                        <a:pt x="810" y="3096"/>
                        <a:pt x="203" y="4930"/>
                        <a:pt x="0" y="7954"/>
                      </a:cubicBezTo>
                      <a:lnTo>
                        <a:pt x="3096" y="8168"/>
                      </a:lnTo>
                      <a:cubicBezTo>
                        <a:pt x="3251" y="5989"/>
                        <a:pt x="3620" y="4668"/>
                        <a:pt x="4263" y="4013"/>
                      </a:cubicBezTo>
                      <a:cubicBezTo>
                        <a:pt x="4668" y="3596"/>
                        <a:pt x="5430"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6"/>
                <p:cNvSpPr/>
                <p:nvPr/>
              </p:nvSpPr>
              <p:spPr>
                <a:xfrm>
                  <a:off x="2407425" y="2415000"/>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6"/>
                <p:cNvSpPr/>
                <p:nvPr/>
              </p:nvSpPr>
              <p:spPr>
                <a:xfrm>
                  <a:off x="2286575" y="2540325"/>
                  <a:ext cx="34275" cy="26525"/>
                </a:xfrm>
                <a:custGeom>
                  <a:avLst/>
                  <a:gdLst/>
                  <a:ahLst/>
                  <a:cxnLst/>
                  <a:rect l="l" t="t" r="r" b="b"/>
                  <a:pathLst>
                    <a:path w="1371" h="1061" extrusionOk="0">
                      <a:moveTo>
                        <a:pt x="691" y="0"/>
                      </a:moveTo>
                      <a:cubicBezTo>
                        <a:pt x="1" y="0"/>
                        <a:pt x="1" y="1060"/>
                        <a:pt x="691" y="1060"/>
                      </a:cubicBezTo>
                      <a:cubicBezTo>
                        <a:pt x="1370" y="1060"/>
                        <a:pt x="1370" y="0"/>
                        <a:pt x="69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6"/>
                <p:cNvSpPr/>
                <p:nvPr/>
              </p:nvSpPr>
              <p:spPr>
                <a:xfrm>
                  <a:off x="2846475" y="2384950"/>
                  <a:ext cx="195575" cy="204225"/>
                </a:xfrm>
                <a:custGeom>
                  <a:avLst/>
                  <a:gdLst/>
                  <a:ahLst/>
                  <a:cxnLst/>
                  <a:rect l="l" t="t" r="r" b="b"/>
                  <a:pathLst>
                    <a:path w="7823" h="8169" extrusionOk="0">
                      <a:moveTo>
                        <a:pt x="0" y="0"/>
                      </a:moveTo>
                      <a:lnTo>
                        <a:pt x="0" y="3108"/>
                      </a:lnTo>
                      <a:cubicBezTo>
                        <a:pt x="2382" y="3108"/>
                        <a:pt x="3156" y="3596"/>
                        <a:pt x="3560" y="4013"/>
                      </a:cubicBezTo>
                      <a:cubicBezTo>
                        <a:pt x="4203" y="4668"/>
                        <a:pt x="4572" y="5989"/>
                        <a:pt x="4715" y="8168"/>
                      </a:cubicBezTo>
                      <a:lnTo>
                        <a:pt x="7823" y="7954"/>
                      </a:lnTo>
                      <a:cubicBezTo>
                        <a:pt x="7609" y="4930"/>
                        <a:pt x="7001" y="3096"/>
                        <a:pt x="5787" y="1846"/>
                      </a:cubicBezTo>
                      <a:cubicBezTo>
                        <a:pt x="4953" y="989"/>
                        <a:pt x="3549"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6"/>
                <p:cNvSpPr/>
                <p:nvPr/>
              </p:nvSpPr>
              <p:spPr>
                <a:xfrm>
                  <a:off x="2865825" y="2415000"/>
                  <a:ext cx="33950" cy="26525"/>
                </a:xfrm>
                <a:custGeom>
                  <a:avLst/>
                  <a:gdLst/>
                  <a:ahLst/>
                  <a:cxnLst/>
                  <a:rect l="l" t="t" r="r" b="b"/>
                  <a:pathLst>
                    <a:path w="1358" h="1061" extrusionOk="0">
                      <a:moveTo>
                        <a:pt x="679" y="1"/>
                      </a:moveTo>
                      <a:cubicBezTo>
                        <a:pt x="0" y="1"/>
                        <a:pt x="0"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6"/>
                <p:cNvSpPr/>
                <p:nvPr/>
              </p:nvSpPr>
              <p:spPr>
                <a:xfrm>
                  <a:off x="2986675" y="2540325"/>
                  <a:ext cx="33950" cy="26525"/>
                </a:xfrm>
                <a:custGeom>
                  <a:avLst/>
                  <a:gdLst/>
                  <a:ahLst/>
                  <a:cxnLst/>
                  <a:rect l="l" t="t" r="r" b="b"/>
                  <a:pathLst>
                    <a:path w="1358" h="1061" extrusionOk="0">
                      <a:moveTo>
                        <a:pt x="679" y="0"/>
                      </a:moveTo>
                      <a:cubicBezTo>
                        <a:pt x="0" y="0"/>
                        <a:pt x="0"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6"/>
                <p:cNvSpPr/>
                <p:nvPr/>
              </p:nvSpPr>
              <p:spPr>
                <a:xfrm>
                  <a:off x="2328550"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6"/>
                <p:cNvSpPr/>
                <p:nvPr/>
              </p:nvSpPr>
              <p:spPr>
                <a:xfrm>
                  <a:off x="2896775" y="3127300"/>
                  <a:ext cx="81875" cy="157775"/>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6"/>
                <p:cNvSpPr/>
                <p:nvPr/>
              </p:nvSpPr>
              <p:spPr>
                <a:xfrm>
                  <a:off x="2307125" y="2777850"/>
                  <a:ext cx="693250" cy="375975"/>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6"/>
                <p:cNvSpPr/>
                <p:nvPr/>
              </p:nvSpPr>
              <p:spPr>
                <a:xfrm>
                  <a:off x="2280925" y="2751375"/>
                  <a:ext cx="745650" cy="428625"/>
                </a:xfrm>
                <a:custGeom>
                  <a:avLst/>
                  <a:gdLst/>
                  <a:ahLst/>
                  <a:cxnLst/>
                  <a:rect l="l" t="t" r="r" b="b"/>
                  <a:pathLst>
                    <a:path w="29826" h="17145" extrusionOk="0">
                      <a:moveTo>
                        <a:pt x="27718" y="2107"/>
                      </a:moveTo>
                      <a:lnTo>
                        <a:pt x="27718"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6"/>
                <p:cNvSpPr/>
                <p:nvPr/>
              </p:nvSpPr>
              <p:spPr>
                <a:xfrm>
                  <a:off x="2667875" y="2751375"/>
                  <a:ext cx="358700" cy="428625"/>
                </a:xfrm>
                <a:custGeom>
                  <a:avLst/>
                  <a:gdLst/>
                  <a:ahLst/>
                  <a:cxnLst/>
                  <a:rect l="l" t="t" r="r" b="b"/>
                  <a:pathLst>
                    <a:path w="14348" h="17145" extrusionOk="0">
                      <a:moveTo>
                        <a:pt x="394" y="0"/>
                      </a:moveTo>
                      <a:cubicBezTo>
                        <a:pt x="465" y="1214"/>
                        <a:pt x="465" y="1024"/>
                        <a:pt x="489" y="2226"/>
                      </a:cubicBezTo>
                      <a:cubicBezTo>
                        <a:pt x="513" y="4548"/>
                        <a:pt x="453" y="6858"/>
                        <a:pt x="358" y="9180"/>
                      </a:cubicBezTo>
                      <a:cubicBezTo>
                        <a:pt x="251"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6"/>
                <p:cNvSpPr/>
                <p:nvPr/>
              </p:nvSpPr>
              <p:spPr>
                <a:xfrm>
                  <a:off x="2420225" y="2812675"/>
                  <a:ext cx="13725" cy="304825"/>
                </a:xfrm>
                <a:custGeom>
                  <a:avLst/>
                  <a:gdLst/>
                  <a:ahLst/>
                  <a:cxnLst/>
                  <a:rect l="l" t="t" r="r" b="b"/>
                  <a:pathLst>
                    <a:path w="549" h="12193" extrusionOk="0">
                      <a:moveTo>
                        <a:pt x="275" y="1"/>
                      </a:moveTo>
                      <a:cubicBezTo>
                        <a:pt x="275" y="1"/>
                        <a:pt x="275" y="48"/>
                        <a:pt x="263" y="132"/>
                      </a:cubicBezTo>
                      <a:cubicBezTo>
                        <a:pt x="251" y="227"/>
                        <a:pt x="239" y="358"/>
                        <a:pt x="215" y="525"/>
                      </a:cubicBezTo>
                      <a:cubicBezTo>
                        <a:pt x="191" y="858"/>
                        <a:pt x="156" y="1334"/>
                        <a:pt x="120" y="1906"/>
                      </a:cubicBezTo>
                      <a:cubicBezTo>
                        <a:pt x="84" y="2477"/>
                        <a:pt x="48" y="3144"/>
                        <a:pt x="36" y="3858"/>
                      </a:cubicBezTo>
                      <a:cubicBezTo>
                        <a:pt x="25" y="4216"/>
                        <a:pt x="13" y="4585"/>
                        <a:pt x="13" y="4954"/>
                      </a:cubicBezTo>
                      <a:cubicBezTo>
                        <a:pt x="1" y="5335"/>
                        <a:pt x="1" y="5716"/>
                        <a:pt x="1" y="6097"/>
                      </a:cubicBezTo>
                      <a:cubicBezTo>
                        <a:pt x="1" y="6478"/>
                        <a:pt x="1" y="6859"/>
                        <a:pt x="13" y="7240"/>
                      </a:cubicBezTo>
                      <a:cubicBezTo>
                        <a:pt x="13" y="7609"/>
                        <a:pt x="25" y="7978"/>
                        <a:pt x="36" y="8335"/>
                      </a:cubicBezTo>
                      <a:cubicBezTo>
                        <a:pt x="48" y="9049"/>
                        <a:pt x="84" y="9716"/>
                        <a:pt x="120" y="10288"/>
                      </a:cubicBezTo>
                      <a:cubicBezTo>
                        <a:pt x="156" y="10859"/>
                        <a:pt x="191" y="11335"/>
                        <a:pt x="215" y="11669"/>
                      </a:cubicBezTo>
                      <a:cubicBezTo>
                        <a:pt x="239" y="11835"/>
                        <a:pt x="251" y="11966"/>
                        <a:pt x="263" y="12062"/>
                      </a:cubicBezTo>
                      <a:cubicBezTo>
                        <a:pt x="275" y="12145"/>
                        <a:pt x="275" y="12193"/>
                        <a:pt x="275" y="12193"/>
                      </a:cubicBezTo>
                      <a:cubicBezTo>
                        <a:pt x="275" y="12193"/>
                        <a:pt x="286" y="12145"/>
                        <a:pt x="286" y="12062"/>
                      </a:cubicBezTo>
                      <a:cubicBezTo>
                        <a:pt x="298" y="11966"/>
                        <a:pt x="310" y="11835"/>
                        <a:pt x="334" y="11669"/>
                      </a:cubicBezTo>
                      <a:cubicBezTo>
                        <a:pt x="358" y="11335"/>
                        <a:pt x="394" y="10859"/>
                        <a:pt x="429" y="10288"/>
                      </a:cubicBezTo>
                      <a:cubicBezTo>
                        <a:pt x="465" y="9716"/>
                        <a:pt x="501" y="9049"/>
                        <a:pt x="525" y="8335"/>
                      </a:cubicBezTo>
                      <a:cubicBezTo>
                        <a:pt x="525" y="7978"/>
                        <a:pt x="537" y="7609"/>
                        <a:pt x="537" y="7240"/>
                      </a:cubicBezTo>
                      <a:cubicBezTo>
                        <a:pt x="548" y="6859"/>
                        <a:pt x="548" y="6478"/>
                        <a:pt x="548" y="6097"/>
                      </a:cubicBezTo>
                      <a:cubicBezTo>
                        <a:pt x="548" y="5716"/>
                        <a:pt x="548" y="5335"/>
                        <a:pt x="537" y="4954"/>
                      </a:cubicBezTo>
                      <a:cubicBezTo>
                        <a:pt x="537" y="4585"/>
                        <a:pt x="525" y="4216"/>
                        <a:pt x="525" y="3858"/>
                      </a:cubicBezTo>
                      <a:cubicBezTo>
                        <a:pt x="501" y="3144"/>
                        <a:pt x="465" y="2477"/>
                        <a:pt x="429" y="1906"/>
                      </a:cubicBezTo>
                      <a:cubicBezTo>
                        <a:pt x="394" y="1334"/>
                        <a:pt x="358" y="858"/>
                        <a:pt x="334" y="525"/>
                      </a:cubicBezTo>
                      <a:cubicBezTo>
                        <a:pt x="310" y="358"/>
                        <a:pt x="298" y="227"/>
                        <a:pt x="286" y="132"/>
                      </a:cubicBezTo>
                      <a:cubicBezTo>
                        <a:pt x="286"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6"/>
                <p:cNvSpPr/>
                <p:nvPr/>
              </p:nvSpPr>
              <p:spPr>
                <a:xfrm>
                  <a:off x="2571450" y="2812675"/>
                  <a:ext cx="13700" cy="304825"/>
                </a:xfrm>
                <a:custGeom>
                  <a:avLst/>
                  <a:gdLst/>
                  <a:ahLst/>
                  <a:cxnLst/>
                  <a:rect l="l" t="t" r="r" b="b"/>
                  <a:pathLst>
                    <a:path w="548" h="12193" extrusionOk="0">
                      <a:moveTo>
                        <a:pt x="274" y="1"/>
                      </a:moveTo>
                      <a:cubicBezTo>
                        <a:pt x="274" y="1"/>
                        <a:pt x="262" y="48"/>
                        <a:pt x="250" y="132"/>
                      </a:cubicBezTo>
                      <a:cubicBezTo>
                        <a:pt x="250" y="227"/>
                        <a:pt x="226" y="358"/>
                        <a:pt x="214" y="525"/>
                      </a:cubicBezTo>
                      <a:cubicBezTo>
                        <a:pt x="191" y="858"/>
                        <a:pt x="143" y="1334"/>
                        <a:pt x="107" y="1906"/>
                      </a:cubicBezTo>
                      <a:cubicBezTo>
                        <a:pt x="72" y="2477"/>
                        <a:pt x="48" y="3144"/>
                        <a:pt x="24" y="3858"/>
                      </a:cubicBezTo>
                      <a:cubicBezTo>
                        <a:pt x="12" y="4216"/>
                        <a:pt x="12" y="4585"/>
                        <a:pt x="0" y="4954"/>
                      </a:cubicBezTo>
                      <a:cubicBezTo>
                        <a:pt x="0" y="5335"/>
                        <a:pt x="0" y="5716"/>
                        <a:pt x="0" y="6097"/>
                      </a:cubicBezTo>
                      <a:cubicBezTo>
                        <a:pt x="0" y="6478"/>
                        <a:pt x="0" y="6859"/>
                        <a:pt x="0" y="7240"/>
                      </a:cubicBezTo>
                      <a:cubicBezTo>
                        <a:pt x="12" y="7609"/>
                        <a:pt x="12" y="7978"/>
                        <a:pt x="24" y="8335"/>
                      </a:cubicBezTo>
                      <a:cubicBezTo>
                        <a:pt x="48" y="9049"/>
                        <a:pt x="72" y="9716"/>
                        <a:pt x="107" y="10288"/>
                      </a:cubicBezTo>
                      <a:cubicBezTo>
                        <a:pt x="143" y="10859"/>
                        <a:pt x="179" y="11335"/>
                        <a:pt x="214" y="11669"/>
                      </a:cubicBezTo>
                      <a:cubicBezTo>
                        <a:pt x="226" y="11835"/>
                        <a:pt x="250" y="11966"/>
                        <a:pt x="250" y="12062"/>
                      </a:cubicBezTo>
                      <a:cubicBezTo>
                        <a:pt x="262" y="12145"/>
                        <a:pt x="274" y="12193"/>
                        <a:pt x="274" y="12193"/>
                      </a:cubicBezTo>
                      <a:cubicBezTo>
                        <a:pt x="274" y="12193"/>
                        <a:pt x="274" y="12145"/>
                        <a:pt x="286" y="12062"/>
                      </a:cubicBezTo>
                      <a:cubicBezTo>
                        <a:pt x="298" y="11966"/>
                        <a:pt x="310" y="11835"/>
                        <a:pt x="322"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488" y="3144"/>
                        <a:pt x="464" y="2477"/>
                        <a:pt x="429" y="1906"/>
                      </a:cubicBezTo>
                      <a:cubicBezTo>
                        <a:pt x="393" y="1334"/>
                        <a:pt x="357"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6"/>
                <p:cNvSpPr/>
                <p:nvPr/>
              </p:nvSpPr>
              <p:spPr>
                <a:xfrm>
                  <a:off x="2722350" y="2812675"/>
                  <a:ext cx="13725" cy="304825"/>
                </a:xfrm>
                <a:custGeom>
                  <a:avLst/>
                  <a:gdLst/>
                  <a:ahLst/>
                  <a:cxnLst/>
                  <a:rect l="l" t="t" r="r" b="b"/>
                  <a:pathLst>
                    <a:path w="549" h="12193" extrusionOk="0">
                      <a:moveTo>
                        <a:pt x="274" y="1"/>
                      </a:moveTo>
                      <a:cubicBezTo>
                        <a:pt x="274" y="1"/>
                        <a:pt x="263" y="48"/>
                        <a:pt x="263" y="132"/>
                      </a:cubicBezTo>
                      <a:cubicBezTo>
                        <a:pt x="251" y="227"/>
                        <a:pt x="227" y="358"/>
                        <a:pt x="215" y="525"/>
                      </a:cubicBezTo>
                      <a:cubicBezTo>
                        <a:pt x="191" y="858"/>
                        <a:pt x="143" y="1334"/>
                        <a:pt x="120" y="1906"/>
                      </a:cubicBezTo>
                      <a:cubicBezTo>
                        <a:pt x="84" y="2477"/>
                        <a:pt x="48" y="3144"/>
                        <a:pt x="24" y="3858"/>
                      </a:cubicBezTo>
                      <a:cubicBezTo>
                        <a:pt x="24" y="4216"/>
                        <a:pt x="12" y="4585"/>
                        <a:pt x="1" y="4954"/>
                      </a:cubicBezTo>
                      <a:cubicBezTo>
                        <a:pt x="1" y="5335"/>
                        <a:pt x="1" y="5716"/>
                        <a:pt x="1" y="6097"/>
                      </a:cubicBezTo>
                      <a:cubicBezTo>
                        <a:pt x="1" y="6478"/>
                        <a:pt x="1" y="6859"/>
                        <a:pt x="1" y="7240"/>
                      </a:cubicBezTo>
                      <a:cubicBezTo>
                        <a:pt x="12" y="7609"/>
                        <a:pt x="24" y="7978"/>
                        <a:pt x="24" y="8335"/>
                      </a:cubicBezTo>
                      <a:cubicBezTo>
                        <a:pt x="48" y="9049"/>
                        <a:pt x="84" y="9716"/>
                        <a:pt x="108" y="10288"/>
                      </a:cubicBezTo>
                      <a:cubicBezTo>
                        <a:pt x="143" y="10859"/>
                        <a:pt x="191" y="11335"/>
                        <a:pt x="215" y="11669"/>
                      </a:cubicBezTo>
                      <a:cubicBezTo>
                        <a:pt x="227" y="11835"/>
                        <a:pt x="251" y="11966"/>
                        <a:pt x="263" y="12062"/>
                      </a:cubicBezTo>
                      <a:cubicBezTo>
                        <a:pt x="263" y="12145"/>
                        <a:pt x="274" y="12193"/>
                        <a:pt x="274" y="12193"/>
                      </a:cubicBezTo>
                      <a:cubicBezTo>
                        <a:pt x="274" y="12193"/>
                        <a:pt x="274" y="12145"/>
                        <a:pt x="286" y="12062"/>
                      </a:cubicBezTo>
                      <a:cubicBezTo>
                        <a:pt x="298" y="11966"/>
                        <a:pt x="310" y="11835"/>
                        <a:pt x="322" y="11669"/>
                      </a:cubicBezTo>
                      <a:cubicBezTo>
                        <a:pt x="358" y="11335"/>
                        <a:pt x="393" y="10859"/>
                        <a:pt x="429" y="10288"/>
                      </a:cubicBezTo>
                      <a:cubicBezTo>
                        <a:pt x="465" y="9716"/>
                        <a:pt x="501" y="9049"/>
                        <a:pt x="513" y="8335"/>
                      </a:cubicBezTo>
                      <a:cubicBezTo>
                        <a:pt x="524" y="7978"/>
                        <a:pt x="536" y="7609"/>
                        <a:pt x="536" y="7240"/>
                      </a:cubicBezTo>
                      <a:cubicBezTo>
                        <a:pt x="548" y="6859"/>
                        <a:pt x="548" y="6478"/>
                        <a:pt x="548" y="6097"/>
                      </a:cubicBezTo>
                      <a:cubicBezTo>
                        <a:pt x="548" y="5716"/>
                        <a:pt x="548" y="5335"/>
                        <a:pt x="536" y="4954"/>
                      </a:cubicBezTo>
                      <a:cubicBezTo>
                        <a:pt x="536" y="4585"/>
                        <a:pt x="524" y="4216"/>
                        <a:pt x="513" y="3858"/>
                      </a:cubicBezTo>
                      <a:cubicBezTo>
                        <a:pt x="501" y="3144"/>
                        <a:pt x="465" y="2477"/>
                        <a:pt x="429" y="1906"/>
                      </a:cubicBezTo>
                      <a:cubicBezTo>
                        <a:pt x="393" y="1334"/>
                        <a:pt x="358" y="858"/>
                        <a:pt x="322"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6"/>
                <p:cNvSpPr/>
                <p:nvPr/>
              </p:nvSpPr>
              <p:spPr>
                <a:xfrm>
                  <a:off x="2873275" y="2812675"/>
                  <a:ext cx="14000" cy="304825"/>
                </a:xfrm>
                <a:custGeom>
                  <a:avLst/>
                  <a:gdLst/>
                  <a:ahLst/>
                  <a:cxnLst/>
                  <a:rect l="l" t="t" r="r" b="b"/>
                  <a:pathLst>
                    <a:path w="560" h="12193" extrusionOk="0">
                      <a:moveTo>
                        <a:pt x="286" y="1"/>
                      </a:moveTo>
                      <a:cubicBezTo>
                        <a:pt x="286" y="1"/>
                        <a:pt x="274" y="48"/>
                        <a:pt x="262" y="132"/>
                      </a:cubicBezTo>
                      <a:cubicBezTo>
                        <a:pt x="250" y="227"/>
                        <a:pt x="238" y="358"/>
                        <a:pt x="226" y="525"/>
                      </a:cubicBezTo>
                      <a:cubicBezTo>
                        <a:pt x="191" y="858"/>
                        <a:pt x="155" y="1334"/>
                        <a:pt x="119" y="1906"/>
                      </a:cubicBezTo>
                      <a:cubicBezTo>
                        <a:pt x="83" y="2477"/>
                        <a:pt x="60" y="3144"/>
                        <a:pt x="36" y="3858"/>
                      </a:cubicBezTo>
                      <a:cubicBezTo>
                        <a:pt x="24" y="4216"/>
                        <a:pt x="24" y="4585"/>
                        <a:pt x="12" y="4954"/>
                      </a:cubicBezTo>
                      <a:cubicBezTo>
                        <a:pt x="12" y="5335"/>
                        <a:pt x="12" y="5716"/>
                        <a:pt x="0" y="6097"/>
                      </a:cubicBezTo>
                      <a:cubicBezTo>
                        <a:pt x="12" y="6478"/>
                        <a:pt x="12" y="6859"/>
                        <a:pt x="12" y="7240"/>
                      </a:cubicBezTo>
                      <a:cubicBezTo>
                        <a:pt x="12" y="7609"/>
                        <a:pt x="24" y="7978"/>
                        <a:pt x="36" y="8335"/>
                      </a:cubicBezTo>
                      <a:cubicBezTo>
                        <a:pt x="60" y="9049"/>
                        <a:pt x="83" y="9716"/>
                        <a:pt x="119" y="10288"/>
                      </a:cubicBezTo>
                      <a:cubicBezTo>
                        <a:pt x="155" y="10859"/>
                        <a:pt x="191" y="11335"/>
                        <a:pt x="226" y="11669"/>
                      </a:cubicBezTo>
                      <a:cubicBezTo>
                        <a:pt x="238" y="11835"/>
                        <a:pt x="250" y="11966"/>
                        <a:pt x="262" y="12062"/>
                      </a:cubicBezTo>
                      <a:cubicBezTo>
                        <a:pt x="274" y="12145"/>
                        <a:pt x="286" y="12193"/>
                        <a:pt x="286" y="12193"/>
                      </a:cubicBezTo>
                      <a:cubicBezTo>
                        <a:pt x="286" y="12193"/>
                        <a:pt x="286" y="12145"/>
                        <a:pt x="298" y="12062"/>
                      </a:cubicBezTo>
                      <a:cubicBezTo>
                        <a:pt x="310" y="11966"/>
                        <a:pt x="322" y="11835"/>
                        <a:pt x="333" y="11669"/>
                      </a:cubicBezTo>
                      <a:cubicBezTo>
                        <a:pt x="369" y="11335"/>
                        <a:pt x="405" y="10859"/>
                        <a:pt x="441" y="10288"/>
                      </a:cubicBezTo>
                      <a:cubicBezTo>
                        <a:pt x="476" y="9716"/>
                        <a:pt x="500" y="9049"/>
                        <a:pt x="524" y="8335"/>
                      </a:cubicBezTo>
                      <a:cubicBezTo>
                        <a:pt x="536" y="7978"/>
                        <a:pt x="548" y="7609"/>
                        <a:pt x="548" y="7240"/>
                      </a:cubicBezTo>
                      <a:cubicBezTo>
                        <a:pt x="548" y="6859"/>
                        <a:pt x="560" y="6478"/>
                        <a:pt x="560" y="6097"/>
                      </a:cubicBezTo>
                      <a:cubicBezTo>
                        <a:pt x="560" y="5716"/>
                        <a:pt x="548" y="5335"/>
                        <a:pt x="548" y="4954"/>
                      </a:cubicBezTo>
                      <a:cubicBezTo>
                        <a:pt x="548" y="4585"/>
                        <a:pt x="536" y="4216"/>
                        <a:pt x="524" y="3858"/>
                      </a:cubicBezTo>
                      <a:cubicBezTo>
                        <a:pt x="500" y="3144"/>
                        <a:pt x="476" y="2477"/>
                        <a:pt x="441" y="1906"/>
                      </a:cubicBezTo>
                      <a:cubicBezTo>
                        <a:pt x="405" y="1334"/>
                        <a:pt x="369" y="858"/>
                        <a:pt x="333" y="525"/>
                      </a:cubicBezTo>
                      <a:cubicBezTo>
                        <a:pt x="322" y="358"/>
                        <a:pt x="310" y="227"/>
                        <a:pt x="298" y="132"/>
                      </a:cubicBezTo>
                      <a:cubicBezTo>
                        <a:pt x="286" y="48"/>
                        <a:pt x="286" y="1"/>
                        <a:pt x="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6"/>
                <p:cNvSpPr/>
                <p:nvPr/>
              </p:nvSpPr>
              <p:spPr>
                <a:xfrm>
                  <a:off x="2243125" y="2743925"/>
                  <a:ext cx="820950" cy="92000"/>
                </a:xfrm>
                <a:custGeom>
                  <a:avLst/>
                  <a:gdLst/>
                  <a:ahLst/>
                  <a:cxnLst/>
                  <a:rect l="l" t="t" r="r" b="b"/>
                  <a:pathLst>
                    <a:path w="32838" h="3680" extrusionOk="0">
                      <a:moveTo>
                        <a:pt x="1084" y="0"/>
                      </a:moveTo>
                      <a:cubicBezTo>
                        <a:pt x="191" y="0"/>
                        <a:pt x="1" y="822"/>
                        <a:pt x="1" y="1834"/>
                      </a:cubicBezTo>
                      <a:cubicBezTo>
                        <a:pt x="1" y="2858"/>
                        <a:pt x="191" y="3679"/>
                        <a:pt x="1084" y="3679"/>
                      </a:cubicBezTo>
                      <a:lnTo>
                        <a:pt x="31766" y="3679"/>
                      </a:lnTo>
                      <a:cubicBezTo>
                        <a:pt x="32659" y="3679"/>
                        <a:pt x="32838" y="2858"/>
                        <a:pt x="32838" y="1834"/>
                      </a:cubicBezTo>
                      <a:cubicBezTo>
                        <a:pt x="32838"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6"/>
                <p:cNvSpPr/>
                <p:nvPr/>
              </p:nvSpPr>
              <p:spPr>
                <a:xfrm>
                  <a:off x="2243125" y="2779350"/>
                  <a:ext cx="820950" cy="21150"/>
                </a:xfrm>
                <a:custGeom>
                  <a:avLst/>
                  <a:gdLst/>
                  <a:ahLst/>
                  <a:cxnLst/>
                  <a:rect l="l" t="t" r="r" b="b"/>
                  <a:pathLst>
                    <a:path w="32838" h="846" extrusionOk="0">
                      <a:moveTo>
                        <a:pt x="1084" y="0"/>
                      </a:moveTo>
                      <a:cubicBezTo>
                        <a:pt x="191" y="0"/>
                        <a:pt x="1" y="191"/>
                        <a:pt x="1" y="417"/>
                      </a:cubicBezTo>
                      <a:cubicBezTo>
                        <a:pt x="1" y="655"/>
                        <a:pt x="191" y="846"/>
                        <a:pt x="1084" y="846"/>
                      </a:cubicBezTo>
                      <a:lnTo>
                        <a:pt x="31766" y="846"/>
                      </a:lnTo>
                      <a:cubicBezTo>
                        <a:pt x="32659" y="846"/>
                        <a:pt x="32838" y="655"/>
                        <a:pt x="32838" y="417"/>
                      </a:cubicBezTo>
                      <a:cubicBezTo>
                        <a:pt x="32838"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6"/>
                <p:cNvSpPr/>
                <p:nvPr/>
              </p:nvSpPr>
              <p:spPr>
                <a:xfrm>
                  <a:off x="2272000" y="3054075"/>
                  <a:ext cx="67300" cy="129500"/>
                </a:xfrm>
                <a:custGeom>
                  <a:avLst/>
                  <a:gdLst/>
                  <a:ahLst/>
                  <a:cxnLst/>
                  <a:rect l="l" t="t" r="r" b="b"/>
                  <a:pathLst>
                    <a:path w="2692" h="5180" extrusionOk="0">
                      <a:moveTo>
                        <a:pt x="0" y="1"/>
                      </a:moveTo>
                      <a:lnTo>
                        <a:pt x="0" y="5180"/>
                      </a:lnTo>
                      <a:lnTo>
                        <a:pt x="2691" y="5180"/>
                      </a:lnTo>
                      <a:lnTo>
                        <a:pt x="2691"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6"/>
                <p:cNvSpPr/>
                <p:nvPr/>
              </p:nvSpPr>
              <p:spPr>
                <a:xfrm>
                  <a:off x="2272000" y="3121350"/>
                  <a:ext cx="134850" cy="65200"/>
                </a:xfrm>
                <a:custGeom>
                  <a:avLst/>
                  <a:gdLst/>
                  <a:ahLst/>
                  <a:cxnLst/>
                  <a:rect l="l" t="t" r="r" b="b"/>
                  <a:pathLst>
                    <a:path w="5394" h="2608" extrusionOk="0">
                      <a:moveTo>
                        <a:pt x="0" y="0"/>
                      </a:moveTo>
                      <a:lnTo>
                        <a:pt x="0" y="2608"/>
                      </a:lnTo>
                      <a:lnTo>
                        <a:pt x="5394" y="2608"/>
                      </a:lnTo>
                      <a:lnTo>
                        <a:pt x="5394"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6"/>
                <p:cNvSpPr/>
                <p:nvPr/>
              </p:nvSpPr>
              <p:spPr>
                <a:xfrm>
                  <a:off x="2286875" y="3066575"/>
                  <a:ext cx="34250" cy="26525"/>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6"/>
                <p:cNvSpPr/>
                <p:nvPr/>
              </p:nvSpPr>
              <p:spPr>
                <a:xfrm>
                  <a:off x="2357425" y="3141875"/>
                  <a:ext cx="34250" cy="26525"/>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6"/>
                <p:cNvSpPr/>
                <p:nvPr/>
              </p:nvSpPr>
              <p:spPr>
                <a:xfrm>
                  <a:off x="2968225" y="3054075"/>
                  <a:ext cx="67000" cy="129500"/>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6"/>
                <p:cNvSpPr/>
                <p:nvPr/>
              </p:nvSpPr>
              <p:spPr>
                <a:xfrm>
                  <a:off x="2900650" y="3121350"/>
                  <a:ext cx="134575" cy="65200"/>
                </a:xfrm>
                <a:custGeom>
                  <a:avLst/>
                  <a:gdLst/>
                  <a:ahLst/>
                  <a:cxnLst/>
                  <a:rect l="l" t="t" r="r" b="b"/>
                  <a:pathLst>
                    <a:path w="5383"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6"/>
                <p:cNvSpPr/>
                <p:nvPr/>
              </p:nvSpPr>
              <p:spPr>
                <a:xfrm>
                  <a:off x="2986375" y="3066575"/>
                  <a:ext cx="34250" cy="26525"/>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6"/>
                <p:cNvSpPr/>
                <p:nvPr/>
              </p:nvSpPr>
              <p:spPr>
                <a:xfrm>
                  <a:off x="2915825" y="3141875"/>
                  <a:ext cx="33950" cy="26525"/>
                </a:xfrm>
                <a:custGeom>
                  <a:avLst/>
                  <a:gdLst/>
                  <a:ahLst/>
                  <a:cxnLst/>
                  <a:rect l="l" t="t" r="r" b="b"/>
                  <a:pathLst>
                    <a:path w="1358" h="1061" extrusionOk="0">
                      <a:moveTo>
                        <a:pt x="679" y="1"/>
                      </a:moveTo>
                      <a:cubicBezTo>
                        <a:pt x="1" y="1"/>
                        <a:pt x="1" y="1061"/>
                        <a:pt x="679" y="1061"/>
                      </a:cubicBezTo>
                      <a:cubicBezTo>
                        <a:pt x="1358" y="1061"/>
                        <a:pt x="1358"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6"/>
                <p:cNvSpPr/>
                <p:nvPr/>
              </p:nvSpPr>
              <p:spPr>
                <a:xfrm>
                  <a:off x="2542575" y="2668025"/>
                  <a:ext cx="222375" cy="242600"/>
                </a:xfrm>
                <a:custGeom>
                  <a:avLst/>
                  <a:gdLst/>
                  <a:ahLst/>
                  <a:cxnLst/>
                  <a:rect l="l" t="t" r="r" b="b"/>
                  <a:pathLst>
                    <a:path w="8895" h="9704" extrusionOk="0">
                      <a:moveTo>
                        <a:pt x="3358" y="0"/>
                      </a:moveTo>
                      <a:cubicBezTo>
                        <a:pt x="1500" y="0"/>
                        <a:pt x="0" y="1512"/>
                        <a:pt x="0" y="3370"/>
                      </a:cubicBezTo>
                      <a:lnTo>
                        <a:pt x="0" y="6346"/>
                      </a:lnTo>
                      <a:cubicBezTo>
                        <a:pt x="0" y="8192"/>
                        <a:pt x="1500"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6"/>
                <p:cNvSpPr/>
                <p:nvPr/>
              </p:nvSpPr>
              <p:spPr>
                <a:xfrm>
                  <a:off x="2568750" y="2694225"/>
                  <a:ext cx="170000" cy="190225"/>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4" y="7608"/>
                        <a:pt x="6799" y="6572"/>
                        <a:pt x="6799" y="5298"/>
                      </a:cubicBezTo>
                      <a:lnTo>
                        <a:pt x="6799" y="2322"/>
                      </a:lnTo>
                      <a:cubicBezTo>
                        <a:pt x="6799" y="1036"/>
                        <a:pt x="5764"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6"/>
                <p:cNvSpPr/>
                <p:nvPr/>
              </p:nvSpPr>
              <p:spPr>
                <a:xfrm>
                  <a:off x="2630975" y="2745100"/>
                  <a:ext cx="45550" cy="88450"/>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08" y="1573"/>
                        <a:pt x="1822" y="1263"/>
                        <a:pt x="1822" y="918"/>
                      </a:cubicBezTo>
                      <a:cubicBezTo>
                        <a:pt x="1822" y="406"/>
                        <a:pt x="1405"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11" name="Google Shape;3811;p66">
              <a:hlinkClick r:id="rId4" action="ppaction://hlinksldjump"/>
            </p:cNvPr>
            <p:cNvSpPr/>
            <p:nvPr/>
          </p:nvSpPr>
          <p:spPr>
            <a:xfrm>
              <a:off x="6582048" y="1447367"/>
              <a:ext cx="667200" cy="87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2" name="Google Shape;3812;p66"/>
          <p:cNvGrpSpPr/>
          <p:nvPr/>
        </p:nvGrpSpPr>
        <p:grpSpPr>
          <a:xfrm rot="-2163780">
            <a:off x="359678" y="866849"/>
            <a:ext cx="703212" cy="772554"/>
            <a:chOff x="6943641" y="462327"/>
            <a:chExt cx="691552" cy="759744"/>
          </a:xfrm>
        </p:grpSpPr>
        <p:sp>
          <p:nvSpPr>
            <p:cNvPr id="3813" name="Google Shape;3813;p66"/>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6"/>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5" name="Google Shape;3815;p66"/>
            <p:cNvGrpSpPr/>
            <p:nvPr/>
          </p:nvGrpSpPr>
          <p:grpSpPr>
            <a:xfrm>
              <a:off x="6943641" y="462327"/>
              <a:ext cx="691552" cy="759744"/>
              <a:chOff x="7216391" y="426902"/>
              <a:chExt cx="691552" cy="759744"/>
            </a:xfrm>
          </p:grpSpPr>
          <p:sp>
            <p:nvSpPr>
              <p:cNvPr id="3816" name="Google Shape;3816;p66"/>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6"/>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6"/>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6"/>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20" name="Google Shape;3820;p66"/>
          <p:cNvGrpSpPr/>
          <p:nvPr/>
        </p:nvGrpSpPr>
        <p:grpSpPr>
          <a:xfrm>
            <a:off x="8300531" y="220550"/>
            <a:ext cx="392100" cy="392100"/>
            <a:chOff x="8300531" y="220550"/>
            <a:chExt cx="392100" cy="392100"/>
          </a:xfrm>
        </p:grpSpPr>
        <p:sp>
          <p:nvSpPr>
            <p:cNvPr id="3821" name="Google Shape;3821;p66"/>
            <p:cNvSpPr/>
            <p:nvPr/>
          </p:nvSpPr>
          <p:spPr>
            <a:xfrm>
              <a:off x="8312201"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6"/>
            <p:cNvSpPr/>
            <p:nvPr/>
          </p:nvSpPr>
          <p:spPr>
            <a:xfrm flipH="1">
              <a:off x="8423924" y="34825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6">
              <a:hlinkClick r:id="" action="ppaction://hlinkshowjump?jump=previousslide"/>
            </p:cNvPr>
            <p:cNvSpPr/>
            <p:nvPr/>
          </p:nvSpPr>
          <p:spPr>
            <a:xfrm>
              <a:off x="8300531" y="220550"/>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4" name="Google Shape;3824;p66"/>
          <p:cNvGrpSpPr/>
          <p:nvPr/>
        </p:nvGrpSpPr>
        <p:grpSpPr>
          <a:xfrm>
            <a:off x="7758674" y="202373"/>
            <a:ext cx="392100" cy="392100"/>
            <a:chOff x="7758674" y="202373"/>
            <a:chExt cx="392100" cy="392100"/>
          </a:xfrm>
        </p:grpSpPr>
        <p:sp>
          <p:nvSpPr>
            <p:cNvPr id="3825" name="Google Shape;3825;p66"/>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6">
              <a:hlinkClick r:id="rId5"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7" name="Google Shape;3827;p66"/>
            <p:cNvGrpSpPr/>
            <p:nvPr/>
          </p:nvGrpSpPr>
          <p:grpSpPr>
            <a:xfrm>
              <a:off x="7859582" y="317275"/>
              <a:ext cx="201947" cy="180455"/>
              <a:chOff x="6892145" y="513188"/>
              <a:chExt cx="201947" cy="180455"/>
            </a:xfrm>
          </p:grpSpPr>
          <p:sp>
            <p:nvSpPr>
              <p:cNvPr id="3828" name="Google Shape;3828;p66"/>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6"/>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834"/>
        <p:cNvGrpSpPr/>
        <p:nvPr/>
      </p:nvGrpSpPr>
      <p:grpSpPr>
        <a:xfrm>
          <a:off x="0" y="0"/>
          <a:ext cx="0" cy="0"/>
          <a:chOff x="0" y="0"/>
          <a:chExt cx="0" cy="0"/>
        </a:xfrm>
      </p:grpSpPr>
      <p:grpSp>
        <p:nvGrpSpPr>
          <p:cNvPr id="3836" name="Google Shape;3836;p67"/>
          <p:cNvGrpSpPr/>
          <p:nvPr/>
        </p:nvGrpSpPr>
        <p:grpSpPr>
          <a:xfrm>
            <a:off x="3292224" y="1540614"/>
            <a:ext cx="2559553" cy="3178912"/>
            <a:chOff x="3292224" y="1540614"/>
            <a:chExt cx="2559553" cy="3178912"/>
          </a:xfrm>
        </p:grpSpPr>
        <p:sp>
          <p:nvSpPr>
            <p:cNvPr id="3837" name="Google Shape;3837;p67"/>
            <p:cNvSpPr/>
            <p:nvPr/>
          </p:nvSpPr>
          <p:spPr>
            <a:xfrm>
              <a:off x="3292224" y="4466502"/>
              <a:ext cx="2559553" cy="253024"/>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7"/>
            <p:cNvSpPr/>
            <p:nvPr/>
          </p:nvSpPr>
          <p:spPr>
            <a:xfrm>
              <a:off x="3569772" y="2506041"/>
              <a:ext cx="2004456" cy="728491"/>
            </a:xfrm>
            <a:custGeom>
              <a:avLst/>
              <a:gdLst/>
              <a:ahLst/>
              <a:cxnLst/>
              <a:rect l="l" t="t" r="r" b="b"/>
              <a:pathLst>
                <a:path w="29826" h="10835" extrusionOk="0">
                  <a:moveTo>
                    <a:pt x="1" y="0"/>
                  </a:moveTo>
                  <a:lnTo>
                    <a:pt x="1405" y="10835"/>
                  </a:lnTo>
                  <a:lnTo>
                    <a:pt x="28421" y="10835"/>
                  </a:lnTo>
                  <a:lnTo>
                    <a:pt x="2982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7"/>
            <p:cNvSpPr/>
            <p:nvPr/>
          </p:nvSpPr>
          <p:spPr>
            <a:xfrm>
              <a:off x="3580189" y="2615701"/>
              <a:ext cx="1993368" cy="536401"/>
            </a:xfrm>
            <a:custGeom>
              <a:avLst/>
              <a:gdLst/>
              <a:ahLst/>
              <a:cxnLst/>
              <a:rect l="l" t="t" r="r" b="b"/>
              <a:pathLst>
                <a:path w="29661" h="7978" extrusionOk="0">
                  <a:moveTo>
                    <a:pt x="15597" y="0"/>
                  </a:moveTo>
                  <a:cubicBezTo>
                    <a:pt x="14264" y="72"/>
                    <a:pt x="13407" y="846"/>
                    <a:pt x="12561" y="1691"/>
                  </a:cubicBezTo>
                  <a:cubicBezTo>
                    <a:pt x="11913" y="787"/>
                    <a:pt x="10818" y="383"/>
                    <a:pt x="9709" y="383"/>
                  </a:cubicBezTo>
                  <a:cubicBezTo>
                    <a:pt x="9006" y="383"/>
                    <a:pt x="8297" y="545"/>
                    <a:pt x="7692" y="846"/>
                  </a:cubicBezTo>
                  <a:cubicBezTo>
                    <a:pt x="6275" y="1477"/>
                    <a:pt x="5930" y="2822"/>
                    <a:pt x="5644" y="4167"/>
                  </a:cubicBezTo>
                  <a:cubicBezTo>
                    <a:pt x="5186" y="3383"/>
                    <a:pt x="4469" y="3068"/>
                    <a:pt x="3704" y="3068"/>
                  </a:cubicBezTo>
                  <a:cubicBezTo>
                    <a:pt x="2821" y="3068"/>
                    <a:pt x="1874" y="3489"/>
                    <a:pt x="1191" y="4096"/>
                  </a:cubicBezTo>
                  <a:cubicBezTo>
                    <a:pt x="131" y="5013"/>
                    <a:pt x="0" y="6703"/>
                    <a:pt x="346" y="7977"/>
                  </a:cubicBezTo>
                  <a:lnTo>
                    <a:pt x="29159" y="7834"/>
                  </a:lnTo>
                  <a:cubicBezTo>
                    <a:pt x="29661" y="5060"/>
                    <a:pt x="28050" y="3083"/>
                    <a:pt x="26268" y="3083"/>
                  </a:cubicBezTo>
                  <a:cubicBezTo>
                    <a:pt x="25725" y="3083"/>
                    <a:pt x="25166" y="3267"/>
                    <a:pt x="24646" y="3667"/>
                  </a:cubicBezTo>
                  <a:cubicBezTo>
                    <a:pt x="24218" y="2405"/>
                    <a:pt x="24003" y="1131"/>
                    <a:pt x="22527" y="631"/>
                  </a:cubicBezTo>
                  <a:cubicBezTo>
                    <a:pt x="22158" y="473"/>
                    <a:pt x="21525" y="380"/>
                    <a:pt x="20993" y="380"/>
                  </a:cubicBezTo>
                  <a:cubicBezTo>
                    <a:pt x="20803" y="380"/>
                    <a:pt x="20626" y="392"/>
                    <a:pt x="20479" y="417"/>
                  </a:cubicBezTo>
                  <a:cubicBezTo>
                    <a:pt x="19527" y="595"/>
                    <a:pt x="18562" y="1346"/>
                    <a:pt x="18562" y="1346"/>
                  </a:cubicBezTo>
                  <a:cubicBezTo>
                    <a:pt x="18562" y="1346"/>
                    <a:pt x="17860" y="453"/>
                    <a:pt x="17229" y="214"/>
                  </a:cubicBezTo>
                  <a:cubicBezTo>
                    <a:pt x="16729" y="12"/>
                    <a:pt x="16169" y="0"/>
                    <a:pt x="15597" y="0"/>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7"/>
            <p:cNvSpPr/>
            <p:nvPr/>
          </p:nvSpPr>
          <p:spPr>
            <a:xfrm>
              <a:off x="3592151" y="2672515"/>
              <a:ext cx="1959698" cy="536401"/>
            </a:xfrm>
            <a:custGeom>
              <a:avLst/>
              <a:gdLst/>
              <a:ahLst/>
              <a:cxnLst/>
              <a:rect l="l" t="t" r="r" b="b"/>
              <a:pathLst>
                <a:path w="29160" h="7978" extrusionOk="0">
                  <a:moveTo>
                    <a:pt x="13550" y="1"/>
                  </a:moveTo>
                  <a:cubicBezTo>
                    <a:pt x="12991" y="1"/>
                    <a:pt x="12431" y="12"/>
                    <a:pt x="11931" y="215"/>
                  </a:cubicBezTo>
                  <a:cubicBezTo>
                    <a:pt x="11300" y="465"/>
                    <a:pt x="10586" y="1346"/>
                    <a:pt x="10586" y="1346"/>
                  </a:cubicBezTo>
                  <a:cubicBezTo>
                    <a:pt x="10586" y="1346"/>
                    <a:pt x="9633" y="596"/>
                    <a:pt x="8681" y="429"/>
                  </a:cubicBezTo>
                  <a:cubicBezTo>
                    <a:pt x="8529" y="400"/>
                    <a:pt x="8347" y="387"/>
                    <a:pt x="8151" y="387"/>
                  </a:cubicBezTo>
                  <a:cubicBezTo>
                    <a:pt x="7622" y="387"/>
                    <a:pt x="6998" y="484"/>
                    <a:pt x="6633" y="632"/>
                  </a:cubicBezTo>
                  <a:cubicBezTo>
                    <a:pt x="5156" y="1132"/>
                    <a:pt x="4942" y="2406"/>
                    <a:pt x="4513" y="3668"/>
                  </a:cubicBezTo>
                  <a:cubicBezTo>
                    <a:pt x="3925" y="3515"/>
                    <a:pt x="3417" y="3442"/>
                    <a:pt x="2977" y="3442"/>
                  </a:cubicBezTo>
                  <a:cubicBezTo>
                    <a:pt x="783" y="3442"/>
                    <a:pt x="289" y="5246"/>
                    <a:pt x="1" y="7835"/>
                  </a:cubicBezTo>
                  <a:lnTo>
                    <a:pt x="28814" y="7978"/>
                  </a:lnTo>
                  <a:cubicBezTo>
                    <a:pt x="29159" y="6716"/>
                    <a:pt x="29016" y="5013"/>
                    <a:pt x="27957" y="4096"/>
                  </a:cubicBezTo>
                  <a:cubicBezTo>
                    <a:pt x="27280" y="3490"/>
                    <a:pt x="26336" y="3068"/>
                    <a:pt x="25454" y="3068"/>
                  </a:cubicBezTo>
                  <a:cubicBezTo>
                    <a:pt x="24691" y="3068"/>
                    <a:pt x="23974" y="3384"/>
                    <a:pt x="23516" y="4168"/>
                  </a:cubicBezTo>
                  <a:cubicBezTo>
                    <a:pt x="23230" y="2822"/>
                    <a:pt x="22873" y="1489"/>
                    <a:pt x="21468" y="846"/>
                  </a:cubicBezTo>
                  <a:cubicBezTo>
                    <a:pt x="20863" y="546"/>
                    <a:pt x="20152" y="383"/>
                    <a:pt x="19447" y="383"/>
                  </a:cubicBezTo>
                  <a:cubicBezTo>
                    <a:pt x="18334" y="383"/>
                    <a:pt x="17235" y="788"/>
                    <a:pt x="16586" y="1691"/>
                  </a:cubicBezTo>
                  <a:cubicBezTo>
                    <a:pt x="15741" y="846"/>
                    <a:pt x="14896" y="72"/>
                    <a:pt x="13550"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7"/>
            <p:cNvSpPr/>
            <p:nvPr/>
          </p:nvSpPr>
          <p:spPr>
            <a:xfrm>
              <a:off x="3969843" y="2868639"/>
              <a:ext cx="161695" cy="161767"/>
            </a:xfrm>
            <a:custGeom>
              <a:avLst/>
              <a:gdLst/>
              <a:ahLst/>
              <a:cxnLst/>
              <a:rect l="l" t="t" r="r" b="b"/>
              <a:pathLst>
                <a:path w="2406" h="2406" extrusionOk="0">
                  <a:moveTo>
                    <a:pt x="1203" y="1"/>
                  </a:moveTo>
                  <a:cubicBezTo>
                    <a:pt x="548" y="1"/>
                    <a:pt x="1" y="548"/>
                    <a:pt x="1" y="1203"/>
                  </a:cubicBezTo>
                  <a:cubicBezTo>
                    <a:pt x="1" y="1858"/>
                    <a:pt x="548" y="2406"/>
                    <a:pt x="1203" y="2406"/>
                  </a:cubicBezTo>
                  <a:cubicBezTo>
                    <a:pt x="1858" y="2406"/>
                    <a:pt x="2406" y="1858"/>
                    <a:pt x="2406" y="1203"/>
                  </a:cubicBezTo>
                  <a:cubicBezTo>
                    <a:pt x="2406" y="548"/>
                    <a:pt x="1858" y="1"/>
                    <a:pt x="1203"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7"/>
            <p:cNvSpPr/>
            <p:nvPr/>
          </p:nvSpPr>
          <p:spPr>
            <a:xfrm>
              <a:off x="4926036" y="2775788"/>
              <a:ext cx="122515" cy="94532"/>
            </a:xfrm>
            <a:custGeom>
              <a:avLst/>
              <a:gdLst/>
              <a:ahLst/>
              <a:cxnLst/>
              <a:rect l="l" t="t" r="r" b="b"/>
              <a:pathLst>
                <a:path w="1823" h="1406" extrusionOk="0">
                  <a:moveTo>
                    <a:pt x="905" y="0"/>
                  </a:moveTo>
                  <a:cubicBezTo>
                    <a:pt x="1" y="0"/>
                    <a:pt x="1" y="1405"/>
                    <a:pt x="905" y="1405"/>
                  </a:cubicBezTo>
                  <a:cubicBezTo>
                    <a:pt x="1822" y="1405"/>
                    <a:pt x="1822" y="0"/>
                    <a:pt x="905"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7"/>
            <p:cNvSpPr/>
            <p:nvPr/>
          </p:nvSpPr>
          <p:spPr>
            <a:xfrm>
              <a:off x="5258902" y="2943068"/>
              <a:ext cx="190526" cy="189804"/>
            </a:xfrm>
            <a:custGeom>
              <a:avLst/>
              <a:gdLst/>
              <a:ahLst/>
              <a:cxnLst/>
              <a:rect l="l" t="t" r="r" b="b"/>
              <a:pathLst>
                <a:path w="2835" h="2823" extrusionOk="0">
                  <a:moveTo>
                    <a:pt x="1417" y="1"/>
                  </a:moveTo>
                  <a:cubicBezTo>
                    <a:pt x="644" y="1"/>
                    <a:pt x="1" y="644"/>
                    <a:pt x="1" y="1418"/>
                  </a:cubicBezTo>
                  <a:cubicBezTo>
                    <a:pt x="1" y="2180"/>
                    <a:pt x="644" y="2823"/>
                    <a:pt x="1417" y="2823"/>
                  </a:cubicBezTo>
                  <a:cubicBezTo>
                    <a:pt x="2191" y="2823"/>
                    <a:pt x="2834" y="2180"/>
                    <a:pt x="2834" y="1418"/>
                  </a:cubicBezTo>
                  <a:cubicBezTo>
                    <a:pt x="2834" y="644"/>
                    <a:pt x="2191" y="1"/>
                    <a:pt x="1417"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7"/>
            <p:cNvSpPr/>
            <p:nvPr/>
          </p:nvSpPr>
          <p:spPr>
            <a:xfrm>
              <a:off x="4376366" y="2713326"/>
              <a:ext cx="184074" cy="142605"/>
            </a:xfrm>
            <a:custGeom>
              <a:avLst/>
              <a:gdLst/>
              <a:ahLst/>
              <a:cxnLst/>
              <a:rect l="l" t="t" r="r" b="b"/>
              <a:pathLst>
                <a:path w="2739" h="2121" extrusionOk="0">
                  <a:moveTo>
                    <a:pt x="1369" y="1"/>
                  </a:moveTo>
                  <a:cubicBezTo>
                    <a:pt x="0" y="1"/>
                    <a:pt x="0" y="2120"/>
                    <a:pt x="1369" y="2120"/>
                  </a:cubicBezTo>
                  <a:cubicBezTo>
                    <a:pt x="2738" y="2120"/>
                    <a:pt x="2738" y="1"/>
                    <a:pt x="1369"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7"/>
            <p:cNvSpPr/>
            <p:nvPr/>
          </p:nvSpPr>
          <p:spPr>
            <a:xfrm>
              <a:off x="3723402" y="2978300"/>
              <a:ext cx="122515" cy="94532"/>
            </a:xfrm>
            <a:custGeom>
              <a:avLst/>
              <a:gdLst/>
              <a:ahLst/>
              <a:cxnLst/>
              <a:rect l="l" t="t" r="r" b="b"/>
              <a:pathLst>
                <a:path w="1823" h="1406" extrusionOk="0">
                  <a:moveTo>
                    <a:pt x="917" y="1"/>
                  </a:moveTo>
                  <a:cubicBezTo>
                    <a:pt x="1" y="1"/>
                    <a:pt x="1" y="1406"/>
                    <a:pt x="917" y="1406"/>
                  </a:cubicBezTo>
                  <a:cubicBezTo>
                    <a:pt x="1822" y="1406"/>
                    <a:pt x="1822" y="1"/>
                    <a:pt x="917"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7"/>
            <p:cNvSpPr/>
            <p:nvPr/>
          </p:nvSpPr>
          <p:spPr>
            <a:xfrm>
              <a:off x="4176297" y="2800597"/>
              <a:ext cx="122515" cy="95339"/>
            </a:xfrm>
            <a:custGeom>
              <a:avLst/>
              <a:gdLst/>
              <a:ahLst/>
              <a:cxnLst/>
              <a:rect l="l" t="t" r="r" b="b"/>
              <a:pathLst>
                <a:path w="1823" h="1418" extrusionOk="0">
                  <a:moveTo>
                    <a:pt x="905" y="1"/>
                  </a:moveTo>
                  <a:cubicBezTo>
                    <a:pt x="0" y="1"/>
                    <a:pt x="0" y="1417"/>
                    <a:pt x="905" y="1417"/>
                  </a:cubicBezTo>
                  <a:cubicBezTo>
                    <a:pt x="1822" y="1417"/>
                    <a:pt x="1822" y="1"/>
                    <a:pt x="905"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7"/>
            <p:cNvSpPr/>
            <p:nvPr/>
          </p:nvSpPr>
          <p:spPr>
            <a:xfrm>
              <a:off x="4951641" y="2968685"/>
              <a:ext cx="122515" cy="94532"/>
            </a:xfrm>
            <a:custGeom>
              <a:avLst/>
              <a:gdLst/>
              <a:ahLst/>
              <a:cxnLst/>
              <a:rect l="l" t="t" r="r" b="b"/>
              <a:pathLst>
                <a:path w="1823" h="1406" extrusionOk="0">
                  <a:moveTo>
                    <a:pt x="905" y="1"/>
                  </a:moveTo>
                  <a:cubicBezTo>
                    <a:pt x="1" y="1"/>
                    <a:pt x="1" y="1406"/>
                    <a:pt x="905" y="1406"/>
                  </a:cubicBezTo>
                  <a:cubicBezTo>
                    <a:pt x="1822" y="1406"/>
                    <a:pt x="1822" y="1"/>
                    <a:pt x="905" y="1"/>
                  </a:cubicBezTo>
                  <a:close/>
                </a:path>
              </a:pathLst>
            </a:custGeom>
            <a:solidFill>
              <a:srgbClr val="D59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7"/>
            <p:cNvSpPr/>
            <p:nvPr/>
          </p:nvSpPr>
          <p:spPr>
            <a:xfrm>
              <a:off x="4742029" y="281263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7"/>
            <p:cNvSpPr/>
            <p:nvPr/>
          </p:nvSpPr>
          <p:spPr>
            <a:xfrm>
              <a:off x="4049078" y="2752592"/>
              <a:ext cx="92071" cy="71269"/>
            </a:xfrm>
            <a:custGeom>
              <a:avLst/>
              <a:gdLst/>
              <a:ahLst/>
              <a:cxnLst/>
              <a:rect l="l" t="t" r="r" b="b"/>
              <a:pathLst>
                <a:path w="1370" h="1060" extrusionOk="0">
                  <a:moveTo>
                    <a:pt x="679" y="0"/>
                  </a:moveTo>
                  <a:cubicBezTo>
                    <a:pt x="0" y="0"/>
                    <a:pt x="0" y="1060"/>
                    <a:pt x="679" y="1060"/>
                  </a:cubicBezTo>
                  <a:cubicBezTo>
                    <a:pt x="1370" y="1060"/>
                    <a:pt x="1370"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7"/>
            <p:cNvSpPr/>
            <p:nvPr/>
          </p:nvSpPr>
          <p:spPr>
            <a:xfrm>
              <a:off x="3872262" y="3034374"/>
              <a:ext cx="91264" cy="71269"/>
            </a:xfrm>
            <a:custGeom>
              <a:avLst/>
              <a:gdLst/>
              <a:ahLst/>
              <a:cxnLst/>
              <a:rect l="l" t="t" r="r" b="b"/>
              <a:pathLst>
                <a:path w="1358" h="1060" extrusionOk="0">
                  <a:moveTo>
                    <a:pt x="679" y="0"/>
                  </a:moveTo>
                  <a:cubicBezTo>
                    <a:pt x="0" y="0"/>
                    <a:pt x="0" y="1060"/>
                    <a:pt x="679" y="1060"/>
                  </a:cubicBezTo>
                  <a:cubicBezTo>
                    <a:pt x="1357" y="1060"/>
                    <a:pt x="1357" y="0"/>
                    <a:pt x="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7"/>
            <p:cNvSpPr/>
            <p:nvPr/>
          </p:nvSpPr>
          <p:spPr>
            <a:xfrm>
              <a:off x="3640203" y="1639852"/>
              <a:ext cx="1863595" cy="795793"/>
            </a:xfrm>
            <a:custGeom>
              <a:avLst/>
              <a:gdLst/>
              <a:ahLst/>
              <a:cxnLst/>
              <a:rect l="l" t="t" r="r" b="b"/>
              <a:pathLst>
                <a:path w="27730" h="11836" extrusionOk="0">
                  <a:moveTo>
                    <a:pt x="4870" y="0"/>
                  </a:moveTo>
                  <a:cubicBezTo>
                    <a:pt x="2191" y="0"/>
                    <a:pt x="0" y="2203"/>
                    <a:pt x="0" y="4918"/>
                  </a:cubicBezTo>
                  <a:lnTo>
                    <a:pt x="0" y="11835"/>
                  </a:lnTo>
                  <a:lnTo>
                    <a:pt x="27730" y="11835"/>
                  </a:lnTo>
                  <a:lnTo>
                    <a:pt x="27730" y="4918"/>
                  </a:lnTo>
                  <a:cubicBezTo>
                    <a:pt x="27730" y="2203"/>
                    <a:pt x="25551" y="0"/>
                    <a:pt x="2286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7"/>
            <p:cNvSpPr/>
            <p:nvPr/>
          </p:nvSpPr>
          <p:spPr>
            <a:xfrm>
              <a:off x="3569772" y="1569390"/>
              <a:ext cx="2004456" cy="936718"/>
            </a:xfrm>
            <a:custGeom>
              <a:avLst/>
              <a:gdLst/>
              <a:ahLst/>
              <a:cxnLst/>
              <a:rect l="l" t="t" r="r" b="b"/>
              <a:pathLst>
                <a:path w="29826" h="13932" extrusionOk="0">
                  <a:moveTo>
                    <a:pt x="23908" y="2096"/>
                  </a:moveTo>
                  <a:cubicBezTo>
                    <a:pt x="26016" y="2096"/>
                    <a:pt x="27730" y="3835"/>
                    <a:pt x="27730" y="5966"/>
                  </a:cubicBezTo>
                  <a:lnTo>
                    <a:pt x="27730" y="11836"/>
                  </a:lnTo>
                  <a:lnTo>
                    <a:pt x="2108" y="11836"/>
                  </a:lnTo>
                  <a:lnTo>
                    <a:pt x="2108" y="5966"/>
                  </a:lnTo>
                  <a:cubicBezTo>
                    <a:pt x="2108" y="3835"/>
                    <a:pt x="3811" y="2096"/>
                    <a:pt x="5918" y="2096"/>
                  </a:cubicBezTo>
                  <a:close/>
                  <a:moveTo>
                    <a:pt x="5918" y="1"/>
                  </a:moveTo>
                  <a:cubicBezTo>
                    <a:pt x="2644" y="1"/>
                    <a:pt x="1" y="2668"/>
                    <a:pt x="1" y="5966"/>
                  </a:cubicBezTo>
                  <a:lnTo>
                    <a:pt x="1" y="13931"/>
                  </a:lnTo>
                  <a:lnTo>
                    <a:pt x="29826" y="13931"/>
                  </a:lnTo>
                  <a:lnTo>
                    <a:pt x="29826" y="5966"/>
                  </a:lnTo>
                  <a:cubicBezTo>
                    <a:pt x="29826" y="2668"/>
                    <a:pt x="27182" y="1"/>
                    <a:pt x="23908"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7"/>
            <p:cNvSpPr/>
            <p:nvPr/>
          </p:nvSpPr>
          <p:spPr>
            <a:xfrm>
              <a:off x="3643361" y="1569390"/>
              <a:ext cx="1930867" cy="936718"/>
            </a:xfrm>
            <a:custGeom>
              <a:avLst/>
              <a:gdLst/>
              <a:ahLst/>
              <a:cxnLst/>
              <a:rect l="l" t="t" r="r" b="b"/>
              <a:pathLst>
                <a:path w="28731" h="13932" extrusionOk="0">
                  <a:moveTo>
                    <a:pt x="4823" y="1"/>
                  </a:moveTo>
                  <a:cubicBezTo>
                    <a:pt x="2835" y="1"/>
                    <a:pt x="1072" y="989"/>
                    <a:pt x="1" y="2513"/>
                  </a:cubicBezTo>
                  <a:cubicBezTo>
                    <a:pt x="310" y="3323"/>
                    <a:pt x="822" y="4025"/>
                    <a:pt x="1656" y="4466"/>
                  </a:cubicBezTo>
                  <a:cubicBezTo>
                    <a:pt x="2741" y="5036"/>
                    <a:pt x="4002" y="5151"/>
                    <a:pt x="5226" y="5151"/>
                  </a:cubicBezTo>
                  <a:cubicBezTo>
                    <a:pt x="5560" y="5151"/>
                    <a:pt x="5892" y="5143"/>
                    <a:pt x="6216" y="5132"/>
                  </a:cubicBezTo>
                  <a:cubicBezTo>
                    <a:pt x="7087" y="5109"/>
                    <a:pt x="7987" y="5045"/>
                    <a:pt x="8882" y="5045"/>
                  </a:cubicBezTo>
                  <a:cubicBezTo>
                    <a:pt x="9797" y="5045"/>
                    <a:pt x="10707" y="5112"/>
                    <a:pt x="11574" y="5359"/>
                  </a:cubicBezTo>
                  <a:cubicBezTo>
                    <a:pt x="13217" y="5835"/>
                    <a:pt x="14253" y="7061"/>
                    <a:pt x="14527" y="8740"/>
                  </a:cubicBezTo>
                  <a:cubicBezTo>
                    <a:pt x="14848" y="10716"/>
                    <a:pt x="14848" y="11645"/>
                    <a:pt x="14872" y="13633"/>
                  </a:cubicBezTo>
                  <a:cubicBezTo>
                    <a:pt x="14872" y="13729"/>
                    <a:pt x="14872" y="13836"/>
                    <a:pt x="14872" y="13931"/>
                  </a:cubicBezTo>
                  <a:lnTo>
                    <a:pt x="28731" y="13931"/>
                  </a:lnTo>
                  <a:lnTo>
                    <a:pt x="28731" y="5966"/>
                  </a:lnTo>
                  <a:cubicBezTo>
                    <a:pt x="28731" y="2668"/>
                    <a:pt x="26087" y="1"/>
                    <a:pt x="22813"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7"/>
            <p:cNvSpPr/>
            <p:nvPr/>
          </p:nvSpPr>
          <p:spPr>
            <a:xfrm>
              <a:off x="3945851" y="1719122"/>
              <a:ext cx="34476" cy="650095"/>
            </a:xfrm>
            <a:custGeom>
              <a:avLst/>
              <a:gdLst/>
              <a:ahLst/>
              <a:cxnLst/>
              <a:rect l="l" t="t" r="r" b="b"/>
              <a:pathLst>
                <a:path w="513" h="9669" extrusionOk="0">
                  <a:moveTo>
                    <a:pt x="250" y="0"/>
                  </a:moveTo>
                  <a:cubicBezTo>
                    <a:pt x="250" y="0"/>
                    <a:pt x="250" y="36"/>
                    <a:pt x="239" y="107"/>
                  </a:cubicBezTo>
                  <a:cubicBezTo>
                    <a:pt x="227" y="179"/>
                    <a:pt x="215" y="286"/>
                    <a:pt x="203" y="417"/>
                  </a:cubicBezTo>
                  <a:cubicBezTo>
                    <a:pt x="167" y="679"/>
                    <a:pt x="143" y="1060"/>
                    <a:pt x="108" y="1512"/>
                  </a:cubicBezTo>
                  <a:cubicBezTo>
                    <a:pt x="72" y="1965"/>
                    <a:pt x="48" y="2501"/>
                    <a:pt x="24" y="3060"/>
                  </a:cubicBezTo>
                  <a:cubicBezTo>
                    <a:pt x="12" y="3346"/>
                    <a:pt x="12" y="3632"/>
                    <a:pt x="0" y="3929"/>
                  </a:cubicBezTo>
                  <a:cubicBezTo>
                    <a:pt x="0" y="4227"/>
                    <a:pt x="0" y="4536"/>
                    <a:pt x="0" y="4834"/>
                  </a:cubicBezTo>
                  <a:cubicBezTo>
                    <a:pt x="0" y="5144"/>
                    <a:pt x="0" y="5441"/>
                    <a:pt x="0" y="5739"/>
                  </a:cubicBezTo>
                  <a:cubicBezTo>
                    <a:pt x="0" y="6037"/>
                    <a:pt x="12" y="6322"/>
                    <a:pt x="24" y="6608"/>
                  </a:cubicBezTo>
                  <a:cubicBezTo>
                    <a:pt x="48" y="7180"/>
                    <a:pt x="72" y="7704"/>
                    <a:pt x="108" y="8156"/>
                  </a:cubicBezTo>
                  <a:cubicBezTo>
                    <a:pt x="131" y="8608"/>
                    <a:pt x="167" y="8989"/>
                    <a:pt x="203" y="9251"/>
                  </a:cubicBezTo>
                  <a:cubicBezTo>
                    <a:pt x="215" y="9382"/>
                    <a:pt x="227" y="9489"/>
                    <a:pt x="239" y="9561"/>
                  </a:cubicBezTo>
                  <a:cubicBezTo>
                    <a:pt x="250" y="9632"/>
                    <a:pt x="250" y="9668"/>
                    <a:pt x="250" y="9668"/>
                  </a:cubicBezTo>
                  <a:cubicBezTo>
                    <a:pt x="250" y="9668"/>
                    <a:pt x="262" y="9632"/>
                    <a:pt x="274" y="9561"/>
                  </a:cubicBezTo>
                  <a:cubicBezTo>
                    <a:pt x="274" y="9489"/>
                    <a:pt x="298" y="9382"/>
                    <a:pt x="310" y="9251"/>
                  </a:cubicBezTo>
                  <a:cubicBezTo>
                    <a:pt x="334" y="8989"/>
                    <a:pt x="370" y="8608"/>
                    <a:pt x="405" y="8156"/>
                  </a:cubicBezTo>
                  <a:cubicBezTo>
                    <a:pt x="441" y="7704"/>
                    <a:pt x="465" y="7180"/>
                    <a:pt x="489" y="6608"/>
                  </a:cubicBezTo>
                  <a:cubicBezTo>
                    <a:pt x="489" y="6322"/>
                    <a:pt x="501" y="6037"/>
                    <a:pt x="501" y="5739"/>
                  </a:cubicBezTo>
                  <a:cubicBezTo>
                    <a:pt x="512" y="5441"/>
                    <a:pt x="512" y="5144"/>
                    <a:pt x="512" y="4834"/>
                  </a:cubicBezTo>
                  <a:cubicBezTo>
                    <a:pt x="512" y="4536"/>
                    <a:pt x="512" y="4227"/>
                    <a:pt x="501" y="3929"/>
                  </a:cubicBezTo>
                  <a:cubicBezTo>
                    <a:pt x="501" y="3632"/>
                    <a:pt x="489" y="3346"/>
                    <a:pt x="489" y="3060"/>
                  </a:cubicBezTo>
                  <a:cubicBezTo>
                    <a:pt x="465" y="2501"/>
                    <a:pt x="441" y="1965"/>
                    <a:pt x="405" y="1512"/>
                  </a:cubicBezTo>
                  <a:cubicBezTo>
                    <a:pt x="370" y="1060"/>
                    <a:pt x="334" y="679"/>
                    <a:pt x="310" y="417"/>
                  </a:cubicBezTo>
                  <a:cubicBezTo>
                    <a:pt x="298" y="286"/>
                    <a:pt x="274" y="179"/>
                    <a:pt x="274" y="107"/>
                  </a:cubicBezTo>
                  <a:cubicBezTo>
                    <a:pt x="262" y="36"/>
                    <a:pt x="250"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7"/>
            <p:cNvSpPr/>
            <p:nvPr/>
          </p:nvSpPr>
          <p:spPr>
            <a:xfrm>
              <a:off x="4351500" y="1719122"/>
              <a:ext cx="35283" cy="650095"/>
            </a:xfrm>
            <a:custGeom>
              <a:avLst/>
              <a:gdLst/>
              <a:ahLst/>
              <a:cxnLst/>
              <a:rect l="l" t="t" r="r" b="b"/>
              <a:pathLst>
                <a:path w="525" h="9669" extrusionOk="0">
                  <a:moveTo>
                    <a:pt x="263" y="0"/>
                  </a:moveTo>
                  <a:cubicBezTo>
                    <a:pt x="263" y="0"/>
                    <a:pt x="263" y="36"/>
                    <a:pt x="251" y="107"/>
                  </a:cubicBezTo>
                  <a:cubicBezTo>
                    <a:pt x="239" y="179"/>
                    <a:pt x="227" y="286"/>
                    <a:pt x="215" y="417"/>
                  </a:cubicBezTo>
                  <a:cubicBezTo>
                    <a:pt x="180" y="679"/>
                    <a:pt x="144" y="1060"/>
                    <a:pt x="108" y="1512"/>
                  </a:cubicBezTo>
                  <a:cubicBezTo>
                    <a:pt x="84" y="1965"/>
                    <a:pt x="49" y="2501"/>
                    <a:pt x="37" y="3060"/>
                  </a:cubicBezTo>
                  <a:cubicBezTo>
                    <a:pt x="25" y="3346"/>
                    <a:pt x="13" y="3632"/>
                    <a:pt x="13" y="3929"/>
                  </a:cubicBezTo>
                  <a:cubicBezTo>
                    <a:pt x="1" y="4227"/>
                    <a:pt x="1" y="4536"/>
                    <a:pt x="1" y="4834"/>
                  </a:cubicBezTo>
                  <a:cubicBezTo>
                    <a:pt x="1" y="5144"/>
                    <a:pt x="1" y="5441"/>
                    <a:pt x="13" y="5739"/>
                  </a:cubicBezTo>
                  <a:cubicBezTo>
                    <a:pt x="13" y="6037"/>
                    <a:pt x="25" y="6322"/>
                    <a:pt x="37" y="6608"/>
                  </a:cubicBezTo>
                  <a:cubicBezTo>
                    <a:pt x="49" y="7180"/>
                    <a:pt x="84" y="7704"/>
                    <a:pt x="108" y="8156"/>
                  </a:cubicBezTo>
                  <a:cubicBezTo>
                    <a:pt x="144" y="8608"/>
                    <a:pt x="180" y="8989"/>
                    <a:pt x="215" y="9251"/>
                  </a:cubicBezTo>
                  <a:cubicBezTo>
                    <a:pt x="227" y="9382"/>
                    <a:pt x="239" y="9489"/>
                    <a:pt x="251" y="9561"/>
                  </a:cubicBezTo>
                  <a:cubicBezTo>
                    <a:pt x="263" y="9632"/>
                    <a:pt x="263" y="9668"/>
                    <a:pt x="263" y="9668"/>
                  </a:cubicBezTo>
                  <a:cubicBezTo>
                    <a:pt x="263" y="9668"/>
                    <a:pt x="263" y="9632"/>
                    <a:pt x="275" y="9561"/>
                  </a:cubicBezTo>
                  <a:cubicBezTo>
                    <a:pt x="287" y="9489"/>
                    <a:pt x="299" y="9382"/>
                    <a:pt x="310" y="9251"/>
                  </a:cubicBezTo>
                  <a:cubicBezTo>
                    <a:pt x="346" y="8989"/>
                    <a:pt x="382" y="8608"/>
                    <a:pt x="418" y="8156"/>
                  </a:cubicBezTo>
                  <a:cubicBezTo>
                    <a:pt x="441" y="7704"/>
                    <a:pt x="477" y="7180"/>
                    <a:pt x="489" y="6608"/>
                  </a:cubicBezTo>
                  <a:cubicBezTo>
                    <a:pt x="501" y="6322"/>
                    <a:pt x="513" y="6037"/>
                    <a:pt x="513" y="5739"/>
                  </a:cubicBezTo>
                  <a:cubicBezTo>
                    <a:pt x="525" y="5441"/>
                    <a:pt x="525" y="5144"/>
                    <a:pt x="525" y="4834"/>
                  </a:cubicBezTo>
                  <a:cubicBezTo>
                    <a:pt x="525" y="4536"/>
                    <a:pt x="525" y="4227"/>
                    <a:pt x="513" y="3929"/>
                  </a:cubicBezTo>
                  <a:cubicBezTo>
                    <a:pt x="513" y="3632"/>
                    <a:pt x="501" y="3346"/>
                    <a:pt x="489" y="3060"/>
                  </a:cubicBezTo>
                  <a:cubicBezTo>
                    <a:pt x="477" y="2501"/>
                    <a:pt x="441" y="1965"/>
                    <a:pt x="418" y="1512"/>
                  </a:cubicBezTo>
                  <a:cubicBezTo>
                    <a:pt x="382" y="1060"/>
                    <a:pt x="346" y="679"/>
                    <a:pt x="310" y="417"/>
                  </a:cubicBezTo>
                  <a:cubicBezTo>
                    <a:pt x="299"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7"/>
            <p:cNvSpPr/>
            <p:nvPr/>
          </p:nvSpPr>
          <p:spPr>
            <a:xfrm>
              <a:off x="4757217" y="1719122"/>
              <a:ext cx="35283" cy="650095"/>
            </a:xfrm>
            <a:custGeom>
              <a:avLst/>
              <a:gdLst/>
              <a:ahLst/>
              <a:cxnLst/>
              <a:rect l="l" t="t" r="r" b="b"/>
              <a:pathLst>
                <a:path w="525" h="9669" extrusionOk="0">
                  <a:moveTo>
                    <a:pt x="262" y="0"/>
                  </a:moveTo>
                  <a:cubicBezTo>
                    <a:pt x="262" y="0"/>
                    <a:pt x="262" y="36"/>
                    <a:pt x="250" y="107"/>
                  </a:cubicBezTo>
                  <a:cubicBezTo>
                    <a:pt x="239" y="179"/>
                    <a:pt x="227" y="286"/>
                    <a:pt x="215" y="417"/>
                  </a:cubicBezTo>
                  <a:cubicBezTo>
                    <a:pt x="179" y="679"/>
                    <a:pt x="143" y="1060"/>
                    <a:pt x="119" y="1512"/>
                  </a:cubicBezTo>
                  <a:cubicBezTo>
                    <a:pt x="84" y="1965"/>
                    <a:pt x="48" y="2501"/>
                    <a:pt x="36" y="3060"/>
                  </a:cubicBezTo>
                  <a:cubicBezTo>
                    <a:pt x="24" y="3346"/>
                    <a:pt x="12" y="3632"/>
                    <a:pt x="12" y="3929"/>
                  </a:cubicBezTo>
                  <a:cubicBezTo>
                    <a:pt x="12" y="4227"/>
                    <a:pt x="0" y="4536"/>
                    <a:pt x="0" y="4834"/>
                  </a:cubicBezTo>
                  <a:cubicBezTo>
                    <a:pt x="0" y="5144"/>
                    <a:pt x="0" y="5441"/>
                    <a:pt x="12" y="5739"/>
                  </a:cubicBezTo>
                  <a:cubicBezTo>
                    <a:pt x="12" y="6037"/>
                    <a:pt x="24" y="6322"/>
                    <a:pt x="36" y="6608"/>
                  </a:cubicBezTo>
                  <a:cubicBezTo>
                    <a:pt x="48" y="7180"/>
                    <a:pt x="84" y="7704"/>
                    <a:pt x="108" y="8156"/>
                  </a:cubicBezTo>
                  <a:cubicBezTo>
                    <a:pt x="143" y="8608"/>
                    <a:pt x="179" y="8989"/>
                    <a:pt x="215" y="9251"/>
                  </a:cubicBezTo>
                  <a:cubicBezTo>
                    <a:pt x="227" y="9382"/>
                    <a:pt x="239" y="9489"/>
                    <a:pt x="250" y="9561"/>
                  </a:cubicBezTo>
                  <a:cubicBezTo>
                    <a:pt x="262" y="9632"/>
                    <a:pt x="262" y="9668"/>
                    <a:pt x="262" y="9668"/>
                  </a:cubicBezTo>
                  <a:cubicBezTo>
                    <a:pt x="262" y="9668"/>
                    <a:pt x="274" y="9632"/>
                    <a:pt x="274" y="9561"/>
                  </a:cubicBezTo>
                  <a:cubicBezTo>
                    <a:pt x="286" y="9489"/>
                    <a:pt x="298" y="9382"/>
                    <a:pt x="310" y="9251"/>
                  </a:cubicBezTo>
                  <a:cubicBezTo>
                    <a:pt x="346" y="8989"/>
                    <a:pt x="381" y="8608"/>
                    <a:pt x="417" y="8156"/>
                  </a:cubicBezTo>
                  <a:cubicBezTo>
                    <a:pt x="441" y="7704"/>
                    <a:pt x="477" y="7180"/>
                    <a:pt x="489" y="6608"/>
                  </a:cubicBezTo>
                  <a:cubicBezTo>
                    <a:pt x="500" y="6322"/>
                    <a:pt x="512" y="6037"/>
                    <a:pt x="512" y="5739"/>
                  </a:cubicBezTo>
                  <a:cubicBezTo>
                    <a:pt x="524" y="5441"/>
                    <a:pt x="524" y="5144"/>
                    <a:pt x="524" y="4834"/>
                  </a:cubicBezTo>
                  <a:cubicBezTo>
                    <a:pt x="524" y="4536"/>
                    <a:pt x="524" y="4227"/>
                    <a:pt x="512" y="3929"/>
                  </a:cubicBezTo>
                  <a:cubicBezTo>
                    <a:pt x="512" y="3632"/>
                    <a:pt x="500" y="3346"/>
                    <a:pt x="489" y="3060"/>
                  </a:cubicBezTo>
                  <a:cubicBezTo>
                    <a:pt x="477" y="2501"/>
                    <a:pt x="441" y="1965"/>
                    <a:pt x="417" y="1512"/>
                  </a:cubicBezTo>
                  <a:cubicBezTo>
                    <a:pt x="381" y="1060"/>
                    <a:pt x="346" y="679"/>
                    <a:pt x="310" y="417"/>
                  </a:cubicBezTo>
                  <a:cubicBezTo>
                    <a:pt x="298" y="286"/>
                    <a:pt x="286" y="179"/>
                    <a:pt x="274" y="107"/>
                  </a:cubicBezTo>
                  <a:cubicBezTo>
                    <a:pt x="274"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7"/>
            <p:cNvSpPr/>
            <p:nvPr/>
          </p:nvSpPr>
          <p:spPr>
            <a:xfrm>
              <a:off x="5163673" y="1719122"/>
              <a:ext cx="35283" cy="650095"/>
            </a:xfrm>
            <a:custGeom>
              <a:avLst/>
              <a:gdLst/>
              <a:ahLst/>
              <a:cxnLst/>
              <a:rect l="l" t="t" r="r" b="b"/>
              <a:pathLst>
                <a:path w="525" h="9669" extrusionOk="0">
                  <a:moveTo>
                    <a:pt x="263" y="0"/>
                  </a:moveTo>
                  <a:cubicBezTo>
                    <a:pt x="263" y="0"/>
                    <a:pt x="251" y="36"/>
                    <a:pt x="251" y="107"/>
                  </a:cubicBezTo>
                  <a:cubicBezTo>
                    <a:pt x="239" y="179"/>
                    <a:pt x="227" y="286"/>
                    <a:pt x="203" y="417"/>
                  </a:cubicBezTo>
                  <a:cubicBezTo>
                    <a:pt x="179" y="679"/>
                    <a:pt x="144" y="1060"/>
                    <a:pt x="108" y="1512"/>
                  </a:cubicBezTo>
                  <a:cubicBezTo>
                    <a:pt x="72" y="1965"/>
                    <a:pt x="48" y="2501"/>
                    <a:pt x="36" y="3060"/>
                  </a:cubicBezTo>
                  <a:cubicBezTo>
                    <a:pt x="25" y="3346"/>
                    <a:pt x="13" y="3632"/>
                    <a:pt x="13" y="3929"/>
                  </a:cubicBezTo>
                  <a:cubicBezTo>
                    <a:pt x="1" y="4227"/>
                    <a:pt x="1" y="4536"/>
                    <a:pt x="1" y="4834"/>
                  </a:cubicBezTo>
                  <a:cubicBezTo>
                    <a:pt x="1" y="5144"/>
                    <a:pt x="1" y="5441"/>
                    <a:pt x="13" y="5739"/>
                  </a:cubicBezTo>
                  <a:cubicBezTo>
                    <a:pt x="13" y="6037"/>
                    <a:pt x="25" y="6322"/>
                    <a:pt x="25" y="6608"/>
                  </a:cubicBezTo>
                  <a:cubicBezTo>
                    <a:pt x="48" y="7180"/>
                    <a:pt x="72" y="7704"/>
                    <a:pt x="108" y="8156"/>
                  </a:cubicBezTo>
                  <a:cubicBezTo>
                    <a:pt x="144" y="8608"/>
                    <a:pt x="179" y="8989"/>
                    <a:pt x="203" y="9251"/>
                  </a:cubicBezTo>
                  <a:cubicBezTo>
                    <a:pt x="227" y="9382"/>
                    <a:pt x="239" y="9489"/>
                    <a:pt x="251" y="9561"/>
                  </a:cubicBezTo>
                  <a:cubicBezTo>
                    <a:pt x="251" y="9632"/>
                    <a:pt x="263" y="9668"/>
                    <a:pt x="263" y="9668"/>
                  </a:cubicBezTo>
                  <a:cubicBezTo>
                    <a:pt x="263" y="9668"/>
                    <a:pt x="263" y="9632"/>
                    <a:pt x="275" y="9561"/>
                  </a:cubicBezTo>
                  <a:cubicBezTo>
                    <a:pt x="287" y="9489"/>
                    <a:pt x="298" y="9382"/>
                    <a:pt x="310" y="9251"/>
                  </a:cubicBezTo>
                  <a:cubicBezTo>
                    <a:pt x="346" y="8989"/>
                    <a:pt x="382" y="8608"/>
                    <a:pt x="406" y="8156"/>
                  </a:cubicBezTo>
                  <a:cubicBezTo>
                    <a:pt x="441" y="7704"/>
                    <a:pt x="465" y="7180"/>
                    <a:pt x="489" y="6608"/>
                  </a:cubicBezTo>
                  <a:cubicBezTo>
                    <a:pt x="501" y="6322"/>
                    <a:pt x="513" y="6037"/>
                    <a:pt x="513" y="5739"/>
                  </a:cubicBezTo>
                  <a:cubicBezTo>
                    <a:pt x="513" y="5441"/>
                    <a:pt x="513" y="5144"/>
                    <a:pt x="525" y="4834"/>
                  </a:cubicBezTo>
                  <a:cubicBezTo>
                    <a:pt x="513" y="4536"/>
                    <a:pt x="513" y="4227"/>
                    <a:pt x="513" y="3929"/>
                  </a:cubicBezTo>
                  <a:cubicBezTo>
                    <a:pt x="513" y="3632"/>
                    <a:pt x="501" y="3346"/>
                    <a:pt x="489" y="3060"/>
                  </a:cubicBezTo>
                  <a:cubicBezTo>
                    <a:pt x="465" y="2501"/>
                    <a:pt x="441" y="1965"/>
                    <a:pt x="406" y="1512"/>
                  </a:cubicBezTo>
                  <a:cubicBezTo>
                    <a:pt x="382" y="1060"/>
                    <a:pt x="346" y="679"/>
                    <a:pt x="310" y="417"/>
                  </a:cubicBezTo>
                  <a:cubicBezTo>
                    <a:pt x="298"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7"/>
            <p:cNvSpPr/>
            <p:nvPr/>
          </p:nvSpPr>
          <p:spPr>
            <a:xfrm>
              <a:off x="3528172" y="1540614"/>
              <a:ext cx="524938" cy="548369"/>
            </a:xfrm>
            <a:custGeom>
              <a:avLst/>
              <a:gdLst/>
              <a:ahLst/>
              <a:cxnLst/>
              <a:rect l="l" t="t" r="r" b="b"/>
              <a:pathLst>
                <a:path w="7811" h="8156" extrusionOk="0">
                  <a:moveTo>
                    <a:pt x="7811" y="0"/>
                  </a:moveTo>
                  <a:cubicBezTo>
                    <a:pt x="5954" y="0"/>
                    <a:pt x="3608" y="203"/>
                    <a:pt x="2036" y="1834"/>
                  </a:cubicBezTo>
                  <a:cubicBezTo>
                    <a:pt x="822" y="3096"/>
                    <a:pt x="215" y="4917"/>
                    <a:pt x="0" y="7942"/>
                  </a:cubicBezTo>
                  <a:lnTo>
                    <a:pt x="3096" y="8156"/>
                  </a:lnTo>
                  <a:cubicBezTo>
                    <a:pt x="3251" y="5989"/>
                    <a:pt x="3620" y="4667"/>
                    <a:pt x="4263" y="4001"/>
                  </a:cubicBezTo>
                  <a:cubicBezTo>
                    <a:pt x="4668" y="3584"/>
                    <a:pt x="5442"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7"/>
            <p:cNvSpPr/>
            <p:nvPr/>
          </p:nvSpPr>
          <p:spPr>
            <a:xfrm>
              <a:off x="3909829" y="1620623"/>
              <a:ext cx="92071" cy="71336"/>
            </a:xfrm>
            <a:custGeom>
              <a:avLst/>
              <a:gdLst/>
              <a:ahLst/>
              <a:cxnLst/>
              <a:rect l="l" t="t" r="r" b="b"/>
              <a:pathLst>
                <a:path w="1370" h="1061" extrusionOk="0">
                  <a:moveTo>
                    <a:pt x="691" y="1"/>
                  </a:moveTo>
                  <a:cubicBezTo>
                    <a:pt x="1" y="1"/>
                    <a:pt x="1"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7"/>
            <p:cNvSpPr/>
            <p:nvPr/>
          </p:nvSpPr>
          <p:spPr>
            <a:xfrm>
              <a:off x="3585767" y="1957672"/>
              <a:ext cx="91264" cy="71269"/>
            </a:xfrm>
            <a:custGeom>
              <a:avLst/>
              <a:gdLst/>
              <a:ahLst/>
              <a:cxnLst/>
              <a:rect l="l" t="t" r="r" b="b"/>
              <a:pathLst>
                <a:path w="1358" h="1060" extrusionOk="0">
                  <a:moveTo>
                    <a:pt x="679" y="0"/>
                  </a:moveTo>
                  <a:cubicBezTo>
                    <a:pt x="1" y="0"/>
                    <a:pt x="1"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7"/>
            <p:cNvSpPr/>
            <p:nvPr/>
          </p:nvSpPr>
          <p:spPr>
            <a:xfrm>
              <a:off x="5090890" y="1540614"/>
              <a:ext cx="524938" cy="548369"/>
            </a:xfrm>
            <a:custGeom>
              <a:avLst/>
              <a:gdLst/>
              <a:ahLst/>
              <a:cxnLst/>
              <a:rect l="l" t="t" r="r" b="b"/>
              <a:pathLst>
                <a:path w="7811" h="8156" extrusionOk="0">
                  <a:moveTo>
                    <a:pt x="0" y="0"/>
                  </a:moveTo>
                  <a:lnTo>
                    <a:pt x="0" y="3108"/>
                  </a:lnTo>
                  <a:cubicBezTo>
                    <a:pt x="2370" y="3108"/>
                    <a:pt x="3144" y="3584"/>
                    <a:pt x="3548" y="4001"/>
                  </a:cubicBezTo>
                  <a:cubicBezTo>
                    <a:pt x="4191" y="4667"/>
                    <a:pt x="4560" y="5989"/>
                    <a:pt x="4715" y="8156"/>
                  </a:cubicBezTo>
                  <a:lnTo>
                    <a:pt x="7811" y="7942"/>
                  </a:lnTo>
                  <a:cubicBezTo>
                    <a:pt x="7596" y="4917"/>
                    <a:pt x="6989" y="3096"/>
                    <a:pt x="5775" y="1834"/>
                  </a:cubicBezTo>
                  <a:cubicBezTo>
                    <a:pt x="4953" y="976"/>
                    <a:pt x="3536"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7"/>
            <p:cNvSpPr/>
            <p:nvPr/>
          </p:nvSpPr>
          <p:spPr>
            <a:xfrm>
              <a:off x="5142100" y="1620623"/>
              <a:ext cx="92071" cy="71336"/>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7"/>
            <p:cNvSpPr/>
            <p:nvPr/>
          </p:nvSpPr>
          <p:spPr>
            <a:xfrm>
              <a:off x="5466969" y="195767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7"/>
            <p:cNvSpPr/>
            <p:nvPr/>
          </p:nvSpPr>
          <p:spPr>
            <a:xfrm>
              <a:off x="3697797" y="4183083"/>
              <a:ext cx="220096" cy="424320"/>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7"/>
            <p:cNvSpPr/>
            <p:nvPr/>
          </p:nvSpPr>
          <p:spPr>
            <a:xfrm>
              <a:off x="5226106" y="4183083"/>
              <a:ext cx="220096" cy="424320"/>
            </a:xfrm>
            <a:custGeom>
              <a:avLst/>
              <a:gdLst/>
              <a:ahLst/>
              <a:cxnLst/>
              <a:rect l="l" t="t" r="r" b="b"/>
              <a:pathLst>
                <a:path w="3275" h="6311" extrusionOk="0">
                  <a:moveTo>
                    <a:pt x="0" y="1"/>
                  </a:moveTo>
                  <a:lnTo>
                    <a:pt x="0"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7"/>
            <p:cNvSpPr/>
            <p:nvPr/>
          </p:nvSpPr>
          <p:spPr>
            <a:xfrm>
              <a:off x="3640203" y="3243273"/>
              <a:ext cx="1863595" cy="1011147"/>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7"/>
            <p:cNvSpPr/>
            <p:nvPr/>
          </p:nvSpPr>
          <p:spPr>
            <a:xfrm>
              <a:off x="3569772" y="3172071"/>
              <a:ext cx="2004456" cy="1152744"/>
            </a:xfrm>
            <a:custGeom>
              <a:avLst/>
              <a:gdLst/>
              <a:ahLst/>
              <a:cxnLst/>
              <a:rect l="l" t="t" r="r" b="b"/>
              <a:pathLst>
                <a:path w="29826" h="17145" extrusionOk="0">
                  <a:moveTo>
                    <a:pt x="27730" y="2107"/>
                  </a:moveTo>
                  <a:lnTo>
                    <a:pt x="27730"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7"/>
            <p:cNvSpPr/>
            <p:nvPr/>
          </p:nvSpPr>
          <p:spPr>
            <a:xfrm>
              <a:off x="4609971" y="3172071"/>
              <a:ext cx="964257" cy="1152744"/>
            </a:xfrm>
            <a:custGeom>
              <a:avLst/>
              <a:gdLst/>
              <a:ahLst/>
              <a:cxnLst/>
              <a:rect l="l" t="t" r="r" b="b"/>
              <a:pathLst>
                <a:path w="14348" h="17145" extrusionOk="0">
                  <a:moveTo>
                    <a:pt x="394" y="0"/>
                  </a:moveTo>
                  <a:cubicBezTo>
                    <a:pt x="465" y="1214"/>
                    <a:pt x="477" y="1024"/>
                    <a:pt x="489" y="2226"/>
                  </a:cubicBezTo>
                  <a:cubicBezTo>
                    <a:pt x="513" y="4548"/>
                    <a:pt x="453" y="6858"/>
                    <a:pt x="370" y="9180"/>
                  </a:cubicBezTo>
                  <a:cubicBezTo>
                    <a:pt x="263"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7"/>
            <p:cNvSpPr/>
            <p:nvPr/>
          </p:nvSpPr>
          <p:spPr>
            <a:xfrm>
              <a:off x="3944238" y="3336931"/>
              <a:ext cx="36896" cy="819796"/>
            </a:xfrm>
            <a:custGeom>
              <a:avLst/>
              <a:gdLst/>
              <a:ahLst/>
              <a:cxnLst/>
              <a:rect l="l" t="t" r="r" b="b"/>
              <a:pathLst>
                <a:path w="549" h="12193" extrusionOk="0">
                  <a:moveTo>
                    <a:pt x="274" y="1"/>
                  </a:moveTo>
                  <a:cubicBezTo>
                    <a:pt x="274" y="1"/>
                    <a:pt x="274" y="48"/>
                    <a:pt x="263" y="132"/>
                  </a:cubicBezTo>
                  <a:cubicBezTo>
                    <a:pt x="251" y="227"/>
                    <a:pt x="239" y="358"/>
                    <a:pt x="227" y="525"/>
                  </a:cubicBezTo>
                  <a:cubicBezTo>
                    <a:pt x="191" y="858"/>
                    <a:pt x="155" y="1334"/>
                    <a:pt x="120" y="1906"/>
                  </a:cubicBezTo>
                  <a:cubicBezTo>
                    <a:pt x="84" y="2477"/>
                    <a:pt x="60" y="3144"/>
                    <a:pt x="36" y="3858"/>
                  </a:cubicBezTo>
                  <a:cubicBezTo>
                    <a:pt x="24" y="4216"/>
                    <a:pt x="13" y="4585"/>
                    <a:pt x="13" y="4954"/>
                  </a:cubicBezTo>
                  <a:cubicBezTo>
                    <a:pt x="1" y="5335"/>
                    <a:pt x="1" y="5716"/>
                    <a:pt x="1" y="6097"/>
                  </a:cubicBezTo>
                  <a:cubicBezTo>
                    <a:pt x="1" y="6478"/>
                    <a:pt x="1" y="6859"/>
                    <a:pt x="13" y="7240"/>
                  </a:cubicBezTo>
                  <a:cubicBezTo>
                    <a:pt x="13" y="7609"/>
                    <a:pt x="24" y="7978"/>
                    <a:pt x="36" y="8335"/>
                  </a:cubicBezTo>
                  <a:cubicBezTo>
                    <a:pt x="48" y="9049"/>
                    <a:pt x="84" y="9716"/>
                    <a:pt x="120" y="10288"/>
                  </a:cubicBezTo>
                  <a:cubicBezTo>
                    <a:pt x="155" y="10859"/>
                    <a:pt x="191" y="11335"/>
                    <a:pt x="227" y="11669"/>
                  </a:cubicBezTo>
                  <a:cubicBezTo>
                    <a:pt x="239" y="11835"/>
                    <a:pt x="251" y="11966"/>
                    <a:pt x="263" y="12062"/>
                  </a:cubicBezTo>
                  <a:cubicBezTo>
                    <a:pt x="274" y="12145"/>
                    <a:pt x="274" y="12193"/>
                    <a:pt x="274" y="12193"/>
                  </a:cubicBezTo>
                  <a:cubicBezTo>
                    <a:pt x="274" y="12193"/>
                    <a:pt x="286" y="12145"/>
                    <a:pt x="298" y="12062"/>
                  </a:cubicBezTo>
                  <a:cubicBezTo>
                    <a:pt x="298" y="11966"/>
                    <a:pt x="322" y="11835"/>
                    <a:pt x="334" y="11669"/>
                  </a:cubicBezTo>
                  <a:cubicBezTo>
                    <a:pt x="370" y="11335"/>
                    <a:pt x="405" y="10859"/>
                    <a:pt x="441" y="10288"/>
                  </a:cubicBezTo>
                  <a:cubicBezTo>
                    <a:pt x="477" y="9716"/>
                    <a:pt x="501" y="9049"/>
                    <a:pt x="525" y="8335"/>
                  </a:cubicBezTo>
                  <a:cubicBezTo>
                    <a:pt x="536" y="7978"/>
                    <a:pt x="536" y="7609"/>
                    <a:pt x="548" y="7240"/>
                  </a:cubicBezTo>
                  <a:cubicBezTo>
                    <a:pt x="548" y="6859"/>
                    <a:pt x="548" y="6478"/>
                    <a:pt x="548" y="6097"/>
                  </a:cubicBezTo>
                  <a:cubicBezTo>
                    <a:pt x="548" y="5716"/>
                    <a:pt x="548" y="5335"/>
                    <a:pt x="548" y="4954"/>
                  </a:cubicBezTo>
                  <a:cubicBezTo>
                    <a:pt x="536" y="4585"/>
                    <a:pt x="536" y="4216"/>
                    <a:pt x="525" y="3858"/>
                  </a:cubicBezTo>
                  <a:cubicBezTo>
                    <a:pt x="501" y="3144"/>
                    <a:pt x="465" y="2477"/>
                    <a:pt x="441" y="1906"/>
                  </a:cubicBezTo>
                  <a:cubicBezTo>
                    <a:pt x="405" y="1334"/>
                    <a:pt x="358" y="858"/>
                    <a:pt x="334" y="525"/>
                  </a:cubicBezTo>
                  <a:cubicBezTo>
                    <a:pt x="322" y="358"/>
                    <a:pt x="298" y="227"/>
                    <a:pt x="298"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7"/>
            <p:cNvSpPr/>
            <p:nvPr/>
          </p:nvSpPr>
          <p:spPr>
            <a:xfrm>
              <a:off x="4350761" y="3336931"/>
              <a:ext cx="36828" cy="819796"/>
            </a:xfrm>
            <a:custGeom>
              <a:avLst/>
              <a:gdLst/>
              <a:ahLst/>
              <a:cxnLst/>
              <a:rect l="l" t="t" r="r" b="b"/>
              <a:pathLst>
                <a:path w="548" h="12193" extrusionOk="0">
                  <a:moveTo>
                    <a:pt x="274" y="1"/>
                  </a:moveTo>
                  <a:cubicBezTo>
                    <a:pt x="274" y="1"/>
                    <a:pt x="262" y="48"/>
                    <a:pt x="262" y="132"/>
                  </a:cubicBezTo>
                  <a:cubicBezTo>
                    <a:pt x="250" y="227"/>
                    <a:pt x="238" y="358"/>
                    <a:pt x="214" y="525"/>
                  </a:cubicBezTo>
                  <a:cubicBezTo>
                    <a:pt x="191" y="858"/>
                    <a:pt x="155" y="1334"/>
                    <a:pt x="119" y="1906"/>
                  </a:cubicBezTo>
                  <a:cubicBezTo>
                    <a:pt x="83" y="2477"/>
                    <a:pt x="48" y="3144"/>
                    <a:pt x="24" y="3858"/>
                  </a:cubicBezTo>
                  <a:cubicBezTo>
                    <a:pt x="24" y="4216"/>
                    <a:pt x="12" y="4585"/>
                    <a:pt x="12" y="4954"/>
                  </a:cubicBezTo>
                  <a:cubicBezTo>
                    <a:pt x="0" y="5335"/>
                    <a:pt x="0" y="5716"/>
                    <a:pt x="0" y="6097"/>
                  </a:cubicBezTo>
                  <a:cubicBezTo>
                    <a:pt x="0" y="6478"/>
                    <a:pt x="0" y="6859"/>
                    <a:pt x="0" y="7240"/>
                  </a:cubicBezTo>
                  <a:cubicBezTo>
                    <a:pt x="12" y="7609"/>
                    <a:pt x="24" y="7978"/>
                    <a:pt x="24" y="8335"/>
                  </a:cubicBezTo>
                  <a:cubicBezTo>
                    <a:pt x="48" y="9049"/>
                    <a:pt x="83" y="9716"/>
                    <a:pt x="119" y="10288"/>
                  </a:cubicBezTo>
                  <a:cubicBezTo>
                    <a:pt x="143" y="10859"/>
                    <a:pt x="191" y="11335"/>
                    <a:pt x="214" y="11669"/>
                  </a:cubicBezTo>
                  <a:cubicBezTo>
                    <a:pt x="226" y="11835"/>
                    <a:pt x="250" y="11966"/>
                    <a:pt x="262" y="12062"/>
                  </a:cubicBezTo>
                  <a:cubicBezTo>
                    <a:pt x="262" y="12145"/>
                    <a:pt x="274" y="12193"/>
                    <a:pt x="274" y="12193"/>
                  </a:cubicBezTo>
                  <a:cubicBezTo>
                    <a:pt x="274" y="12193"/>
                    <a:pt x="274" y="12145"/>
                    <a:pt x="286" y="12062"/>
                  </a:cubicBezTo>
                  <a:cubicBezTo>
                    <a:pt x="298" y="11966"/>
                    <a:pt x="310" y="11835"/>
                    <a:pt x="333"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500" y="3144"/>
                    <a:pt x="464" y="2477"/>
                    <a:pt x="429" y="1906"/>
                  </a:cubicBezTo>
                  <a:cubicBezTo>
                    <a:pt x="393" y="1334"/>
                    <a:pt x="357" y="858"/>
                    <a:pt x="321"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7"/>
            <p:cNvSpPr/>
            <p:nvPr/>
          </p:nvSpPr>
          <p:spPr>
            <a:xfrm>
              <a:off x="4756411" y="3336931"/>
              <a:ext cx="36896" cy="819796"/>
            </a:xfrm>
            <a:custGeom>
              <a:avLst/>
              <a:gdLst/>
              <a:ahLst/>
              <a:cxnLst/>
              <a:rect l="l" t="t" r="r" b="b"/>
              <a:pathLst>
                <a:path w="549" h="12193" extrusionOk="0">
                  <a:moveTo>
                    <a:pt x="274" y="1"/>
                  </a:moveTo>
                  <a:cubicBezTo>
                    <a:pt x="274" y="1"/>
                    <a:pt x="274" y="48"/>
                    <a:pt x="262" y="132"/>
                  </a:cubicBezTo>
                  <a:cubicBezTo>
                    <a:pt x="251" y="227"/>
                    <a:pt x="239" y="358"/>
                    <a:pt x="215" y="525"/>
                  </a:cubicBezTo>
                  <a:cubicBezTo>
                    <a:pt x="191" y="858"/>
                    <a:pt x="155" y="1334"/>
                    <a:pt x="120" y="1906"/>
                  </a:cubicBezTo>
                  <a:cubicBezTo>
                    <a:pt x="84" y="2477"/>
                    <a:pt x="48" y="3144"/>
                    <a:pt x="36" y="3858"/>
                  </a:cubicBezTo>
                  <a:cubicBezTo>
                    <a:pt x="24" y="4216"/>
                    <a:pt x="12" y="4585"/>
                    <a:pt x="12" y="4954"/>
                  </a:cubicBezTo>
                  <a:cubicBezTo>
                    <a:pt x="0" y="5335"/>
                    <a:pt x="0" y="5716"/>
                    <a:pt x="0" y="6097"/>
                  </a:cubicBezTo>
                  <a:cubicBezTo>
                    <a:pt x="0" y="6478"/>
                    <a:pt x="0" y="6859"/>
                    <a:pt x="12" y="7240"/>
                  </a:cubicBezTo>
                  <a:cubicBezTo>
                    <a:pt x="12" y="7609"/>
                    <a:pt x="24" y="7978"/>
                    <a:pt x="36" y="8335"/>
                  </a:cubicBezTo>
                  <a:cubicBezTo>
                    <a:pt x="48" y="9049"/>
                    <a:pt x="84" y="9716"/>
                    <a:pt x="120" y="10288"/>
                  </a:cubicBezTo>
                  <a:cubicBezTo>
                    <a:pt x="155" y="10859"/>
                    <a:pt x="191" y="11335"/>
                    <a:pt x="215" y="11669"/>
                  </a:cubicBezTo>
                  <a:cubicBezTo>
                    <a:pt x="239" y="11835"/>
                    <a:pt x="251" y="11966"/>
                    <a:pt x="262" y="12062"/>
                  </a:cubicBezTo>
                  <a:cubicBezTo>
                    <a:pt x="274" y="12145"/>
                    <a:pt x="274" y="12193"/>
                    <a:pt x="274" y="12193"/>
                  </a:cubicBezTo>
                  <a:cubicBezTo>
                    <a:pt x="274" y="12193"/>
                    <a:pt x="286" y="12145"/>
                    <a:pt x="286" y="12062"/>
                  </a:cubicBezTo>
                  <a:cubicBezTo>
                    <a:pt x="298" y="11966"/>
                    <a:pt x="310" y="11835"/>
                    <a:pt x="334" y="11669"/>
                  </a:cubicBezTo>
                  <a:cubicBezTo>
                    <a:pt x="358" y="11335"/>
                    <a:pt x="393" y="10859"/>
                    <a:pt x="429" y="10288"/>
                  </a:cubicBezTo>
                  <a:cubicBezTo>
                    <a:pt x="465" y="9716"/>
                    <a:pt x="501" y="9049"/>
                    <a:pt x="524" y="8335"/>
                  </a:cubicBezTo>
                  <a:cubicBezTo>
                    <a:pt x="524" y="7978"/>
                    <a:pt x="536" y="7609"/>
                    <a:pt x="536" y="7240"/>
                  </a:cubicBezTo>
                  <a:cubicBezTo>
                    <a:pt x="548" y="6859"/>
                    <a:pt x="548" y="6478"/>
                    <a:pt x="548" y="6097"/>
                  </a:cubicBezTo>
                  <a:cubicBezTo>
                    <a:pt x="548" y="5716"/>
                    <a:pt x="548" y="5335"/>
                    <a:pt x="536" y="4954"/>
                  </a:cubicBezTo>
                  <a:cubicBezTo>
                    <a:pt x="536" y="4585"/>
                    <a:pt x="524" y="4216"/>
                    <a:pt x="524" y="3858"/>
                  </a:cubicBezTo>
                  <a:cubicBezTo>
                    <a:pt x="501" y="3144"/>
                    <a:pt x="465" y="2477"/>
                    <a:pt x="429" y="1906"/>
                  </a:cubicBezTo>
                  <a:cubicBezTo>
                    <a:pt x="393" y="1334"/>
                    <a:pt x="358" y="858"/>
                    <a:pt x="334" y="525"/>
                  </a:cubicBezTo>
                  <a:cubicBezTo>
                    <a:pt x="310" y="358"/>
                    <a:pt x="298" y="227"/>
                    <a:pt x="286"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7"/>
            <p:cNvSpPr/>
            <p:nvPr/>
          </p:nvSpPr>
          <p:spPr>
            <a:xfrm>
              <a:off x="5162866" y="3336931"/>
              <a:ext cx="36896" cy="819796"/>
            </a:xfrm>
            <a:custGeom>
              <a:avLst/>
              <a:gdLst/>
              <a:ahLst/>
              <a:cxnLst/>
              <a:rect l="l" t="t" r="r" b="b"/>
              <a:pathLst>
                <a:path w="549" h="12193" extrusionOk="0">
                  <a:moveTo>
                    <a:pt x="275" y="1"/>
                  </a:moveTo>
                  <a:cubicBezTo>
                    <a:pt x="275" y="1"/>
                    <a:pt x="263" y="48"/>
                    <a:pt x="251" y="132"/>
                  </a:cubicBezTo>
                  <a:cubicBezTo>
                    <a:pt x="251" y="227"/>
                    <a:pt x="227" y="358"/>
                    <a:pt x="215" y="525"/>
                  </a:cubicBezTo>
                  <a:cubicBezTo>
                    <a:pt x="191" y="858"/>
                    <a:pt x="144" y="1334"/>
                    <a:pt x="108" y="1906"/>
                  </a:cubicBezTo>
                  <a:cubicBezTo>
                    <a:pt x="84" y="2477"/>
                    <a:pt x="48" y="3144"/>
                    <a:pt x="25" y="3858"/>
                  </a:cubicBezTo>
                  <a:cubicBezTo>
                    <a:pt x="13" y="4216"/>
                    <a:pt x="13" y="4585"/>
                    <a:pt x="1" y="4954"/>
                  </a:cubicBezTo>
                  <a:cubicBezTo>
                    <a:pt x="1" y="5335"/>
                    <a:pt x="1" y="5716"/>
                    <a:pt x="1" y="6097"/>
                  </a:cubicBezTo>
                  <a:cubicBezTo>
                    <a:pt x="1" y="6478"/>
                    <a:pt x="1" y="6859"/>
                    <a:pt x="1" y="7240"/>
                  </a:cubicBezTo>
                  <a:cubicBezTo>
                    <a:pt x="13" y="7609"/>
                    <a:pt x="13" y="7978"/>
                    <a:pt x="25" y="8335"/>
                  </a:cubicBezTo>
                  <a:cubicBezTo>
                    <a:pt x="48" y="9049"/>
                    <a:pt x="72" y="9716"/>
                    <a:pt x="108" y="10288"/>
                  </a:cubicBezTo>
                  <a:cubicBezTo>
                    <a:pt x="144" y="10859"/>
                    <a:pt x="179" y="11335"/>
                    <a:pt x="215" y="11669"/>
                  </a:cubicBezTo>
                  <a:cubicBezTo>
                    <a:pt x="227" y="11835"/>
                    <a:pt x="251" y="11966"/>
                    <a:pt x="251" y="12062"/>
                  </a:cubicBezTo>
                  <a:cubicBezTo>
                    <a:pt x="263" y="12145"/>
                    <a:pt x="275" y="12193"/>
                    <a:pt x="275" y="12193"/>
                  </a:cubicBezTo>
                  <a:cubicBezTo>
                    <a:pt x="275" y="12193"/>
                    <a:pt x="275" y="12145"/>
                    <a:pt x="287" y="12062"/>
                  </a:cubicBezTo>
                  <a:cubicBezTo>
                    <a:pt x="299" y="11966"/>
                    <a:pt x="310" y="11835"/>
                    <a:pt x="322" y="11669"/>
                  </a:cubicBezTo>
                  <a:cubicBezTo>
                    <a:pt x="358" y="11335"/>
                    <a:pt x="394" y="10859"/>
                    <a:pt x="429" y="10288"/>
                  </a:cubicBezTo>
                  <a:cubicBezTo>
                    <a:pt x="465" y="9716"/>
                    <a:pt x="501" y="9049"/>
                    <a:pt x="513" y="8335"/>
                  </a:cubicBezTo>
                  <a:cubicBezTo>
                    <a:pt x="525" y="7978"/>
                    <a:pt x="537" y="7609"/>
                    <a:pt x="537" y="7240"/>
                  </a:cubicBezTo>
                  <a:cubicBezTo>
                    <a:pt x="549" y="6859"/>
                    <a:pt x="549" y="6478"/>
                    <a:pt x="549" y="6097"/>
                  </a:cubicBezTo>
                  <a:cubicBezTo>
                    <a:pt x="549" y="5716"/>
                    <a:pt x="549" y="5335"/>
                    <a:pt x="537" y="4954"/>
                  </a:cubicBezTo>
                  <a:cubicBezTo>
                    <a:pt x="537" y="4585"/>
                    <a:pt x="525" y="4216"/>
                    <a:pt x="513" y="3858"/>
                  </a:cubicBezTo>
                  <a:cubicBezTo>
                    <a:pt x="501" y="3144"/>
                    <a:pt x="465" y="2477"/>
                    <a:pt x="429" y="1906"/>
                  </a:cubicBezTo>
                  <a:cubicBezTo>
                    <a:pt x="394" y="1334"/>
                    <a:pt x="358" y="858"/>
                    <a:pt x="322" y="525"/>
                  </a:cubicBezTo>
                  <a:cubicBezTo>
                    <a:pt x="310" y="358"/>
                    <a:pt x="299" y="227"/>
                    <a:pt x="287" y="132"/>
                  </a:cubicBezTo>
                  <a:cubicBezTo>
                    <a:pt x="275"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7"/>
            <p:cNvSpPr/>
            <p:nvPr/>
          </p:nvSpPr>
          <p:spPr>
            <a:xfrm>
              <a:off x="3468158" y="3152035"/>
              <a:ext cx="2207684" cy="247425"/>
            </a:xfrm>
            <a:custGeom>
              <a:avLst/>
              <a:gdLst/>
              <a:ahLst/>
              <a:cxnLst/>
              <a:rect l="l" t="t" r="r" b="b"/>
              <a:pathLst>
                <a:path w="32850" h="3680" extrusionOk="0">
                  <a:moveTo>
                    <a:pt x="1084" y="0"/>
                  </a:moveTo>
                  <a:cubicBezTo>
                    <a:pt x="191" y="0"/>
                    <a:pt x="0" y="822"/>
                    <a:pt x="0" y="1834"/>
                  </a:cubicBezTo>
                  <a:cubicBezTo>
                    <a:pt x="0" y="2858"/>
                    <a:pt x="191" y="3679"/>
                    <a:pt x="1084" y="3679"/>
                  </a:cubicBezTo>
                  <a:lnTo>
                    <a:pt x="31766" y="3679"/>
                  </a:lnTo>
                  <a:cubicBezTo>
                    <a:pt x="32659" y="3679"/>
                    <a:pt x="32850" y="2858"/>
                    <a:pt x="32850" y="1834"/>
                  </a:cubicBezTo>
                  <a:cubicBezTo>
                    <a:pt x="32850"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7"/>
            <p:cNvSpPr/>
            <p:nvPr/>
          </p:nvSpPr>
          <p:spPr>
            <a:xfrm>
              <a:off x="3468158" y="3247307"/>
              <a:ext cx="2207684" cy="56881"/>
            </a:xfrm>
            <a:custGeom>
              <a:avLst/>
              <a:gdLst/>
              <a:ahLst/>
              <a:cxnLst/>
              <a:rect l="l" t="t" r="r" b="b"/>
              <a:pathLst>
                <a:path w="32850" h="846" extrusionOk="0">
                  <a:moveTo>
                    <a:pt x="1084" y="0"/>
                  </a:moveTo>
                  <a:cubicBezTo>
                    <a:pt x="191" y="0"/>
                    <a:pt x="0" y="191"/>
                    <a:pt x="0" y="417"/>
                  </a:cubicBezTo>
                  <a:cubicBezTo>
                    <a:pt x="0" y="655"/>
                    <a:pt x="191" y="846"/>
                    <a:pt x="1084" y="846"/>
                  </a:cubicBezTo>
                  <a:lnTo>
                    <a:pt x="31766" y="846"/>
                  </a:lnTo>
                  <a:cubicBezTo>
                    <a:pt x="32659" y="846"/>
                    <a:pt x="32850" y="655"/>
                    <a:pt x="32850" y="417"/>
                  </a:cubicBezTo>
                  <a:cubicBezTo>
                    <a:pt x="32850"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7"/>
            <p:cNvSpPr/>
            <p:nvPr/>
          </p:nvSpPr>
          <p:spPr>
            <a:xfrm>
              <a:off x="3546586" y="3986152"/>
              <a:ext cx="180109" cy="348277"/>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7"/>
            <p:cNvSpPr/>
            <p:nvPr/>
          </p:nvSpPr>
          <p:spPr>
            <a:xfrm>
              <a:off x="3546586"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7"/>
            <p:cNvSpPr/>
            <p:nvPr/>
          </p:nvSpPr>
          <p:spPr>
            <a:xfrm>
              <a:off x="3585767" y="4019770"/>
              <a:ext cx="92071" cy="71336"/>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7"/>
            <p:cNvSpPr/>
            <p:nvPr/>
          </p:nvSpPr>
          <p:spPr>
            <a:xfrm>
              <a:off x="3775419" y="4222281"/>
              <a:ext cx="92071" cy="71336"/>
            </a:xfrm>
            <a:custGeom>
              <a:avLst/>
              <a:gdLst/>
              <a:ahLst/>
              <a:cxnLst/>
              <a:rect l="l" t="t" r="r" b="b"/>
              <a:pathLst>
                <a:path w="1370" h="1061" extrusionOk="0">
                  <a:moveTo>
                    <a:pt x="691" y="1"/>
                  </a:moveTo>
                  <a:cubicBezTo>
                    <a:pt x="0" y="1"/>
                    <a:pt x="0" y="1061"/>
                    <a:pt x="691" y="1061"/>
                  </a:cubicBezTo>
                  <a:cubicBezTo>
                    <a:pt x="1370" y="1061"/>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7"/>
            <p:cNvSpPr/>
            <p:nvPr/>
          </p:nvSpPr>
          <p:spPr>
            <a:xfrm>
              <a:off x="5417372" y="3986152"/>
              <a:ext cx="180042" cy="348277"/>
            </a:xfrm>
            <a:custGeom>
              <a:avLst/>
              <a:gdLst/>
              <a:ahLst/>
              <a:cxnLst/>
              <a:rect l="l" t="t" r="r" b="b"/>
              <a:pathLst>
                <a:path w="2679"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7"/>
            <p:cNvSpPr/>
            <p:nvPr/>
          </p:nvSpPr>
          <p:spPr>
            <a:xfrm>
              <a:off x="5235717"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7"/>
            <p:cNvSpPr/>
            <p:nvPr/>
          </p:nvSpPr>
          <p:spPr>
            <a:xfrm>
              <a:off x="5466163" y="4019770"/>
              <a:ext cx="92071" cy="71336"/>
            </a:xfrm>
            <a:custGeom>
              <a:avLst/>
              <a:gdLst/>
              <a:ahLst/>
              <a:cxnLst/>
              <a:rect l="l" t="t" r="r" b="b"/>
              <a:pathLst>
                <a:path w="1370" h="1061" extrusionOk="0">
                  <a:moveTo>
                    <a:pt x="691" y="1"/>
                  </a:moveTo>
                  <a:cubicBezTo>
                    <a:pt x="0" y="1"/>
                    <a:pt x="0"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7"/>
            <p:cNvSpPr/>
            <p:nvPr/>
          </p:nvSpPr>
          <p:spPr>
            <a:xfrm>
              <a:off x="5276510" y="4222281"/>
              <a:ext cx="92071" cy="71336"/>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7"/>
            <p:cNvSpPr/>
            <p:nvPr/>
          </p:nvSpPr>
          <p:spPr>
            <a:xfrm>
              <a:off x="4273139" y="2947909"/>
              <a:ext cx="597788" cy="652448"/>
            </a:xfrm>
            <a:custGeom>
              <a:avLst/>
              <a:gdLst/>
              <a:ahLst/>
              <a:cxnLst/>
              <a:rect l="l" t="t" r="r" b="b"/>
              <a:pathLst>
                <a:path w="8895" h="9704" extrusionOk="0">
                  <a:moveTo>
                    <a:pt x="3358" y="0"/>
                  </a:moveTo>
                  <a:cubicBezTo>
                    <a:pt x="1512" y="0"/>
                    <a:pt x="0" y="1512"/>
                    <a:pt x="0" y="3370"/>
                  </a:cubicBezTo>
                  <a:lnTo>
                    <a:pt x="0" y="6346"/>
                  </a:lnTo>
                  <a:cubicBezTo>
                    <a:pt x="0" y="8192"/>
                    <a:pt x="1512"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7"/>
            <p:cNvSpPr/>
            <p:nvPr/>
          </p:nvSpPr>
          <p:spPr>
            <a:xfrm>
              <a:off x="4343503" y="3018372"/>
              <a:ext cx="456994" cy="511591"/>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3" y="7608"/>
                    <a:pt x="6799" y="6572"/>
                    <a:pt x="6799" y="5298"/>
                  </a:cubicBezTo>
                  <a:lnTo>
                    <a:pt x="6799" y="2322"/>
                  </a:lnTo>
                  <a:cubicBezTo>
                    <a:pt x="6799" y="1036"/>
                    <a:pt x="5763"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7"/>
            <p:cNvSpPr/>
            <p:nvPr/>
          </p:nvSpPr>
          <p:spPr>
            <a:xfrm>
              <a:off x="4510776" y="3155195"/>
              <a:ext cx="122448" cy="237877"/>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20" y="1573"/>
                    <a:pt x="1822" y="1263"/>
                    <a:pt x="1822" y="918"/>
                  </a:cubicBezTo>
                  <a:cubicBezTo>
                    <a:pt x="1822" y="406"/>
                    <a:pt x="1417"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6" name="Google Shape;3886;p67"/>
          <p:cNvGrpSpPr/>
          <p:nvPr/>
        </p:nvGrpSpPr>
        <p:grpSpPr>
          <a:xfrm rot="-3470671">
            <a:off x="8111813" y="4307765"/>
            <a:ext cx="533505" cy="529818"/>
            <a:chOff x="-1241687" y="1182283"/>
            <a:chExt cx="720480" cy="684288"/>
          </a:xfrm>
        </p:grpSpPr>
        <p:sp>
          <p:nvSpPr>
            <p:cNvPr id="3887" name="Google Shape;3887;p67"/>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7"/>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9" name="Google Shape;3889;p67"/>
          <p:cNvGrpSpPr/>
          <p:nvPr/>
        </p:nvGrpSpPr>
        <p:grpSpPr>
          <a:xfrm>
            <a:off x="1411809" y="4183076"/>
            <a:ext cx="635357" cy="635357"/>
            <a:chOff x="3922789" y="109320"/>
            <a:chExt cx="683400" cy="683400"/>
          </a:xfrm>
        </p:grpSpPr>
        <p:sp>
          <p:nvSpPr>
            <p:cNvPr id="3890" name="Google Shape;3890;p67"/>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7"/>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2" name="Google Shape;3892;p67"/>
            <p:cNvGrpSpPr/>
            <p:nvPr/>
          </p:nvGrpSpPr>
          <p:grpSpPr>
            <a:xfrm rot="1625114">
              <a:off x="4079249" y="423580"/>
              <a:ext cx="368338" cy="58798"/>
              <a:chOff x="4083986" y="424038"/>
              <a:chExt cx="368350" cy="58800"/>
            </a:xfrm>
          </p:grpSpPr>
          <p:sp>
            <p:nvSpPr>
              <p:cNvPr id="3893" name="Google Shape;3893;p67"/>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7"/>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5" name="Google Shape;3895;p67"/>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6" name="Google Shape;3896;p67"/>
          <p:cNvGrpSpPr/>
          <p:nvPr/>
        </p:nvGrpSpPr>
        <p:grpSpPr>
          <a:xfrm rot="1174436">
            <a:off x="799922" y="1026263"/>
            <a:ext cx="509807" cy="508815"/>
            <a:chOff x="-1158200" y="1575175"/>
            <a:chExt cx="491503" cy="490546"/>
          </a:xfrm>
        </p:grpSpPr>
        <p:sp>
          <p:nvSpPr>
            <p:cNvPr id="3897" name="Google Shape;3897;p6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9" name="Google Shape;3899;p67"/>
            <p:cNvGrpSpPr/>
            <p:nvPr/>
          </p:nvGrpSpPr>
          <p:grpSpPr>
            <a:xfrm>
              <a:off x="-1023447" y="1674407"/>
              <a:ext cx="221998" cy="292083"/>
              <a:chOff x="-1023443" y="1674418"/>
              <a:chExt cx="221998" cy="292083"/>
            </a:xfrm>
          </p:grpSpPr>
          <p:sp>
            <p:nvSpPr>
              <p:cNvPr id="3900" name="Google Shape;3900;p6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5" name="Google Shape;3905;p67"/>
          <p:cNvGrpSpPr/>
          <p:nvPr/>
        </p:nvGrpSpPr>
        <p:grpSpPr>
          <a:xfrm rot="-2389902" flipH="1">
            <a:off x="297528" y="935331"/>
            <a:ext cx="358804" cy="358169"/>
            <a:chOff x="-1158200" y="1575175"/>
            <a:chExt cx="491503" cy="490546"/>
          </a:xfrm>
        </p:grpSpPr>
        <p:sp>
          <p:nvSpPr>
            <p:cNvPr id="3906" name="Google Shape;3906;p6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8" name="Google Shape;3908;p67"/>
            <p:cNvGrpSpPr/>
            <p:nvPr/>
          </p:nvGrpSpPr>
          <p:grpSpPr>
            <a:xfrm>
              <a:off x="-1023447" y="1674407"/>
              <a:ext cx="221998" cy="292083"/>
              <a:chOff x="-1023443" y="1674418"/>
              <a:chExt cx="221998" cy="292083"/>
            </a:xfrm>
          </p:grpSpPr>
          <p:sp>
            <p:nvSpPr>
              <p:cNvPr id="3909" name="Google Shape;3909;p6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14" name="Google Shape;3914;p67"/>
          <p:cNvGrpSpPr/>
          <p:nvPr/>
        </p:nvGrpSpPr>
        <p:grpSpPr>
          <a:xfrm>
            <a:off x="7758663" y="211475"/>
            <a:ext cx="392112" cy="392100"/>
            <a:chOff x="7758663" y="211475"/>
            <a:chExt cx="392112" cy="392100"/>
          </a:xfrm>
        </p:grpSpPr>
        <p:sp>
          <p:nvSpPr>
            <p:cNvPr id="3915" name="Google Shape;3915;p67"/>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7"/>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7">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8" name="Google Shape;3918;p67"/>
          <p:cNvGrpSpPr/>
          <p:nvPr/>
        </p:nvGrpSpPr>
        <p:grpSpPr>
          <a:xfrm>
            <a:off x="8312201" y="211475"/>
            <a:ext cx="392112" cy="392100"/>
            <a:chOff x="8312201" y="211475"/>
            <a:chExt cx="392112" cy="392100"/>
          </a:xfrm>
        </p:grpSpPr>
        <p:grpSp>
          <p:nvGrpSpPr>
            <p:cNvPr id="3919" name="Google Shape;3919;p67"/>
            <p:cNvGrpSpPr/>
            <p:nvPr/>
          </p:nvGrpSpPr>
          <p:grpSpPr>
            <a:xfrm>
              <a:off x="8312201" y="220550"/>
              <a:ext cx="380430" cy="373923"/>
              <a:chOff x="4932401" y="4252000"/>
              <a:chExt cx="380430" cy="373923"/>
            </a:xfrm>
          </p:grpSpPr>
          <p:sp>
            <p:nvSpPr>
              <p:cNvPr id="3920" name="Google Shape;3920;p67"/>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7"/>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2" name="Google Shape;3922;p67">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3" name="Google Shape;3923;p67"/>
          <p:cNvGrpSpPr/>
          <p:nvPr/>
        </p:nvGrpSpPr>
        <p:grpSpPr>
          <a:xfrm>
            <a:off x="7205125" y="211475"/>
            <a:ext cx="392112" cy="392100"/>
            <a:chOff x="7205125" y="211475"/>
            <a:chExt cx="392112" cy="392100"/>
          </a:xfrm>
        </p:grpSpPr>
        <p:sp>
          <p:nvSpPr>
            <p:cNvPr id="3924" name="Google Shape;3924;p67"/>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7">
              <a:hlinkClick r:id="" action="ppaction://hlinkshowjump?jump=nextslide"/>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7"/>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7"/>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 name="Google Shape;3520;p64"/>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Tốt lắm!</a:t>
            </a:r>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931"/>
        <p:cNvGrpSpPr/>
        <p:nvPr/>
      </p:nvGrpSpPr>
      <p:grpSpPr>
        <a:xfrm>
          <a:off x="0" y="0"/>
          <a:ext cx="0" cy="0"/>
          <a:chOff x="0" y="0"/>
          <a:chExt cx="0" cy="0"/>
        </a:xfrm>
      </p:grpSpPr>
      <p:sp>
        <p:nvSpPr>
          <p:cNvPr id="3932" name="Google Shape;3932;p68"/>
          <p:cNvSpPr txBox="1">
            <a:spLocks noGrp="1"/>
          </p:cNvSpPr>
          <p:nvPr>
            <p:ph type="title"/>
          </p:nvPr>
        </p:nvSpPr>
        <p:spPr>
          <a:xfrm>
            <a:off x="1471892" y="558464"/>
            <a:ext cx="6495900" cy="1069438"/>
          </a:xfrm>
          <a:prstGeom prst="rect">
            <a:avLst/>
          </a:prstGeom>
        </p:spPr>
        <p:txBody>
          <a:bodyPr spcFirstLastPara="1" wrap="square" lIns="91425" tIns="91425" rIns="91425" bIns="91425" anchor="t" anchorCtr="0">
            <a:noAutofit/>
          </a:bodyPr>
          <a:lstStyle/>
          <a:p>
            <a:pPr lvl="0"/>
            <a:r>
              <a:rPr lang="en" sz="4000"/>
              <a:t>Rất tiếc, lại lần nữa nào!</a:t>
            </a:r>
            <a:endParaRPr sz="4000"/>
          </a:p>
        </p:txBody>
      </p:sp>
      <p:grpSp>
        <p:nvGrpSpPr>
          <p:cNvPr id="3933" name="Google Shape;3933;p68"/>
          <p:cNvGrpSpPr/>
          <p:nvPr/>
        </p:nvGrpSpPr>
        <p:grpSpPr>
          <a:xfrm rot="-3470671">
            <a:off x="8111813" y="4307765"/>
            <a:ext cx="533505" cy="529818"/>
            <a:chOff x="-1241687" y="1182283"/>
            <a:chExt cx="720480" cy="684288"/>
          </a:xfrm>
        </p:grpSpPr>
        <p:sp>
          <p:nvSpPr>
            <p:cNvPr id="3934" name="Google Shape;3934;p68"/>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8"/>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68"/>
          <p:cNvGrpSpPr/>
          <p:nvPr/>
        </p:nvGrpSpPr>
        <p:grpSpPr>
          <a:xfrm>
            <a:off x="1411809" y="4183076"/>
            <a:ext cx="635357" cy="635357"/>
            <a:chOff x="3922789" y="109320"/>
            <a:chExt cx="683400" cy="683400"/>
          </a:xfrm>
        </p:grpSpPr>
        <p:sp>
          <p:nvSpPr>
            <p:cNvPr id="3937" name="Google Shape;3937;p68"/>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8"/>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9" name="Google Shape;3939;p68"/>
            <p:cNvGrpSpPr/>
            <p:nvPr/>
          </p:nvGrpSpPr>
          <p:grpSpPr>
            <a:xfrm rot="1625114">
              <a:off x="4079249" y="423580"/>
              <a:ext cx="368338" cy="58798"/>
              <a:chOff x="4083986" y="424038"/>
              <a:chExt cx="368350" cy="58800"/>
            </a:xfrm>
          </p:grpSpPr>
          <p:sp>
            <p:nvSpPr>
              <p:cNvPr id="3940" name="Google Shape;3940;p68"/>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8"/>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2" name="Google Shape;3942;p68"/>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3" name="Google Shape;3943;p68"/>
          <p:cNvGrpSpPr/>
          <p:nvPr/>
        </p:nvGrpSpPr>
        <p:grpSpPr>
          <a:xfrm rot="1174436">
            <a:off x="799922" y="1026263"/>
            <a:ext cx="509807" cy="508815"/>
            <a:chOff x="-1158200" y="1575175"/>
            <a:chExt cx="491503" cy="490546"/>
          </a:xfrm>
        </p:grpSpPr>
        <p:sp>
          <p:nvSpPr>
            <p:cNvPr id="3944" name="Google Shape;3944;p6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6" name="Google Shape;3946;p68"/>
            <p:cNvGrpSpPr/>
            <p:nvPr/>
          </p:nvGrpSpPr>
          <p:grpSpPr>
            <a:xfrm>
              <a:off x="-1023447" y="1674407"/>
              <a:ext cx="221998" cy="292083"/>
              <a:chOff x="-1023443" y="1674418"/>
              <a:chExt cx="221998" cy="292083"/>
            </a:xfrm>
          </p:grpSpPr>
          <p:sp>
            <p:nvSpPr>
              <p:cNvPr id="3947" name="Google Shape;3947;p6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52" name="Google Shape;3952;p68"/>
          <p:cNvGrpSpPr/>
          <p:nvPr/>
        </p:nvGrpSpPr>
        <p:grpSpPr>
          <a:xfrm rot="-2389902" flipH="1">
            <a:off x="297528" y="935331"/>
            <a:ext cx="358804" cy="358169"/>
            <a:chOff x="-1158200" y="1575175"/>
            <a:chExt cx="491503" cy="490546"/>
          </a:xfrm>
        </p:grpSpPr>
        <p:sp>
          <p:nvSpPr>
            <p:cNvPr id="3953" name="Google Shape;3953;p6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5" name="Google Shape;3955;p68"/>
            <p:cNvGrpSpPr/>
            <p:nvPr/>
          </p:nvGrpSpPr>
          <p:grpSpPr>
            <a:xfrm>
              <a:off x="-1023447" y="1674407"/>
              <a:ext cx="221998" cy="292083"/>
              <a:chOff x="-1023443" y="1674418"/>
              <a:chExt cx="221998" cy="292083"/>
            </a:xfrm>
          </p:grpSpPr>
          <p:sp>
            <p:nvSpPr>
              <p:cNvPr id="3956" name="Google Shape;3956;p6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1" name="Google Shape;3961;p68"/>
          <p:cNvGrpSpPr/>
          <p:nvPr/>
        </p:nvGrpSpPr>
        <p:grpSpPr>
          <a:xfrm>
            <a:off x="3292224" y="1540614"/>
            <a:ext cx="2559553" cy="3178912"/>
            <a:chOff x="3292224" y="1540614"/>
            <a:chExt cx="2559553" cy="3178912"/>
          </a:xfrm>
        </p:grpSpPr>
        <p:sp>
          <p:nvSpPr>
            <p:cNvPr id="3962" name="Google Shape;3962;p68"/>
            <p:cNvSpPr/>
            <p:nvPr/>
          </p:nvSpPr>
          <p:spPr>
            <a:xfrm>
              <a:off x="3569772" y="2506041"/>
              <a:ext cx="2004456" cy="728491"/>
            </a:xfrm>
            <a:custGeom>
              <a:avLst/>
              <a:gdLst/>
              <a:ahLst/>
              <a:cxnLst/>
              <a:rect l="l" t="t" r="r" b="b"/>
              <a:pathLst>
                <a:path w="29826" h="10835" extrusionOk="0">
                  <a:moveTo>
                    <a:pt x="1" y="0"/>
                  </a:moveTo>
                  <a:lnTo>
                    <a:pt x="1405" y="10835"/>
                  </a:lnTo>
                  <a:lnTo>
                    <a:pt x="28421" y="10835"/>
                  </a:lnTo>
                  <a:lnTo>
                    <a:pt x="29826"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8"/>
            <p:cNvSpPr/>
            <p:nvPr/>
          </p:nvSpPr>
          <p:spPr>
            <a:xfrm>
              <a:off x="3640203" y="1639852"/>
              <a:ext cx="1863595" cy="795793"/>
            </a:xfrm>
            <a:custGeom>
              <a:avLst/>
              <a:gdLst/>
              <a:ahLst/>
              <a:cxnLst/>
              <a:rect l="l" t="t" r="r" b="b"/>
              <a:pathLst>
                <a:path w="27730" h="11836" extrusionOk="0">
                  <a:moveTo>
                    <a:pt x="4870" y="0"/>
                  </a:moveTo>
                  <a:cubicBezTo>
                    <a:pt x="2191" y="0"/>
                    <a:pt x="0" y="2203"/>
                    <a:pt x="0" y="4918"/>
                  </a:cubicBezTo>
                  <a:lnTo>
                    <a:pt x="0" y="11835"/>
                  </a:lnTo>
                  <a:lnTo>
                    <a:pt x="27730" y="11835"/>
                  </a:lnTo>
                  <a:lnTo>
                    <a:pt x="27730" y="4918"/>
                  </a:lnTo>
                  <a:cubicBezTo>
                    <a:pt x="27730" y="2203"/>
                    <a:pt x="25551" y="0"/>
                    <a:pt x="2286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8"/>
            <p:cNvSpPr/>
            <p:nvPr/>
          </p:nvSpPr>
          <p:spPr>
            <a:xfrm>
              <a:off x="3569772" y="1569390"/>
              <a:ext cx="2004456" cy="936718"/>
            </a:xfrm>
            <a:custGeom>
              <a:avLst/>
              <a:gdLst/>
              <a:ahLst/>
              <a:cxnLst/>
              <a:rect l="l" t="t" r="r" b="b"/>
              <a:pathLst>
                <a:path w="29826" h="13932" extrusionOk="0">
                  <a:moveTo>
                    <a:pt x="23908" y="2096"/>
                  </a:moveTo>
                  <a:cubicBezTo>
                    <a:pt x="26016" y="2096"/>
                    <a:pt x="27730" y="3835"/>
                    <a:pt x="27730" y="5966"/>
                  </a:cubicBezTo>
                  <a:lnTo>
                    <a:pt x="27730" y="11836"/>
                  </a:lnTo>
                  <a:lnTo>
                    <a:pt x="2108" y="11836"/>
                  </a:lnTo>
                  <a:lnTo>
                    <a:pt x="2108" y="5966"/>
                  </a:lnTo>
                  <a:cubicBezTo>
                    <a:pt x="2108" y="3835"/>
                    <a:pt x="3811" y="2096"/>
                    <a:pt x="5918" y="2096"/>
                  </a:cubicBezTo>
                  <a:close/>
                  <a:moveTo>
                    <a:pt x="5918" y="1"/>
                  </a:moveTo>
                  <a:cubicBezTo>
                    <a:pt x="2644" y="1"/>
                    <a:pt x="1" y="2668"/>
                    <a:pt x="1" y="5966"/>
                  </a:cubicBezTo>
                  <a:lnTo>
                    <a:pt x="1" y="13931"/>
                  </a:lnTo>
                  <a:lnTo>
                    <a:pt x="29826" y="13931"/>
                  </a:lnTo>
                  <a:lnTo>
                    <a:pt x="29826" y="5966"/>
                  </a:lnTo>
                  <a:cubicBezTo>
                    <a:pt x="29826" y="2668"/>
                    <a:pt x="27182" y="1"/>
                    <a:pt x="23908" y="1"/>
                  </a:cubicBez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8"/>
            <p:cNvSpPr/>
            <p:nvPr/>
          </p:nvSpPr>
          <p:spPr>
            <a:xfrm>
              <a:off x="3643361" y="1569390"/>
              <a:ext cx="1930867" cy="936718"/>
            </a:xfrm>
            <a:custGeom>
              <a:avLst/>
              <a:gdLst/>
              <a:ahLst/>
              <a:cxnLst/>
              <a:rect l="l" t="t" r="r" b="b"/>
              <a:pathLst>
                <a:path w="28731" h="13932" extrusionOk="0">
                  <a:moveTo>
                    <a:pt x="4823" y="1"/>
                  </a:moveTo>
                  <a:cubicBezTo>
                    <a:pt x="2835" y="1"/>
                    <a:pt x="1072" y="989"/>
                    <a:pt x="1" y="2513"/>
                  </a:cubicBezTo>
                  <a:cubicBezTo>
                    <a:pt x="310" y="3323"/>
                    <a:pt x="822" y="4025"/>
                    <a:pt x="1656" y="4466"/>
                  </a:cubicBezTo>
                  <a:cubicBezTo>
                    <a:pt x="2741" y="5036"/>
                    <a:pt x="4002" y="5151"/>
                    <a:pt x="5226" y="5151"/>
                  </a:cubicBezTo>
                  <a:cubicBezTo>
                    <a:pt x="5560" y="5151"/>
                    <a:pt x="5892" y="5143"/>
                    <a:pt x="6216" y="5132"/>
                  </a:cubicBezTo>
                  <a:cubicBezTo>
                    <a:pt x="7087" y="5109"/>
                    <a:pt x="7987" y="5045"/>
                    <a:pt x="8882" y="5045"/>
                  </a:cubicBezTo>
                  <a:cubicBezTo>
                    <a:pt x="9797" y="5045"/>
                    <a:pt x="10707" y="5112"/>
                    <a:pt x="11574" y="5359"/>
                  </a:cubicBezTo>
                  <a:cubicBezTo>
                    <a:pt x="13217" y="5835"/>
                    <a:pt x="14253" y="7061"/>
                    <a:pt x="14527" y="8740"/>
                  </a:cubicBezTo>
                  <a:cubicBezTo>
                    <a:pt x="14848" y="10716"/>
                    <a:pt x="14848" y="11645"/>
                    <a:pt x="14872" y="13633"/>
                  </a:cubicBezTo>
                  <a:cubicBezTo>
                    <a:pt x="14872" y="13729"/>
                    <a:pt x="14872" y="13836"/>
                    <a:pt x="14872" y="13931"/>
                  </a:cubicBezTo>
                  <a:lnTo>
                    <a:pt x="28731" y="13931"/>
                  </a:lnTo>
                  <a:lnTo>
                    <a:pt x="28731" y="5966"/>
                  </a:lnTo>
                  <a:cubicBezTo>
                    <a:pt x="28731" y="2668"/>
                    <a:pt x="26087" y="1"/>
                    <a:pt x="22813"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8"/>
            <p:cNvSpPr/>
            <p:nvPr/>
          </p:nvSpPr>
          <p:spPr>
            <a:xfrm>
              <a:off x="3945851" y="1719122"/>
              <a:ext cx="34476" cy="650095"/>
            </a:xfrm>
            <a:custGeom>
              <a:avLst/>
              <a:gdLst/>
              <a:ahLst/>
              <a:cxnLst/>
              <a:rect l="l" t="t" r="r" b="b"/>
              <a:pathLst>
                <a:path w="513" h="9669" extrusionOk="0">
                  <a:moveTo>
                    <a:pt x="250" y="0"/>
                  </a:moveTo>
                  <a:cubicBezTo>
                    <a:pt x="250" y="0"/>
                    <a:pt x="250" y="36"/>
                    <a:pt x="239" y="107"/>
                  </a:cubicBezTo>
                  <a:cubicBezTo>
                    <a:pt x="227" y="179"/>
                    <a:pt x="215" y="286"/>
                    <a:pt x="203" y="417"/>
                  </a:cubicBezTo>
                  <a:cubicBezTo>
                    <a:pt x="167" y="679"/>
                    <a:pt x="143" y="1060"/>
                    <a:pt x="108" y="1512"/>
                  </a:cubicBezTo>
                  <a:cubicBezTo>
                    <a:pt x="72" y="1965"/>
                    <a:pt x="48" y="2501"/>
                    <a:pt x="24" y="3060"/>
                  </a:cubicBezTo>
                  <a:cubicBezTo>
                    <a:pt x="12" y="3346"/>
                    <a:pt x="12" y="3632"/>
                    <a:pt x="0" y="3929"/>
                  </a:cubicBezTo>
                  <a:cubicBezTo>
                    <a:pt x="0" y="4227"/>
                    <a:pt x="0" y="4536"/>
                    <a:pt x="0" y="4834"/>
                  </a:cubicBezTo>
                  <a:cubicBezTo>
                    <a:pt x="0" y="5144"/>
                    <a:pt x="0" y="5441"/>
                    <a:pt x="0" y="5739"/>
                  </a:cubicBezTo>
                  <a:cubicBezTo>
                    <a:pt x="0" y="6037"/>
                    <a:pt x="12" y="6322"/>
                    <a:pt x="24" y="6608"/>
                  </a:cubicBezTo>
                  <a:cubicBezTo>
                    <a:pt x="48" y="7180"/>
                    <a:pt x="72" y="7704"/>
                    <a:pt x="108" y="8156"/>
                  </a:cubicBezTo>
                  <a:cubicBezTo>
                    <a:pt x="131" y="8608"/>
                    <a:pt x="167" y="8989"/>
                    <a:pt x="203" y="9251"/>
                  </a:cubicBezTo>
                  <a:cubicBezTo>
                    <a:pt x="215" y="9382"/>
                    <a:pt x="227" y="9489"/>
                    <a:pt x="239" y="9561"/>
                  </a:cubicBezTo>
                  <a:cubicBezTo>
                    <a:pt x="250" y="9632"/>
                    <a:pt x="250" y="9668"/>
                    <a:pt x="250" y="9668"/>
                  </a:cubicBezTo>
                  <a:cubicBezTo>
                    <a:pt x="250" y="9668"/>
                    <a:pt x="262" y="9632"/>
                    <a:pt x="274" y="9561"/>
                  </a:cubicBezTo>
                  <a:cubicBezTo>
                    <a:pt x="274" y="9489"/>
                    <a:pt x="298" y="9382"/>
                    <a:pt x="310" y="9251"/>
                  </a:cubicBezTo>
                  <a:cubicBezTo>
                    <a:pt x="334" y="8989"/>
                    <a:pt x="370" y="8608"/>
                    <a:pt x="405" y="8156"/>
                  </a:cubicBezTo>
                  <a:cubicBezTo>
                    <a:pt x="441" y="7704"/>
                    <a:pt x="465" y="7180"/>
                    <a:pt x="489" y="6608"/>
                  </a:cubicBezTo>
                  <a:cubicBezTo>
                    <a:pt x="489" y="6322"/>
                    <a:pt x="501" y="6037"/>
                    <a:pt x="501" y="5739"/>
                  </a:cubicBezTo>
                  <a:cubicBezTo>
                    <a:pt x="512" y="5441"/>
                    <a:pt x="512" y="5144"/>
                    <a:pt x="512" y="4834"/>
                  </a:cubicBezTo>
                  <a:cubicBezTo>
                    <a:pt x="512" y="4536"/>
                    <a:pt x="512" y="4227"/>
                    <a:pt x="501" y="3929"/>
                  </a:cubicBezTo>
                  <a:cubicBezTo>
                    <a:pt x="501" y="3632"/>
                    <a:pt x="489" y="3346"/>
                    <a:pt x="489" y="3060"/>
                  </a:cubicBezTo>
                  <a:cubicBezTo>
                    <a:pt x="465" y="2501"/>
                    <a:pt x="441" y="1965"/>
                    <a:pt x="405" y="1512"/>
                  </a:cubicBezTo>
                  <a:cubicBezTo>
                    <a:pt x="370" y="1060"/>
                    <a:pt x="334" y="679"/>
                    <a:pt x="310" y="417"/>
                  </a:cubicBezTo>
                  <a:cubicBezTo>
                    <a:pt x="298" y="286"/>
                    <a:pt x="274" y="179"/>
                    <a:pt x="274" y="107"/>
                  </a:cubicBezTo>
                  <a:cubicBezTo>
                    <a:pt x="262" y="36"/>
                    <a:pt x="250"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8"/>
            <p:cNvSpPr/>
            <p:nvPr/>
          </p:nvSpPr>
          <p:spPr>
            <a:xfrm>
              <a:off x="4351500" y="1719122"/>
              <a:ext cx="35283" cy="650095"/>
            </a:xfrm>
            <a:custGeom>
              <a:avLst/>
              <a:gdLst/>
              <a:ahLst/>
              <a:cxnLst/>
              <a:rect l="l" t="t" r="r" b="b"/>
              <a:pathLst>
                <a:path w="525" h="9669" extrusionOk="0">
                  <a:moveTo>
                    <a:pt x="263" y="0"/>
                  </a:moveTo>
                  <a:cubicBezTo>
                    <a:pt x="263" y="0"/>
                    <a:pt x="263" y="36"/>
                    <a:pt x="251" y="107"/>
                  </a:cubicBezTo>
                  <a:cubicBezTo>
                    <a:pt x="239" y="179"/>
                    <a:pt x="227" y="286"/>
                    <a:pt x="215" y="417"/>
                  </a:cubicBezTo>
                  <a:cubicBezTo>
                    <a:pt x="180" y="679"/>
                    <a:pt x="144" y="1060"/>
                    <a:pt x="108" y="1512"/>
                  </a:cubicBezTo>
                  <a:cubicBezTo>
                    <a:pt x="84" y="1965"/>
                    <a:pt x="49" y="2501"/>
                    <a:pt x="37" y="3060"/>
                  </a:cubicBezTo>
                  <a:cubicBezTo>
                    <a:pt x="25" y="3346"/>
                    <a:pt x="13" y="3632"/>
                    <a:pt x="13" y="3929"/>
                  </a:cubicBezTo>
                  <a:cubicBezTo>
                    <a:pt x="1" y="4227"/>
                    <a:pt x="1" y="4536"/>
                    <a:pt x="1" y="4834"/>
                  </a:cubicBezTo>
                  <a:cubicBezTo>
                    <a:pt x="1" y="5144"/>
                    <a:pt x="1" y="5441"/>
                    <a:pt x="13" y="5739"/>
                  </a:cubicBezTo>
                  <a:cubicBezTo>
                    <a:pt x="13" y="6037"/>
                    <a:pt x="25" y="6322"/>
                    <a:pt x="37" y="6608"/>
                  </a:cubicBezTo>
                  <a:cubicBezTo>
                    <a:pt x="49" y="7180"/>
                    <a:pt x="84" y="7704"/>
                    <a:pt x="108" y="8156"/>
                  </a:cubicBezTo>
                  <a:cubicBezTo>
                    <a:pt x="144" y="8608"/>
                    <a:pt x="180" y="8989"/>
                    <a:pt x="215" y="9251"/>
                  </a:cubicBezTo>
                  <a:cubicBezTo>
                    <a:pt x="227" y="9382"/>
                    <a:pt x="239" y="9489"/>
                    <a:pt x="251" y="9561"/>
                  </a:cubicBezTo>
                  <a:cubicBezTo>
                    <a:pt x="263" y="9632"/>
                    <a:pt x="263" y="9668"/>
                    <a:pt x="263" y="9668"/>
                  </a:cubicBezTo>
                  <a:cubicBezTo>
                    <a:pt x="263" y="9668"/>
                    <a:pt x="263" y="9632"/>
                    <a:pt x="275" y="9561"/>
                  </a:cubicBezTo>
                  <a:cubicBezTo>
                    <a:pt x="287" y="9489"/>
                    <a:pt x="299" y="9382"/>
                    <a:pt x="310" y="9251"/>
                  </a:cubicBezTo>
                  <a:cubicBezTo>
                    <a:pt x="346" y="8989"/>
                    <a:pt x="382" y="8608"/>
                    <a:pt x="418" y="8156"/>
                  </a:cubicBezTo>
                  <a:cubicBezTo>
                    <a:pt x="441" y="7704"/>
                    <a:pt x="477" y="7180"/>
                    <a:pt x="489" y="6608"/>
                  </a:cubicBezTo>
                  <a:cubicBezTo>
                    <a:pt x="501" y="6322"/>
                    <a:pt x="513" y="6037"/>
                    <a:pt x="513" y="5739"/>
                  </a:cubicBezTo>
                  <a:cubicBezTo>
                    <a:pt x="525" y="5441"/>
                    <a:pt x="525" y="5144"/>
                    <a:pt x="525" y="4834"/>
                  </a:cubicBezTo>
                  <a:cubicBezTo>
                    <a:pt x="525" y="4536"/>
                    <a:pt x="525" y="4227"/>
                    <a:pt x="513" y="3929"/>
                  </a:cubicBezTo>
                  <a:cubicBezTo>
                    <a:pt x="513" y="3632"/>
                    <a:pt x="501" y="3346"/>
                    <a:pt x="489" y="3060"/>
                  </a:cubicBezTo>
                  <a:cubicBezTo>
                    <a:pt x="477" y="2501"/>
                    <a:pt x="441" y="1965"/>
                    <a:pt x="418" y="1512"/>
                  </a:cubicBezTo>
                  <a:cubicBezTo>
                    <a:pt x="382" y="1060"/>
                    <a:pt x="346" y="679"/>
                    <a:pt x="310" y="417"/>
                  </a:cubicBezTo>
                  <a:cubicBezTo>
                    <a:pt x="299"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8"/>
            <p:cNvSpPr/>
            <p:nvPr/>
          </p:nvSpPr>
          <p:spPr>
            <a:xfrm>
              <a:off x="4757217" y="1719122"/>
              <a:ext cx="35283" cy="650095"/>
            </a:xfrm>
            <a:custGeom>
              <a:avLst/>
              <a:gdLst/>
              <a:ahLst/>
              <a:cxnLst/>
              <a:rect l="l" t="t" r="r" b="b"/>
              <a:pathLst>
                <a:path w="525" h="9669" extrusionOk="0">
                  <a:moveTo>
                    <a:pt x="262" y="0"/>
                  </a:moveTo>
                  <a:cubicBezTo>
                    <a:pt x="262" y="0"/>
                    <a:pt x="262" y="36"/>
                    <a:pt x="250" y="107"/>
                  </a:cubicBezTo>
                  <a:cubicBezTo>
                    <a:pt x="239" y="179"/>
                    <a:pt x="227" y="286"/>
                    <a:pt x="215" y="417"/>
                  </a:cubicBezTo>
                  <a:cubicBezTo>
                    <a:pt x="179" y="679"/>
                    <a:pt x="143" y="1060"/>
                    <a:pt x="119" y="1512"/>
                  </a:cubicBezTo>
                  <a:cubicBezTo>
                    <a:pt x="84" y="1965"/>
                    <a:pt x="48" y="2501"/>
                    <a:pt x="36" y="3060"/>
                  </a:cubicBezTo>
                  <a:cubicBezTo>
                    <a:pt x="24" y="3346"/>
                    <a:pt x="12" y="3632"/>
                    <a:pt x="12" y="3929"/>
                  </a:cubicBezTo>
                  <a:cubicBezTo>
                    <a:pt x="12" y="4227"/>
                    <a:pt x="0" y="4536"/>
                    <a:pt x="0" y="4834"/>
                  </a:cubicBezTo>
                  <a:cubicBezTo>
                    <a:pt x="0" y="5144"/>
                    <a:pt x="0" y="5441"/>
                    <a:pt x="12" y="5739"/>
                  </a:cubicBezTo>
                  <a:cubicBezTo>
                    <a:pt x="12" y="6037"/>
                    <a:pt x="24" y="6322"/>
                    <a:pt x="36" y="6608"/>
                  </a:cubicBezTo>
                  <a:cubicBezTo>
                    <a:pt x="48" y="7180"/>
                    <a:pt x="84" y="7704"/>
                    <a:pt x="108" y="8156"/>
                  </a:cubicBezTo>
                  <a:cubicBezTo>
                    <a:pt x="143" y="8608"/>
                    <a:pt x="179" y="8989"/>
                    <a:pt x="215" y="9251"/>
                  </a:cubicBezTo>
                  <a:cubicBezTo>
                    <a:pt x="227" y="9382"/>
                    <a:pt x="239" y="9489"/>
                    <a:pt x="250" y="9561"/>
                  </a:cubicBezTo>
                  <a:cubicBezTo>
                    <a:pt x="262" y="9632"/>
                    <a:pt x="262" y="9668"/>
                    <a:pt x="262" y="9668"/>
                  </a:cubicBezTo>
                  <a:cubicBezTo>
                    <a:pt x="262" y="9668"/>
                    <a:pt x="274" y="9632"/>
                    <a:pt x="274" y="9561"/>
                  </a:cubicBezTo>
                  <a:cubicBezTo>
                    <a:pt x="286" y="9489"/>
                    <a:pt x="298" y="9382"/>
                    <a:pt x="310" y="9251"/>
                  </a:cubicBezTo>
                  <a:cubicBezTo>
                    <a:pt x="346" y="8989"/>
                    <a:pt x="381" y="8608"/>
                    <a:pt x="417" y="8156"/>
                  </a:cubicBezTo>
                  <a:cubicBezTo>
                    <a:pt x="441" y="7704"/>
                    <a:pt x="477" y="7180"/>
                    <a:pt x="489" y="6608"/>
                  </a:cubicBezTo>
                  <a:cubicBezTo>
                    <a:pt x="500" y="6322"/>
                    <a:pt x="512" y="6037"/>
                    <a:pt x="512" y="5739"/>
                  </a:cubicBezTo>
                  <a:cubicBezTo>
                    <a:pt x="524" y="5441"/>
                    <a:pt x="524" y="5144"/>
                    <a:pt x="524" y="4834"/>
                  </a:cubicBezTo>
                  <a:cubicBezTo>
                    <a:pt x="524" y="4536"/>
                    <a:pt x="524" y="4227"/>
                    <a:pt x="512" y="3929"/>
                  </a:cubicBezTo>
                  <a:cubicBezTo>
                    <a:pt x="512" y="3632"/>
                    <a:pt x="500" y="3346"/>
                    <a:pt x="489" y="3060"/>
                  </a:cubicBezTo>
                  <a:cubicBezTo>
                    <a:pt x="477" y="2501"/>
                    <a:pt x="441" y="1965"/>
                    <a:pt x="417" y="1512"/>
                  </a:cubicBezTo>
                  <a:cubicBezTo>
                    <a:pt x="381" y="1060"/>
                    <a:pt x="346" y="679"/>
                    <a:pt x="310" y="417"/>
                  </a:cubicBezTo>
                  <a:cubicBezTo>
                    <a:pt x="298" y="286"/>
                    <a:pt x="286" y="179"/>
                    <a:pt x="274" y="107"/>
                  </a:cubicBezTo>
                  <a:cubicBezTo>
                    <a:pt x="274" y="36"/>
                    <a:pt x="262" y="0"/>
                    <a:pt x="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8"/>
            <p:cNvSpPr/>
            <p:nvPr/>
          </p:nvSpPr>
          <p:spPr>
            <a:xfrm>
              <a:off x="5163673" y="1719122"/>
              <a:ext cx="35283" cy="650095"/>
            </a:xfrm>
            <a:custGeom>
              <a:avLst/>
              <a:gdLst/>
              <a:ahLst/>
              <a:cxnLst/>
              <a:rect l="l" t="t" r="r" b="b"/>
              <a:pathLst>
                <a:path w="525" h="9669" extrusionOk="0">
                  <a:moveTo>
                    <a:pt x="263" y="0"/>
                  </a:moveTo>
                  <a:cubicBezTo>
                    <a:pt x="263" y="0"/>
                    <a:pt x="251" y="36"/>
                    <a:pt x="251" y="107"/>
                  </a:cubicBezTo>
                  <a:cubicBezTo>
                    <a:pt x="239" y="179"/>
                    <a:pt x="227" y="286"/>
                    <a:pt x="203" y="417"/>
                  </a:cubicBezTo>
                  <a:cubicBezTo>
                    <a:pt x="179" y="679"/>
                    <a:pt x="144" y="1060"/>
                    <a:pt x="108" y="1512"/>
                  </a:cubicBezTo>
                  <a:cubicBezTo>
                    <a:pt x="72" y="1965"/>
                    <a:pt x="48" y="2501"/>
                    <a:pt x="36" y="3060"/>
                  </a:cubicBezTo>
                  <a:cubicBezTo>
                    <a:pt x="25" y="3346"/>
                    <a:pt x="13" y="3632"/>
                    <a:pt x="13" y="3929"/>
                  </a:cubicBezTo>
                  <a:cubicBezTo>
                    <a:pt x="1" y="4227"/>
                    <a:pt x="1" y="4536"/>
                    <a:pt x="1" y="4834"/>
                  </a:cubicBezTo>
                  <a:cubicBezTo>
                    <a:pt x="1" y="5144"/>
                    <a:pt x="1" y="5441"/>
                    <a:pt x="13" y="5739"/>
                  </a:cubicBezTo>
                  <a:cubicBezTo>
                    <a:pt x="13" y="6037"/>
                    <a:pt x="25" y="6322"/>
                    <a:pt x="25" y="6608"/>
                  </a:cubicBezTo>
                  <a:cubicBezTo>
                    <a:pt x="48" y="7180"/>
                    <a:pt x="72" y="7704"/>
                    <a:pt x="108" y="8156"/>
                  </a:cubicBezTo>
                  <a:cubicBezTo>
                    <a:pt x="144" y="8608"/>
                    <a:pt x="179" y="8989"/>
                    <a:pt x="203" y="9251"/>
                  </a:cubicBezTo>
                  <a:cubicBezTo>
                    <a:pt x="227" y="9382"/>
                    <a:pt x="239" y="9489"/>
                    <a:pt x="251" y="9561"/>
                  </a:cubicBezTo>
                  <a:cubicBezTo>
                    <a:pt x="251" y="9632"/>
                    <a:pt x="263" y="9668"/>
                    <a:pt x="263" y="9668"/>
                  </a:cubicBezTo>
                  <a:cubicBezTo>
                    <a:pt x="263" y="9668"/>
                    <a:pt x="263" y="9632"/>
                    <a:pt x="275" y="9561"/>
                  </a:cubicBezTo>
                  <a:cubicBezTo>
                    <a:pt x="287" y="9489"/>
                    <a:pt x="298" y="9382"/>
                    <a:pt x="310" y="9251"/>
                  </a:cubicBezTo>
                  <a:cubicBezTo>
                    <a:pt x="346" y="8989"/>
                    <a:pt x="382" y="8608"/>
                    <a:pt x="406" y="8156"/>
                  </a:cubicBezTo>
                  <a:cubicBezTo>
                    <a:pt x="441" y="7704"/>
                    <a:pt x="465" y="7180"/>
                    <a:pt x="489" y="6608"/>
                  </a:cubicBezTo>
                  <a:cubicBezTo>
                    <a:pt x="501" y="6322"/>
                    <a:pt x="513" y="6037"/>
                    <a:pt x="513" y="5739"/>
                  </a:cubicBezTo>
                  <a:cubicBezTo>
                    <a:pt x="513" y="5441"/>
                    <a:pt x="513" y="5144"/>
                    <a:pt x="525" y="4834"/>
                  </a:cubicBezTo>
                  <a:cubicBezTo>
                    <a:pt x="513" y="4536"/>
                    <a:pt x="513" y="4227"/>
                    <a:pt x="513" y="3929"/>
                  </a:cubicBezTo>
                  <a:cubicBezTo>
                    <a:pt x="513" y="3632"/>
                    <a:pt x="501" y="3346"/>
                    <a:pt x="489" y="3060"/>
                  </a:cubicBezTo>
                  <a:cubicBezTo>
                    <a:pt x="465" y="2501"/>
                    <a:pt x="441" y="1965"/>
                    <a:pt x="406" y="1512"/>
                  </a:cubicBezTo>
                  <a:cubicBezTo>
                    <a:pt x="382" y="1060"/>
                    <a:pt x="346" y="679"/>
                    <a:pt x="310" y="417"/>
                  </a:cubicBezTo>
                  <a:cubicBezTo>
                    <a:pt x="298" y="286"/>
                    <a:pt x="287" y="179"/>
                    <a:pt x="275" y="107"/>
                  </a:cubicBezTo>
                  <a:cubicBezTo>
                    <a:pt x="263" y="36"/>
                    <a:pt x="26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8"/>
            <p:cNvSpPr/>
            <p:nvPr/>
          </p:nvSpPr>
          <p:spPr>
            <a:xfrm>
              <a:off x="3528172" y="1540614"/>
              <a:ext cx="524938" cy="548369"/>
            </a:xfrm>
            <a:custGeom>
              <a:avLst/>
              <a:gdLst/>
              <a:ahLst/>
              <a:cxnLst/>
              <a:rect l="l" t="t" r="r" b="b"/>
              <a:pathLst>
                <a:path w="7811" h="8156" extrusionOk="0">
                  <a:moveTo>
                    <a:pt x="7811" y="0"/>
                  </a:moveTo>
                  <a:cubicBezTo>
                    <a:pt x="5954" y="0"/>
                    <a:pt x="3608" y="203"/>
                    <a:pt x="2036" y="1834"/>
                  </a:cubicBezTo>
                  <a:cubicBezTo>
                    <a:pt x="822" y="3096"/>
                    <a:pt x="215" y="4917"/>
                    <a:pt x="0" y="7942"/>
                  </a:cubicBezTo>
                  <a:lnTo>
                    <a:pt x="3096" y="8156"/>
                  </a:lnTo>
                  <a:cubicBezTo>
                    <a:pt x="3251" y="5989"/>
                    <a:pt x="3620" y="4667"/>
                    <a:pt x="4263" y="4001"/>
                  </a:cubicBezTo>
                  <a:cubicBezTo>
                    <a:pt x="4668" y="3584"/>
                    <a:pt x="5442" y="3108"/>
                    <a:pt x="7811" y="3108"/>
                  </a:cubicBezTo>
                  <a:lnTo>
                    <a:pt x="7811"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8"/>
            <p:cNvSpPr/>
            <p:nvPr/>
          </p:nvSpPr>
          <p:spPr>
            <a:xfrm>
              <a:off x="3909829" y="1620623"/>
              <a:ext cx="92071" cy="71336"/>
            </a:xfrm>
            <a:custGeom>
              <a:avLst/>
              <a:gdLst/>
              <a:ahLst/>
              <a:cxnLst/>
              <a:rect l="l" t="t" r="r" b="b"/>
              <a:pathLst>
                <a:path w="1370" h="1061" extrusionOk="0">
                  <a:moveTo>
                    <a:pt x="691" y="1"/>
                  </a:moveTo>
                  <a:cubicBezTo>
                    <a:pt x="1" y="1"/>
                    <a:pt x="1"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8"/>
            <p:cNvSpPr/>
            <p:nvPr/>
          </p:nvSpPr>
          <p:spPr>
            <a:xfrm>
              <a:off x="3585767" y="1957672"/>
              <a:ext cx="91264" cy="71269"/>
            </a:xfrm>
            <a:custGeom>
              <a:avLst/>
              <a:gdLst/>
              <a:ahLst/>
              <a:cxnLst/>
              <a:rect l="l" t="t" r="r" b="b"/>
              <a:pathLst>
                <a:path w="1358" h="1060" extrusionOk="0">
                  <a:moveTo>
                    <a:pt x="679" y="0"/>
                  </a:moveTo>
                  <a:cubicBezTo>
                    <a:pt x="1" y="0"/>
                    <a:pt x="1" y="1060"/>
                    <a:pt x="679" y="1060"/>
                  </a:cubicBezTo>
                  <a:cubicBezTo>
                    <a:pt x="1358" y="1060"/>
                    <a:pt x="1358"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8"/>
            <p:cNvSpPr/>
            <p:nvPr/>
          </p:nvSpPr>
          <p:spPr>
            <a:xfrm>
              <a:off x="5090890" y="1540614"/>
              <a:ext cx="524938" cy="548369"/>
            </a:xfrm>
            <a:custGeom>
              <a:avLst/>
              <a:gdLst/>
              <a:ahLst/>
              <a:cxnLst/>
              <a:rect l="l" t="t" r="r" b="b"/>
              <a:pathLst>
                <a:path w="7811" h="8156" extrusionOk="0">
                  <a:moveTo>
                    <a:pt x="0" y="0"/>
                  </a:moveTo>
                  <a:lnTo>
                    <a:pt x="0" y="3108"/>
                  </a:lnTo>
                  <a:cubicBezTo>
                    <a:pt x="2370" y="3108"/>
                    <a:pt x="3144" y="3584"/>
                    <a:pt x="3548" y="4001"/>
                  </a:cubicBezTo>
                  <a:cubicBezTo>
                    <a:pt x="4191" y="4667"/>
                    <a:pt x="4560" y="5989"/>
                    <a:pt x="4715" y="8156"/>
                  </a:cubicBezTo>
                  <a:lnTo>
                    <a:pt x="7811" y="7942"/>
                  </a:lnTo>
                  <a:cubicBezTo>
                    <a:pt x="7596" y="4917"/>
                    <a:pt x="6989" y="3096"/>
                    <a:pt x="5775" y="1834"/>
                  </a:cubicBezTo>
                  <a:cubicBezTo>
                    <a:pt x="4953" y="976"/>
                    <a:pt x="3536" y="0"/>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8"/>
            <p:cNvSpPr/>
            <p:nvPr/>
          </p:nvSpPr>
          <p:spPr>
            <a:xfrm>
              <a:off x="5142100" y="1620623"/>
              <a:ext cx="92071" cy="71336"/>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8"/>
            <p:cNvSpPr/>
            <p:nvPr/>
          </p:nvSpPr>
          <p:spPr>
            <a:xfrm>
              <a:off x="5466969" y="195767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6" name="Google Shape;3976;p68"/>
            <p:cNvGrpSpPr/>
            <p:nvPr/>
          </p:nvGrpSpPr>
          <p:grpSpPr>
            <a:xfrm>
              <a:off x="3570616" y="2407729"/>
              <a:ext cx="1985974" cy="1116489"/>
              <a:chOff x="3570616" y="2388679"/>
              <a:chExt cx="1985974" cy="1116489"/>
            </a:xfrm>
          </p:grpSpPr>
          <p:sp>
            <p:nvSpPr>
              <p:cNvPr id="3977" name="Google Shape;3977;p68"/>
              <p:cNvSpPr/>
              <p:nvPr/>
            </p:nvSpPr>
            <p:spPr>
              <a:xfrm>
                <a:off x="4166946" y="2656658"/>
                <a:ext cx="1011811" cy="848510"/>
              </a:xfrm>
              <a:custGeom>
                <a:avLst/>
                <a:gdLst/>
                <a:ahLst/>
                <a:cxnLst/>
                <a:rect l="l" t="t" r="r" b="b"/>
                <a:pathLst>
                  <a:path w="15050" h="12621" extrusionOk="0">
                    <a:moveTo>
                      <a:pt x="7525" y="0"/>
                    </a:moveTo>
                    <a:cubicBezTo>
                      <a:pt x="3370" y="0"/>
                      <a:pt x="0" y="2834"/>
                      <a:pt x="0" y="6311"/>
                    </a:cubicBezTo>
                    <a:cubicBezTo>
                      <a:pt x="0" y="9799"/>
                      <a:pt x="3370" y="12621"/>
                      <a:pt x="7525" y="12621"/>
                    </a:cubicBezTo>
                    <a:cubicBezTo>
                      <a:pt x="11680" y="12621"/>
                      <a:pt x="15050" y="9799"/>
                      <a:pt x="15050" y="6311"/>
                    </a:cubicBezTo>
                    <a:cubicBezTo>
                      <a:pt x="15050" y="2834"/>
                      <a:pt x="11680" y="0"/>
                      <a:pt x="7525" y="0"/>
                    </a:cubicBezTo>
                    <a:close/>
                  </a:path>
                </a:pathLst>
              </a:custGeom>
              <a:solidFill>
                <a:srgbClr val="D0D1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8"/>
              <p:cNvSpPr/>
              <p:nvPr/>
            </p:nvSpPr>
            <p:spPr>
              <a:xfrm>
                <a:off x="3570616" y="2388679"/>
                <a:ext cx="984583" cy="884075"/>
              </a:xfrm>
              <a:custGeom>
                <a:avLst/>
                <a:gdLst/>
                <a:ahLst/>
                <a:cxnLst/>
                <a:rect l="l" t="t" r="r" b="b"/>
                <a:pathLst>
                  <a:path w="14645" h="13150" extrusionOk="0">
                    <a:moveTo>
                      <a:pt x="7189" y="1"/>
                    </a:moveTo>
                    <a:cubicBezTo>
                      <a:pt x="6269" y="1"/>
                      <a:pt x="5336" y="203"/>
                      <a:pt x="4453" y="629"/>
                    </a:cubicBezTo>
                    <a:cubicBezTo>
                      <a:pt x="1310" y="2141"/>
                      <a:pt x="0" y="5903"/>
                      <a:pt x="1512" y="9047"/>
                    </a:cubicBezTo>
                    <a:lnTo>
                      <a:pt x="1774" y="9582"/>
                    </a:lnTo>
                    <a:cubicBezTo>
                      <a:pt x="2861" y="11834"/>
                      <a:pt x="5111" y="13149"/>
                      <a:pt x="7458" y="13149"/>
                    </a:cubicBezTo>
                    <a:cubicBezTo>
                      <a:pt x="8376" y="13149"/>
                      <a:pt x="9308" y="12948"/>
                      <a:pt x="10192" y="12523"/>
                    </a:cubicBezTo>
                    <a:cubicBezTo>
                      <a:pt x="13323" y="11011"/>
                      <a:pt x="14645" y="7237"/>
                      <a:pt x="13133" y="4105"/>
                    </a:cubicBezTo>
                    <a:lnTo>
                      <a:pt x="12871" y="3570"/>
                    </a:lnTo>
                    <a:cubicBezTo>
                      <a:pt x="11785" y="1312"/>
                      <a:pt x="9532" y="1"/>
                      <a:pt x="71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8"/>
              <p:cNvSpPr/>
              <p:nvPr/>
            </p:nvSpPr>
            <p:spPr>
              <a:xfrm>
                <a:off x="3909187" y="2815253"/>
                <a:ext cx="622819" cy="634987"/>
              </a:xfrm>
              <a:custGeom>
                <a:avLst/>
                <a:gdLst/>
                <a:ahLst/>
                <a:cxnLst/>
                <a:rect l="l" t="t" r="r" b="b"/>
                <a:pathLst>
                  <a:path w="9264" h="9445" extrusionOk="0">
                    <a:moveTo>
                      <a:pt x="3771" y="0"/>
                    </a:moveTo>
                    <a:cubicBezTo>
                      <a:pt x="3289" y="0"/>
                      <a:pt x="2798" y="107"/>
                      <a:pt x="2334" y="332"/>
                    </a:cubicBezTo>
                    <a:cubicBezTo>
                      <a:pt x="691" y="1118"/>
                      <a:pt x="0" y="3094"/>
                      <a:pt x="786" y="4738"/>
                    </a:cubicBezTo>
                    <a:lnTo>
                      <a:pt x="2513" y="8309"/>
                    </a:lnTo>
                    <a:cubicBezTo>
                      <a:pt x="2914" y="9137"/>
                      <a:pt x="3479" y="9445"/>
                      <a:pt x="4151" y="9445"/>
                    </a:cubicBezTo>
                    <a:cubicBezTo>
                      <a:pt x="4813" y="9445"/>
                      <a:pt x="5579" y="9146"/>
                      <a:pt x="6394" y="8750"/>
                    </a:cubicBezTo>
                    <a:cubicBezTo>
                      <a:pt x="8037" y="7964"/>
                      <a:pt x="9264" y="7083"/>
                      <a:pt x="8466" y="5440"/>
                    </a:cubicBezTo>
                    <a:lnTo>
                      <a:pt x="6739" y="1868"/>
                    </a:lnTo>
                    <a:cubicBezTo>
                      <a:pt x="6175" y="689"/>
                      <a:pt x="4998" y="0"/>
                      <a:pt x="37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8"/>
              <p:cNvSpPr/>
              <p:nvPr/>
            </p:nvSpPr>
            <p:spPr>
              <a:xfrm>
                <a:off x="3823536" y="2851759"/>
                <a:ext cx="249020" cy="236313"/>
              </a:xfrm>
              <a:custGeom>
                <a:avLst/>
                <a:gdLst/>
                <a:ahLst/>
                <a:cxnLst/>
                <a:rect l="l" t="t" r="r" b="b"/>
                <a:pathLst>
                  <a:path w="3704" h="3515" extrusionOk="0">
                    <a:moveTo>
                      <a:pt x="1680" y="0"/>
                    </a:moveTo>
                    <a:cubicBezTo>
                      <a:pt x="1472" y="0"/>
                      <a:pt x="1266" y="43"/>
                      <a:pt x="1072" y="134"/>
                    </a:cubicBezTo>
                    <a:cubicBezTo>
                      <a:pt x="286" y="515"/>
                      <a:pt x="1" y="1551"/>
                      <a:pt x="429" y="2444"/>
                    </a:cubicBezTo>
                    <a:cubicBezTo>
                      <a:pt x="759" y="3113"/>
                      <a:pt x="1389" y="3514"/>
                      <a:pt x="2014" y="3514"/>
                    </a:cubicBezTo>
                    <a:cubicBezTo>
                      <a:pt x="2224" y="3514"/>
                      <a:pt x="2434" y="3469"/>
                      <a:pt x="2632" y="3373"/>
                    </a:cubicBezTo>
                    <a:cubicBezTo>
                      <a:pt x="3418" y="3004"/>
                      <a:pt x="3703" y="1968"/>
                      <a:pt x="3275" y="1075"/>
                    </a:cubicBezTo>
                    <a:cubicBezTo>
                      <a:pt x="2952" y="403"/>
                      <a:pt x="2312" y="0"/>
                      <a:pt x="168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8"/>
              <p:cNvSpPr/>
              <p:nvPr/>
            </p:nvSpPr>
            <p:spPr>
              <a:xfrm>
                <a:off x="4118877" y="2708761"/>
                <a:ext cx="249020" cy="236381"/>
              </a:xfrm>
              <a:custGeom>
                <a:avLst/>
                <a:gdLst/>
                <a:ahLst/>
                <a:cxnLst/>
                <a:rect l="l" t="t" r="r" b="b"/>
                <a:pathLst>
                  <a:path w="3704" h="3516" extrusionOk="0">
                    <a:moveTo>
                      <a:pt x="1690" y="1"/>
                    </a:moveTo>
                    <a:cubicBezTo>
                      <a:pt x="1480" y="1"/>
                      <a:pt x="1270" y="46"/>
                      <a:pt x="1072" y="142"/>
                    </a:cubicBezTo>
                    <a:cubicBezTo>
                      <a:pt x="287" y="511"/>
                      <a:pt x="1" y="1547"/>
                      <a:pt x="430" y="2440"/>
                    </a:cubicBezTo>
                    <a:cubicBezTo>
                      <a:pt x="752" y="3113"/>
                      <a:pt x="1393" y="3515"/>
                      <a:pt x="2025" y="3515"/>
                    </a:cubicBezTo>
                    <a:cubicBezTo>
                      <a:pt x="2232" y="3515"/>
                      <a:pt x="2438" y="3472"/>
                      <a:pt x="2632" y="3381"/>
                    </a:cubicBezTo>
                    <a:cubicBezTo>
                      <a:pt x="3418" y="3000"/>
                      <a:pt x="3704" y="1964"/>
                      <a:pt x="3263" y="1071"/>
                    </a:cubicBezTo>
                    <a:cubicBezTo>
                      <a:pt x="2942" y="403"/>
                      <a:pt x="2315" y="1"/>
                      <a:pt x="169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8"/>
              <p:cNvSpPr/>
              <p:nvPr/>
            </p:nvSpPr>
            <p:spPr>
              <a:xfrm>
                <a:off x="4135685" y="2995228"/>
                <a:ext cx="128140" cy="141788"/>
              </a:xfrm>
              <a:custGeom>
                <a:avLst/>
                <a:gdLst/>
                <a:ahLst/>
                <a:cxnLst/>
                <a:rect l="l" t="t" r="r" b="b"/>
                <a:pathLst>
                  <a:path w="1906" h="2109" extrusionOk="0">
                    <a:moveTo>
                      <a:pt x="156" y="1"/>
                    </a:moveTo>
                    <a:lnTo>
                      <a:pt x="1" y="2108"/>
                    </a:lnTo>
                    <a:lnTo>
                      <a:pt x="1906" y="1191"/>
                    </a:lnTo>
                    <a:lnTo>
                      <a:pt x="156"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8"/>
              <p:cNvSpPr/>
              <p:nvPr/>
            </p:nvSpPr>
            <p:spPr>
              <a:xfrm>
                <a:off x="4213335" y="3160009"/>
                <a:ext cx="82558" cy="136275"/>
              </a:xfrm>
              <a:custGeom>
                <a:avLst/>
                <a:gdLst/>
                <a:ahLst/>
                <a:cxnLst/>
                <a:rect l="l" t="t" r="r" b="b"/>
                <a:pathLst>
                  <a:path w="1228" h="2027" extrusionOk="0">
                    <a:moveTo>
                      <a:pt x="206" y="1"/>
                    </a:moveTo>
                    <a:cubicBezTo>
                      <a:pt x="181" y="1"/>
                      <a:pt x="156" y="5"/>
                      <a:pt x="132" y="14"/>
                    </a:cubicBezTo>
                    <a:cubicBezTo>
                      <a:pt x="37" y="62"/>
                      <a:pt x="1" y="181"/>
                      <a:pt x="48" y="276"/>
                    </a:cubicBezTo>
                    <a:lnTo>
                      <a:pt x="834" y="1919"/>
                    </a:lnTo>
                    <a:cubicBezTo>
                      <a:pt x="870" y="1991"/>
                      <a:pt x="941" y="2026"/>
                      <a:pt x="1013" y="2026"/>
                    </a:cubicBezTo>
                    <a:cubicBezTo>
                      <a:pt x="1037" y="2026"/>
                      <a:pt x="1061" y="2015"/>
                      <a:pt x="1096" y="2003"/>
                    </a:cubicBezTo>
                    <a:cubicBezTo>
                      <a:pt x="1180" y="1967"/>
                      <a:pt x="1227" y="1848"/>
                      <a:pt x="1180" y="1753"/>
                    </a:cubicBezTo>
                    <a:lnTo>
                      <a:pt x="382" y="110"/>
                    </a:lnTo>
                    <a:cubicBezTo>
                      <a:pt x="346" y="39"/>
                      <a:pt x="278" y="1"/>
                      <a:pt x="20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8"/>
              <p:cNvSpPr/>
              <p:nvPr/>
            </p:nvSpPr>
            <p:spPr>
              <a:xfrm>
                <a:off x="4126877" y="3201624"/>
                <a:ext cx="82558" cy="136275"/>
              </a:xfrm>
              <a:custGeom>
                <a:avLst/>
                <a:gdLst/>
                <a:ahLst/>
                <a:cxnLst/>
                <a:rect l="l" t="t" r="r" b="b"/>
                <a:pathLst>
                  <a:path w="1228" h="2027" extrusionOk="0">
                    <a:moveTo>
                      <a:pt x="208" y="1"/>
                    </a:moveTo>
                    <a:cubicBezTo>
                      <a:pt x="182" y="1"/>
                      <a:pt x="156" y="5"/>
                      <a:pt x="132" y="14"/>
                    </a:cubicBezTo>
                    <a:cubicBezTo>
                      <a:pt x="49" y="62"/>
                      <a:pt x="1" y="181"/>
                      <a:pt x="49" y="264"/>
                    </a:cubicBezTo>
                    <a:lnTo>
                      <a:pt x="846" y="1919"/>
                    </a:lnTo>
                    <a:cubicBezTo>
                      <a:pt x="882" y="1991"/>
                      <a:pt x="942" y="2027"/>
                      <a:pt x="1013" y="2027"/>
                    </a:cubicBezTo>
                    <a:cubicBezTo>
                      <a:pt x="1037" y="2027"/>
                      <a:pt x="1073" y="2015"/>
                      <a:pt x="1096" y="2003"/>
                    </a:cubicBezTo>
                    <a:cubicBezTo>
                      <a:pt x="1192" y="1967"/>
                      <a:pt x="1227" y="1848"/>
                      <a:pt x="1180" y="1753"/>
                    </a:cubicBezTo>
                    <a:lnTo>
                      <a:pt x="394" y="110"/>
                    </a:lnTo>
                    <a:cubicBezTo>
                      <a:pt x="358" y="39"/>
                      <a:pt x="283" y="1"/>
                      <a:pt x="20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8"/>
              <p:cNvSpPr/>
              <p:nvPr/>
            </p:nvSpPr>
            <p:spPr>
              <a:xfrm>
                <a:off x="4299793" y="3118394"/>
                <a:ext cx="81752" cy="136275"/>
              </a:xfrm>
              <a:custGeom>
                <a:avLst/>
                <a:gdLst/>
                <a:ahLst/>
                <a:cxnLst/>
                <a:rect l="l" t="t" r="r" b="b"/>
                <a:pathLst>
                  <a:path w="1216" h="2027" extrusionOk="0">
                    <a:moveTo>
                      <a:pt x="206" y="1"/>
                    </a:moveTo>
                    <a:cubicBezTo>
                      <a:pt x="181" y="1"/>
                      <a:pt x="156" y="5"/>
                      <a:pt x="132" y="14"/>
                    </a:cubicBezTo>
                    <a:cubicBezTo>
                      <a:pt x="36" y="62"/>
                      <a:pt x="1" y="181"/>
                      <a:pt x="36" y="276"/>
                    </a:cubicBezTo>
                    <a:lnTo>
                      <a:pt x="834" y="1919"/>
                    </a:lnTo>
                    <a:cubicBezTo>
                      <a:pt x="870" y="1991"/>
                      <a:pt x="941" y="2026"/>
                      <a:pt x="1001" y="2026"/>
                    </a:cubicBezTo>
                    <a:cubicBezTo>
                      <a:pt x="1037" y="2026"/>
                      <a:pt x="1060" y="2014"/>
                      <a:pt x="1084" y="2003"/>
                    </a:cubicBezTo>
                    <a:cubicBezTo>
                      <a:pt x="1179" y="1967"/>
                      <a:pt x="1215" y="1848"/>
                      <a:pt x="1179" y="1753"/>
                    </a:cubicBezTo>
                    <a:lnTo>
                      <a:pt x="382" y="109"/>
                    </a:lnTo>
                    <a:cubicBezTo>
                      <a:pt x="346" y="39"/>
                      <a:pt x="278" y="1"/>
                      <a:pt x="20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8"/>
              <p:cNvSpPr/>
              <p:nvPr/>
            </p:nvSpPr>
            <p:spPr>
              <a:xfrm>
                <a:off x="4848121" y="2518030"/>
                <a:ext cx="708470" cy="636735"/>
              </a:xfrm>
              <a:custGeom>
                <a:avLst/>
                <a:gdLst/>
                <a:ahLst/>
                <a:cxnLst/>
                <a:rect l="l" t="t" r="r" b="b"/>
                <a:pathLst>
                  <a:path w="10538" h="9471" extrusionOk="0">
                    <a:moveTo>
                      <a:pt x="5362" y="0"/>
                    </a:moveTo>
                    <a:cubicBezTo>
                      <a:pt x="3672" y="0"/>
                      <a:pt x="2053" y="950"/>
                      <a:pt x="1274" y="2574"/>
                    </a:cubicBezTo>
                    <a:lnTo>
                      <a:pt x="1084" y="2955"/>
                    </a:lnTo>
                    <a:cubicBezTo>
                      <a:pt x="1" y="5218"/>
                      <a:pt x="941" y="7932"/>
                      <a:pt x="3203" y="9016"/>
                    </a:cubicBezTo>
                    <a:cubicBezTo>
                      <a:pt x="3841" y="9324"/>
                      <a:pt x="4513" y="9470"/>
                      <a:pt x="5175" y="9470"/>
                    </a:cubicBezTo>
                    <a:cubicBezTo>
                      <a:pt x="6861" y="9470"/>
                      <a:pt x="8477" y="8521"/>
                      <a:pt x="9264" y="6896"/>
                    </a:cubicBezTo>
                    <a:lnTo>
                      <a:pt x="9454" y="6515"/>
                    </a:lnTo>
                    <a:cubicBezTo>
                      <a:pt x="10538" y="4253"/>
                      <a:pt x="9585" y="1539"/>
                      <a:pt x="7335" y="455"/>
                    </a:cubicBezTo>
                    <a:cubicBezTo>
                      <a:pt x="6697" y="146"/>
                      <a:pt x="6024" y="0"/>
                      <a:pt x="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8"/>
              <p:cNvSpPr/>
              <p:nvPr/>
            </p:nvSpPr>
            <p:spPr>
              <a:xfrm>
                <a:off x="4864122" y="2825540"/>
                <a:ext cx="449164" cy="457164"/>
              </a:xfrm>
              <a:custGeom>
                <a:avLst/>
                <a:gdLst/>
                <a:ahLst/>
                <a:cxnLst/>
                <a:rect l="l" t="t" r="r" b="b"/>
                <a:pathLst>
                  <a:path w="6681" h="6800" extrusionOk="0">
                    <a:moveTo>
                      <a:pt x="3953" y="0"/>
                    </a:moveTo>
                    <a:cubicBezTo>
                      <a:pt x="3071" y="0"/>
                      <a:pt x="2223" y="493"/>
                      <a:pt x="1822" y="1346"/>
                    </a:cubicBezTo>
                    <a:lnTo>
                      <a:pt x="572" y="3918"/>
                    </a:lnTo>
                    <a:cubicBezTo>
                      <a:pt x="1" y="5096"/>
                      <a:pt x="882" y="5728"/>
                      <a:pt x="2072" y="6299"/>
                    </a:cubicBezTo>
                    <a:cubicBezTo>
                      <a:pt x="2658" y="6583"/>
                      <a:pt x="3211" y="6799"/>
                      <a:pt x="3689" y="6799"/>
                    </a:cubicBezTo>
                    <a:cubicBezTo>
                      <a:pt x="4174" y="6799"/>
                      <a:pt x="4583" y="6577"/>
                      <a:pt x="4870" y="5978"/>
                    </a:cubicBezTo>
                    <a:lnTo>
                      <a:pt x="6109" y="3406"/>
                    </a:lnTo>
                    <a:cubicBezTo>
                      <a:pt x="6680" y="2227"/>
                      <a:pt x="6180" y="798"/>
                      <a:pt x="4989" y="239"/>
                    </a:cubicBezTo>
                    <a:cubicBezTo>
                      <a:pt x="4656" y="77"/>
                      <a:pt x="4302" y="0"/>
                      <a:pt x="39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8"/>
              <p:cNvSpPr/>
              <p:nvPr/>
            </p:nvSpPr>
            <p:spPr>
              <a:xfrm>
                <a:off x="5195498" y="2851558"/>
                <a:ext cx="179370" cy="169823"/>
              </a:xfrm>
              <a:custGeom>
                <a:avLst/>
                <a:gdLst/>
                <a:ahLst/>
                <a:cxnLst/>
                <a:rect l="l" t="t" r="r" b="b"/>
                <a:pathLst>
                  <a:path w="2668" h="2526" extrusionOk="0">
                    <a:moveTo>
                      <a:pt x="1450" y="0"/>
                    </a:moveTo>
                    <a:cubicBezTo>
                      <a:pt x="1000" y="0"/>
                      <a:pt x="542" y="288"/>
                      <a:pt x="310" y="769"/>
                    </a:cubicBezTo>
                    <a:cubicBezTo>
                      <a:pt x="1" y="1411"/>
                      <a:pt x="203" y="2162"/>
                      <a:pt x="775" y="2423"/>
                    </a:cubicBezTo>
                    <a:cubicBezTo>
                      <a:pt x="916" y="2493"/>
                      <a:pt x="1067" y="2525"/>
                      <a:pt x="1219" y="2525"/>
                    </a:cubicBezTo>
                    <a:cubicBezTo>
                      <a:pt x="1669" y="2525"/>
                      <a:pt x="2127" y="2238"/>
                      <a:pt x="2358" y="1757"/>
                    </a:cubicBezTo>
                    <a:cubicBezTo>
                      <a:pt x="2668" y="1114"/>
                      <a:pt x="2465" y="364"/>
                      <a:pt x="1894" y="102"/>
                    </a:cubicBezTo>
                    <a:cubicBezTo>
                      <a:pt x="1753" y="33"/>
                      <a:pt x="1602" y="0"/>
                      <a:pt x="145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8"/>
              <p:cNvSpPr/>
              <p:nvPr/>
            </p:nvSpPr>
            <p:spPr>
              <a:xfrm>
                <a:off x="4982581" y="2748696"/>
                <a:ext cx="179370" cy="170226"/>
              </a:xfrm>
              <a:custGeom>
                <a:avLst/>
                <a:gdLst/>
                <a:ahLst/>
                <a:cxnLst/>
                <a:rect l="l" t="t" r="r" b="b"/>
                <a:pathLst>
                  <a:path w="2668" h="2532" extrusionOk="0">
                    <a:moveTo>
                      <a:pt x="1462" y="1"/>
                    </a:moveTo>
                    <a:cubicBezTo>
                      <a:pt x="1008" y="1"/>
                      <a:pt x="544" y="289"/>
                      <a:pt x="310" y="775"/>
                    </a:cubicBezTo>
                    <a:cubicBezTo>
                      <a:pt x="1" y="1417"/>
                      <a:pt x="203" y="2156"/>
                      <a:pt x="775" y="2429"/>
                    </a:cubicBezTo>
                    <a:cubicBezTo>
                      <a:pt x="916" y="2499"/>
                      <a:pt x="1067" y="2531"/>
                      <a:pt x="1219" y="2531"/>
                    </a:cubicBezTo>
                    <a:cubicBezTo>
                      <a:pt x="1669" y="2531"/>
                      <a:pt x="2127" y="2244"/>
                      <a:pt x="2358" y="1763"/>
                    </a:cubicBezTo>
                    <a:cubicBezTo>
                      <a:pt x="2668" y="1120"/>
                      <a:pt x="2465" y="370"/>
                      <a:pt x="1894" y="96"/>
                    </a:cubicBezTo>
                    <a:cubicBezTo>
                      <a:pt x="1756" y="32"/>
                      <a:pt x="1610" y="1"/>
                      <a:pt x="1462"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8"/>
              <p:cNvSpPr/>
              <p:nvPr/>
            </p:nvSpPr>
            <p:spPr>
              <a:xfrm>
                <a:off x="5057072" y="2955226"/>
                <a:ext cx="92912" cy="101719"/>
              </a:xfrm>
              <a:custGeom>
                <a:avLst/>
                <a:gdLst/>
                <a:ahLst/>
                <a:cxnLst/>
                <a:rect l="l" t="t" r="r" b="b"/>
                <a:pathLst>
                  <a:path w="1382" h="1513" extrusionOk="0">
                    <a:moveTo>
                      <a:pt x="1262" y="0"/>
                    </a:moveTo>
                    <a:lnTo>
                      <a:pt x="0" y="846"/>
                    </a:lnTo>
                    <a:lnTo>
                      <a:pt x="1381" y="1513"/>
                    </a:lnTo>
                    <a:lnTo>
                      <a:pt x="1262"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8"/>
              <p:cNvSpPr/>
              <p:nvPr/>
            </p:nvSpPr>
            <p:spPr>
              <a:xfrm>
                <a:off x="5034617" y="3073551"/>
                <a:ext cx="59297" cy="97887"/>
              </a:xfrm>
              <a:custGeom>
                <a:avLst/>
                <a:gdLst/>
                <a:ahLst/>
                <a:cxnLst/>
                <a:rect l="l" t="t" r="r" b="b"/>
                <a:pathLst>
                  <a:path w="882" h="1456" extrusionOk="0">
                    <a:moveTo>
                      <a:pt x="726" y="0"/>
                    </a:moveTo>
                    <a:cubicBezTo>
                      <a:pt x="674" y="0"/>
                      <a:pt x="625" y="31"/>
                      <a:pt x="608" y="74"/>
                    </a:cubicBezTo>
                    <a:lnTo>
                      <a:pt x="36" y="1265"/>
                    </a:lnTo>
                    <a:cubicBezTo>
                      <a:pt x="1" y="1336"/>
                      <a:pt x="24" y="1419"/>
                      <a:pt x="96" y="1443"/>
                    </a:cubicBezTo>
                    <a:cubicBezTo>
                      <a:pt x="108" y="1455"/>
                      <a:pt x="132" y="1455"/>
                      <a:pt x="155" y="1455"/>
                    </a:cubicBezTo>
                    <a:cubicBezTo>
                      <a:pt x="203" y="1455"/>
                      <a:pt x="251" y="1431"/>
                      <a:pt x="275" y="1384"/>
                    </a:cubicBezTo>
                    <a:lnTo>
                      <a:pt x="846" y="193"/>
                    </a:lnTo>
                    <a:cubicBezTo>
                      <a:pt x="882" y="134"/>
                      <a:pt x="858" y="50"/>
                      <a:pt x="786" y="14"/>
                    </a:cubicBezTo>
                    <a:cubicBezTo>
                      <a:pt x="767" y="5"/>
                      <a:pt x="746" y="0"/>
                      <a:pt x="72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8"/>
              <p:cNvSpPr/>
              <p:nvPr/>
            </p:nvSpPr>
            <p:spPr>
              <a:xfrm>
                <a:off x="5096267" y="3103536"/>
                <a:ext cx="59297" cy="98290"/>
              </a:xfrm>
              <a:custGeom>
                <a:avLst/>
                <a:gdLst/>
                <a:ahLst/>
                <a:cxnLst/>
                <a:rect l="l" t="t" r="r" b="b"/>
                <a:pathLst>
                  <a:path w="882" h="1462" extrusionOk="0">
                    <a:moveTo>
                      <a:pt x="738" y="0"/>
                    </a:moveTo>
                    <a:cubicBezTo>
                      <a:pt x="688" y="0"/>
                      <a:pt x="634" y="27"/>
                      <a:pt x="608" y="80"/>
                    </a:cubicBezTo>
                    <a:lnTo>
                      <a:pt x="36" y="1259"/>
                    </a:lnTo>
                    <a:cubicBezTo>
                      <a:pt x="0" y="1331"/>
                      <a:pt x="36" y="1414"/>
                      <a:pt x="96" y="1450"/>
                    </a:cubicBezTo>
                    <a:cubicBezTo>
                      <a:pt x="120" y="1450"/>
                      <a:pt x="143" y="1462"/>
                      <a:pt x="155" y="1462"/>
                    </a:cubicBezTo>
                    <a:cubicBezTo>
                      <a:pt x="215" y="1462"/>
                      <a:pt x="262" y="1426"/>
                      <a:pt x="286" y="1378"/>
                    </a:cubicBezTo>
                    <a:lnTo>
                      <a:pt x="858" y="199"/>
                    </a:lnTo>
                    <a:cubicBezTo>
                      <a:pt x="882" y="128"/>
                      <a:pt x="858" y="45"/>
                      <a:pt x="786" y="9"/>
                    </a:cubicBezTo>
                    <a:cubicBezTo>
                      <a:pt x="771" y="3"/>
                      <a:pt x="755" y="0"/>
                      <a:pt x="738"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8"/>
              <p:cNvSpPr/>
              <p:nvPr/>
            </p:nvSpPr>
            <p:spPr>
              <a:xfrm>
                <a:off x="4972160" y="3043768"/>
                <a:ext cx="59364" cy="98021"/>
              </a:xfrm>
              <a:custGeom>
                <a:avLst/>
                <a:gdLst/>
                <a:ahLst/>
                <a:cxnLst/>
                <a:rect l="l" t="t" r="r" b="b"/>
                <a:pathLst>
                  <a:path w="883" h="1458" extrusionOk="0">
                    <a:moveTo>
                      <a:pt x="727" y="1"/>
                    </a:moveTo>
                    <a:cubicBezTo>
                      <a:pt x="680" y="1"/>
                      <a:pt x="633" y="27"/>
                      <a:pt x="608" y="76"/>
                    </a:cubicBezTo>
                    <a:lnTo>
                      <a:pt x="37" y="1267"/>
                    </a:lnTo>
                    <a:cubicBezTo>
                      <a:pt x="1" y="1327"/>
                      <a:pt x="37" y="1410"/>
                      <a:pt x="96" y="1446"/>
                    </a:cubicBezTo>
                    <a:cubicBezTo>
                      <a:pt x="120" y="1458"/>
                      <a:pt x="144" y="1458"/>
                      <a:pt x="156" y="1458"/>
                    </a:cubicBezTo>
                    <a:cubicBezTo>
                      <a:pt x="203" y="1458"/>
                      <a:pt x="263" y="1434"/>
                      <a:pt x="287" y="1386"/>
                    </a:cubicBezTo>
                    <a:lnTo>
                      <a:pt x="858" y="196"/>
                    </a:lnTo>
                    <a:cubicBezTo>
                      <a:pt x="882" y="124"/>
                      <a:pt x="858" y="41"/>
                      <a:pt x="787" y="17"/>
                    </a:cubicBezTo>
                    <a:cubicBezTo>
                      <a:pt x="768" y="6"/>
                      <a:pt x="748" y="1"/>
                      <a:pt x="72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8"/>
              <p:cNvSpPr/>
              <p:nvPr/>
            </p:nvSpPr>
            <p:spPr>
              <a:xfrm>
                <a:off x="4538325" y="2735115"/>
                <a:ext cx="122560" cy="95332"/>
              </a:xfrm>
              <a:custGeom>
                <a:avLst/>
                <a:gdLst/>
                <a:ahLst/>
                <a:cxnLst/>
                <a:rect l="l" t="t" r="r" b="b"/>
                <a:pathLst>
                  <a:path w="1823" h="1418" extrusionOk="0">
                    <a:moveTo>
                      <a:pt x="918" y="0"/>
                    </a:moveTo>
                    <a:cubicBezTo>
                      <a:pt x="1" y="0"/>
                      <a:pt x="1" y="1417"/>
                      <a:pt x="918" y="1417"/>
                    </a:cubicBezTo>
                    <a:cubicBezTo>
                      <a:pt x="1822" y="1417"/>
                      <a:pt x="1822"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8"/>
              <p:cNvSpPr/>
              <p:nvPr/>
            </p:nvSpPr>
            <p:spPr>
              <a:xfrm>
                <a:off x="4674399" y="2813573"/>
                <a:ext cx="184210" cy="142528"/>
              </a:xfrm>
              <a:custGeom>
                <a:avLst/>
                <a:gdLst/>
                <a:ahLst/>
                <a:cxnLst/>
                <a:rect l="l" t="t" r="r" b="b"/>
                <a:pathLst>
                  <a:path w="2740" h="2120" extrusionOk="0">
                    <a:moveTo>
                      <a:pt x="1370" y="0"/>
                    </a:moveTo>
                    <a:cubicBezTo>
                      <a:pt x="1" y="0"/>
                      <a:pt x="1" y="2119"/>
                      <a:pt x="1370" y="2119"/>
                    </a:cubicBezTo>
                    <a:cubicBezTo>
                      <a:pt x="2739" y="2119"/>
                      <a:pt x="2739" y="0"/>
                      <a:pt x="1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6" name="Google Shape;3996;p68"/>
            <p:cNvGrpSpPr/>
            <p:nvPr/>
          </p:nvGrpSpPr>
          <p:grpSpPr>
            <a:xfrm>
              <a:off x="3292224" y="2947909"/>
              <a:ext cx="2559553" cy="1771616"/>
              <a:chOff x="3292224" y="2947909"/>
              <a:chExt cx="2559553" cy="1771616"/>
            </a:xfrm>
          </p:grpSpPr>
          <p:sp>
            <p:nvSpPr>
              <p:cNvPr id="3997" name="Google Shape;3997;p68"/>
              <p:cNvSpPr/>
              <p:nvPr/>
            </p:nvSpPr>
            <p:spPr>
              <a:xfrm>
                <a:off x="3292224" y="4466502"/>
                <a:ext cx="2559553" cy="253024"/>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8"/>
              <p:cNvSpPr/>
              <p:nvPr/>
            </p:nvSpPr>
            <p:spPr>
              <a:xfrm>
                <a:off x="3697797" y="4183083"/>
                <a:ext cx="220096" cy="424320"/>
              </a:xfrm>
              <a:custGeom>
                <a:avLst/>
                <a:gdLst/>
                <a:ahLst/>
                <a:cxnLst/>
                <a:rect l="l" t="t" r="r" b="b"/>
                <a:pathLst>
                  <a:path w="3275" h="6311" extrusionOk="0">
                    <a:moveTo>
                      <a:pt x="1" y="1"/>
                    </a:moveTo>
                    <a:lnTo>
                      <a:pt x="1"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8"/>
              <p:cNvSpPr/>
              <p:nvPr/>
            </p:nvSpPr>
            <p:spPr>
              <a:xfrm>
                <a:off x="5226106" y="4183083"/>
                <a:ext cx="220096" cy="424320"/>
              </a:xfrm>
              <a:custGeom>
                <a:avLst/>
                <a:gdLst/>
                <a:ahLst/>
                <a:cxnLst/>
                <a:rect l="l" t="t" r="r" b="b"/>
                <a:pathLst>
                  <a:path w="3275" h="6311" extrusionOk="0">
                    <a:moveTo>
                      <a:pt x="0" y="1"/>
                    </a:moveTo>
                    <a:lnTo>
                      <a:pt x="0" y="6311"/>
                    </a:lnTo>
                    <a:lnTo>
                      <a:pt x="3275" y="6311"/>
                    </a:lnTo>
                    <a:lnTo>
                      <a:pt x="3275"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8"/>
              <p:cNvSpPr/>
              <p:nvPr/>
            </p:nvSpPr>
            <p:spPr>
              <a:xfrm>
                <a:off x="3640203" y="3243273"/>
                <a:ext cx="1863595" cy="1011147"/>
              </a:xfrm>
              <a:custGeom>
                <a:avLst/>
                <a:gdLst/>
                <a:ahLst/>
                <a:cxnLst/>
                <a:rect l="l" t="t" r="r" b="b"/>
                <a:pathLst>
                  <a:path w="27730" h="15039" extrusionOk="0">
                    <a:moveTo>
                      <a:pt x="0" y="1"/>
                    </a:moveTo>
                    <a:lnTo>
                      <a:pt x="0" y="15038"/>
                    </a:lnTo>
                    <a:lnTo>
                      <a:pt x="27730" y="15038"/>
                    </a:lnTo>
                    <a:lnTo>
                      <a:pt x="2773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8"/>
              <p:cNvSpPr/>
              <p:nvPr/>
            </p:nvSpPr>
            <p:spPr>
              <a:xfrm>
                <a:off x="3569772" y="3172071"/>
                <a:ext cx="2004456" cy="1152744"/>
              </a:xfrm>
              <a:custGeom>
                <a:avLst/>
                <a:gdLst/>
                <a:ahLst/>
                <a:cxnLst/>
                <a:rect l="l" t="t" r="r" b="b"/>
                <a:pathLst>
                  <a:path w="29826" h="17145" extrusionOk="0">
                    <a:moveTo>
                      <a:pt x="27730" y="2107"/>
                    </a:moveTo>
                    <a:lnTo>
                      <a:pt x="27730"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8"/>
              <p:cNvSpPr/>
              <p:nvPr/>
            </p:nvSpPr>
            <p:spPr>
              <a:xfrm>
                <a:off x="4609971" y="3172071"/>
                <a:ext cx="964257" cy="1152744"/>
              </a:xfrm>
              <a:custGeom>
                <a:avLst/>
                <a:gdLst/>
                <a:ahLst/>
                <a:cxnLst/>
                <a:rect l="l" t="t" r="r" b="b"/>
                <a:pathLst>
                  <a:path w="14348" h="17145" extrusionOk="0">
                    <a:moveTo>
                      <a:pt x="394" y="0"/>
                    </a:moveTo>
                    <a:cubicBezTo>
                      <a:pt x="465" y="1214"/>
                      <a:pt x="477" y="1024"/>
                      <a:pt x="489" y="2226"/>
                    </a:cubicBezTo>
                    <a:cubicBezTo>
                      <a:pt x="513" y="4548"/>
                      <a:pt x="453" y="6858"/>
                      <a:pt x="370" y="9180"/>
                    </a:cubicBezTo>
                    <a:cubicBezTo>
                      <a:pt x="263" y="11835"/>
                      <a:pt x="108" y="14490"/>
                      <a:pt x="1" y="17145"/>
                    </a:cubicBezTo>
                    <a:lnTo>
                      <a:pt x="14348" y="17145"/>
                    </a:lnTo>
                    <a:lnTo>
                      <a:pt x="14348" y="0"/>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8"/>
              <p:cNvSpPr/>
              <p:nvPr/>
            </p:nvSpPr>
            <p:spPr>
              <a:xfrm>
                <a:off x="3944238" y="3336931"/>
                <a:ext cx="36896" cy="819796"/>
              </a:xfrm>
              <a:custGeom>
                <a:avLst/>
                <a:gdLst/>
                <a:ahLst/>
                <a:cxnLst/>
                <a:rect l="l" t="t" r="r" b="b"/>
                <a:pathLst>
                  <a:path w="549" h="12193" extrusionOk="0">
                    <a:moveTo>
                      <a:pt x="274" y="1"/>
                    </a:moveTo>
                    <a:cubicBezTo>
                      <a:pt x="274" y="1"/>
                      <a:pt x="274" y="48"/>
                      <a:pt x="263" y="132"/>
                    </a:cubicBezTo>
                    <a:cubicBezTo>
                      <a:pt x="251" y="227"/>
                      <a:pt x="239" y="358"/>
                      <a:pt x="227" y="525"/>
                    </a:cubicBezTo>
                    <a:cubicBezTo>
                      <a:pt x="191" y="858"/>
                      <a:pt x="155" y="1334"/>
                      <a:pt x="120" y="1906"/>
                    </a:cubicBezTo>
                    <a:cubicBezTo>
                      <a:pt x="84" y="2477"/>
                      <a:pt x="60" y="3144"/>
                      <a:pt x="36" y="3858"/>
                    </a:cubicBezTo>
                    <a:cubicBezTo>
                      <a:pt x="24" y="4216"/>
                      <a:pt x="13" y="4585"/>
                      <a:pt x="13" y="4954"/>
                    </a:cubicBezTo>
                    <a:cubicBezTo>
                      <a:pt x="1" y="5335"/>
                      <a:pt x="1" y="5716"/>
                      <a:pt x="1" y="6097"/>
                    </a:cubicBezTo>
                    <a:cubicBezTo>
                      <a:pt x="1" y="6478"/>
                      <a:pt x="1" y="6859"/>
                      <a:pt x="13" y="7240"/>
                    </a:cubicBezTo>
                    <a:cubicBezTo>
                      <a:pt x="13" y="7609"/>
                      <a:pt x="24" y="7978"/>
                      <a:pt x="36" y="8335"/>
                    </a:cubicBezTo>
                    <a:cubicBezTo>
                      <a:pt x="48" y="9049"/>
                      <a:pt x="84" y="9716"/>
                      <a:pt x="120" y="10288"/>
                    </a:cubicBezTo>
                    <a:cubicBezTo>
                      <a:pt x="155" y="10859"/>
                      <a:pt x="191" y="11335"/>
                      <a:pt x="227" y="11669"/>
                    </a:cubicBezTo>
                    <a:cubicBezTo>
                      <a:pt x="239" y="11835"/>
                      <a:pt x="251" y="11966"/>
                      <a:pt x="263" y="12062"/>
                    </a:cubicBezTo>
                    <a:cubicBezTo>
                      <a:pt x="274" y="12145"/>
                      <a:pt x="274" y="12193"/>
                      <a:pt x="274" y="12193"/>
                    </a:cubicBezTo>
                    <a:cubicBezTo>
                      <a:pt x="274" y="12193"/>
                      <a:pt x="286" y="12145"/>
                      <a:pt x="298" y="12062"/>
                    </a:cubicBezTo>
                    <a:cubicBezTo>
                      <a:pt x="298" y="11966"/>
                      <a:pt x="322" y="11835"/>
                      <a:pt x="334" y="11669"/>
                    </a:cubicBezTo>
                    <a:cubicBezTo>
                      <a:pt x="370" y="11335"/>
                      <a:pt x="405" y="10859"/>
                      <a:pt x="441" y="10288"/>
                    </a:cubicBezTo>
                    <a:cubicBezTo>
                      <a:pt x="477" y="9716"/>
                      <a:pt x="501" y="9049"/>
                      <a:pt x="525" y="8335"/>
                    </a:cubicBezTo>
                    <a:cubicBezTo>
                      <a:pt x="536" y="7978"/>
                      <a:pt x="536" y="7609"/>
                      <a:pt x="548" y="7240"/>
                    </a:cubicBezTo>
                    <a:cubicBezTo>
                      <a:pt x="548" y="6859"/>
                      <a:pt x="548" y="6478"/>
                      <a:pt x="548" y="6097"/>
                    </a:cubicBezTo>
                    <a:cubicBezTo>
                      <a:pt x="548" y="5716"/>
                      <a:pt x="548" y="5335"/>
                      <a:pt x="548" y="4954"/>
                    </a:cubicBezTo>
                    <a:cubicBezTo>
                      <a:pt x="536" y="4585"/>
                      <a:pt x="536" y="4216"/>
                      <a:pt x="525" y="3858"/>
                    </a:cubicBezTo>
                    <a:cubicBezTo>
                      <a:pt x="501" y="3144"/>
                      <a:pt x="465" y="2477"/>
                      <a:pt x="441" y="1906"/>
                    </a:cubicBezTo>
                    <a:cubicBezTo>
                      <a:pt x="405" y="1334"/>
                      <a:pt x="358" y="858"/>
                      <a:pt x="334" y="525"/>
                    </a:cubicBezTo>
                    <a:cubicBezTo>
                      <a:pt x="322" y="358"/>
                      <a:pt x="298" y="227"/>
                      <a:pt x="298"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8"/>
              <p:cNvSpPr/>
              <p:nvPr/>
            </p:nvSpPr>
            <p:spPr>
              <a:xfrm>
                <a:off x="4350761" y="3336931"/>
                <a:ext cx="36828" cy="819796"/>
              </a:xfrm>
              <a:custGeom>
                <a:avLst/>
                <a:gdLst/>
                <a:ahLst/>
                <a:cxnLst/>
                <a:rect l="l" t="t" r="r" b="b"/>
                <a:pathLst>
                  <a:path w="548" h="12193" extrusionOk="0">
                    <a:moveTo>
                      <a:pt x="274" y="1"/>
                    </a:moveTo>
                    <a:cubicBezTo>
                      <a:pt x="274" y="1"/>
                      <a:pt x="262" y="48"/>
                      <a:pt x="262" y="132"/>
                    </a:cubicBezTo>
                    <a:cubicBezTo>
                      <a:pt x="250" y="227"/>
                      <a:pt x="238" y="358"/>
                      <a:pt x="214" y="525"/>
                    </a:cubicBezTo>
                    <a:cubicBezTo>
                      <a:pt x="191" y="858"/>
                      <a:pt x="155" y="1334"/>
                      <a:pt x="119" y="1906"/>
                    </a:cubicBezTo>
                    <a:cubicBezTo>
                      <a:pt x="83" y="2477"/>
                      <a:pt x="48" y="3144"/>
                      <a:pt x="24" y="3858"/>
                    </a:cubicBezTo>
                    <a:cubicBezTo>
                      <a:pt x="24" y="4216"/>
                      <a:pt x="12" y="4585"/>
                      <a:pt x="12" y="4954"/>
                    </a:cubicBezTo>
                    <a:cubicBezTo>
                      <a:pt x="0" y="5335"/>
                      <a:pt x="0" y="5716"/>
                      <a:pt x="0" y="6097"/>
                    </a:cubicBezTo>
                    <a:cubicBezTo>
                      <a:pt x="0" y="6478"/>
                      <a:pt x="0" y="6859"/>
                      <a:pt x="0" y="7240"/>
                    </a:cubicBezTo>
                    <a:cubicBezTo>
                      <a:pt x="12" y="7609"/>
                      <a:pt x="24" y="7978"/>
                      <a:pt x="24" y="8335"/>
                    </a:cubicBezTo>
                    <a:cubicBezTo>
                      <a:pt x="48" y="9049"/>
                      <a:pt x="83" y="9716"/>
                      <a:pt x="119" y="10288"/>
                    </a:cubicBezTo>
                    <a:cubicBezTo>
                      <a:pt x="143" y="10859"/>
                      <a:pt x="191" y="11335"/>
                      <a:pt x="214" y="11669"/>
                    </a:cubicBezTo>
                    <a:cubicBezTo>
                      <a:pt x="226" y="11835"/>
                      <a:pt x="250" y="11966"/>
                      <a:pt x="262" y="12062"/>
                    </a:cubicBezTo>
                    <a:cubicBezTo>
                      <a:pt x="262" y="12145"/>
                      <a:pt x="274" y="12193"/>
                      <a:pt x="274" y="12193"/>
                    </a:cubicBezTo>
                    <a:cubicBezTo>
                      <a:pt x="274" y="12193"/>
                      <a:pt x="274" y="12145"/>
                      <a:pt x="286" y="12062"/>
                    </a:cubicBezTo>
                    <a:cubicBezTo>
                      <a:pt x="298" y="11966"/>
                      <a:pt x="310" y="11835"/>
                      <a:pt x="333"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500" y="3144"/>
                      <a:pt x="464" y="2477"/>
                      <a:pt x="429" y="1906"/>
                    </a:cubicBezTo>
                    <a:cubicBezTo>
                      <a:pt x="393" y="1334"/>
                      <a:pt x="357" y="858"/>
                      <a:pt x="321"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8"/>
              <p:cNvSpPr/>
              <p:nvPr/>
            </p:nvSpPr>
            <p:spPr>
              <a:xfrm>
                <a:off x="4756411" y="3336931"/>
                <a:ext cx="36896" cy="819796"/>
              </a:xfrm>
              <a:custGeom>
                <a:avLst/>
                <a:gdLst/>
                <a:ahLst/>
                <a:cxnLst/>
                <a:rect l="l" t="t" r="r" b="b"/>
                <a:pathLst>
                  <a:path w="549" h="12193" extrusionOk="0">
                    <a:moveTo>
                      <a:pt x="274" y="1"/>
                    </a:moveTo>
                    <a:cubicBezTo>
                      <a:pt x="274" y="1"/>
                      <a:pt x="274" y="48"/>
                      <a:pt x="262" y="132"/>
                    </a:cubicBezTo>
                    <a:cubicBezTo>
                      <a:pt x="251" y="227"/>
                      <a:pt x="239" y="358"/>
                      <a:pt x="215" y="525"/>
                    </a:cubicBezTo>
                    <a:cubicBezTo>
                      <a:pt x="191" y="858"/>
                      <a:pt x="155" y="1334"/>
                      <a:pt x="120" y="1906"/>
                    </a:cubicBezTo>
                    <a:cubicBezTo>
                      <a:pt x="84" y="2477"/>
                      <a:pt x="48" y="3144"/>
                      <a:pt x="36" y="3858"/>
                    </a:cubicBezTo>
                    <a:cubicBezTo>
                      <a:pt x="24" y="4216"/>
                      <a:pt x="12" y="4585"/>
                      <a:pt x="12" y="4954"/>
                    </a:cubicBezTo>
                    <a:cubicBezTo>
                      <a:pt x="0" y="5335"/>
                      <a:pt x="0" y="5716"/>
                      <a:pt x="0" y="6097"/>
                    </a:cubicBezTo>
                    <a:cubicBezTo>
                      <a:pt x="0" y="6478"/>
                      <a:pt x="0" y="6859"/>
                      <a:pt x="12" y="7240"/>
                    </a:cubicBezTo>
                    <a:cubicBezTo>
                      <a:pt x="12" y="7609"/>
                      <a:pt x="24" y="7978"/>
                      <a:pt x="36" y="8335"/>
                    </a:cubicBezTo>
                    <a:cubicBezTo>
                      <a:pt x="48" y="9049"/>
                      <a:pt x="84" y="9716"/>
                      <a:pt x="120" y="10288"/>
                    </a:cubicBezTo>
                    <a:cubicBezTo>
                      <a:pt x="155" y="10859"/>
                      <a:pt x="191" y="11335"/>
                      <a:pt x="215" y="11669"/>
                    </a:cubicBezTo>
                    <a:cubicBezTo>
                      <a:pt x="239" y="11835"/>
                      <a:pt x="251" y="11966"/>
                      <a:pt x="262" y="12062"/>
                    </a:cubicBezTo>
                    <a:cubicBezTo>
                      <a:pt x="274" y="12145"/>
                      <a:pt x="274" y="12193"/>
                      <a:pt x="274" y="12193"/>
                    </a:cubicBezTo>
                    <a:cubicBezTo>
                      <a:pt x="274" y="12193"/>
                      <a:pt x="286" y="12145"/>
                      <a:pt x="286" y="12062"/>
                    </a:cubicBezTo>
                    <a:cubicBezTo>
                      <a:pt x="298" y="11966"/>
                      <a:pt x="310" y="11835"/>
                      <a:pt x="334" y="11669"/>
                    </a:cubicBezTo>
                    <a:cubicBezTo>
                      <a:pt x="358" y="11335"/>
                      <a:pt x="393" y="10859"/>
                      <a:pt x="429" y="10288"/>
                    </a:cubicBezTo>
                    <a:cubicBezTo>
                      <a:pt x="465" y="9716"/>
                      <a:pt x="501" y="9049"/>
                      <a:pt x="524" y="8335"/>
                    </a:cubicBezTo>
                    <a:cubicBezTo>
                      <a:pt x="524" y="7978"/>
                      <a:pt x="536" y="7609"/>
                      <a:pt x="536" y="7240"/>
                    </a:cubicBezTo>
                    <a:cubicBezTo>
                      <a:pt x="548" y="6859"/>
                      <a:pt x="548" y="6478"/>
                      <a:pt x="548" y="6097"/>
                    </a:cubicBezTo>
                    <a:cubicBezTo>
                      <a:pt x="548" y="5716"/>
                      <a:pt x="548" y="5335"/>
                      <a:pt x="536" y="4954"/>
                    </a:cubicBezTo>
                    <a:cubicBezTo>
                      <a:pt x="536" y="4585"/>
                      <a:pt x="524" y="4216"/>
                      <a:pt x="524" y="3858"/>
                    </a:cubicBezTo>
                    <a:cubicBezTo>
                      <a:pt x="501" y="3144"/>
                      <a:pt x="465" y="2477"/>
                      <a:pt x="429" y="1906"/>
                    </a:cubicBezTo>
                    <a:cubicBezTo>
                      <a:pt x="393" y="1334"/>
                      <a:pt x="358" y="858"/>
                      <a:pt x="334" y="525"/>
                    </a:cubicBezTo>
                    <a:cubicBezTo>
                      <a:pt x="310" y="358"/>
                      <a:pt x="298" y="227"/>
                      <a:pt x="286" y="132"/>
                    </a:cubicBezTo>
                    <a:cubicBezTo>
                      <a:pt x="286" y="48"/>
                      <a:pt x="274"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8"/>
              <p:cNvSpPr/>
              <p:nvPr/>
            </p:nvSpPr>
            <p:spPr>
              <a:xfrm>
                <a:off x="5162866" y="3336931"/>
                <a:ext cx="36896" cy="819796"/>
              </a:xfrm>
              <a:custGeom>
                <a:avLst/>
                <a:gdLst/>
                <a:ahLst/>
                <a:cxnLst/>
                <a:rect l="l" t="t" r="r" b="b"/>
                <a:pathLst>
                  <a:path w="549" h="12193" extrusionOk="0">
                    <a:moveTo>
                      <a:pt x="275" y="1"/>
                    </a:moveTo>
                    <a:cubicBezTo>
                      <a:pt x="275" y="1"/>
                      <a:pt x="263" y="48"/>
                      <a:pt x="251" y="132"/>
                    </a:cubicBezTo>
                    <a:cubicBezTo>
                      <a:pt x="251" y="227"/>
                      <a:pt x="227" y="358"/>
                      <a:pt x="215" y="525"/>
                    </a:cubicBezTo>
                    <a:cubicBezTo>
                      <a:pt x="191" y="858"/>
                      <a:pt x="144" y="1334"/>
                      <a:pt x="108" y="1906"/>
                    </a:cubicBezTo>
                    <a:cubicBezTo>
                      <a:pt x="84" y="2477"/>
                      <a:pt x="48" y="3144"/>
                      <a:pt x="25" y="3858"/>
                    </a:cubicBezTo>
                    <a:cubicBezTo>
                      <a:pt x="13" y="4216"/>
                      <a:pt x="13" y="4585"/>
                      <a:pt x="1" y="4954"/>
                    </a:cubicBezTo>
                    <a:cubicBezTo>
                      <a:pt x="1" y="5335"/>
                      <a:pt x="1" y="5716"/>
                      <a:pt x="1" y="6097"/>
                    </a:cubicBezTo>
                    <a:cubicBezTo>
                      <a:pt x="1" y="6478"/>
                      <a:pt x="1" y="6859"/>
                      <a:pt x="1" y="7240"/>
                    </a:cubicBezTo>
                    <a:cubicBezTo>
                      <a:pt x="13" y="7609"/>
                      <a:pt x="13" y="7978"/>
                      <a:pt x="25" y="8335"/>
                    </a:cubicBezTo>
                    <a:cubicBezTo>
                      <a:pt x="48" y="9049"/>
                      <a:pt x="72" y="9716"/>
                      <a:pt x="108" y="10288"/>
                    </a:cubicBezTo>
                    <a:cubicBezTo>
                      <a:pt x="144" y="10859"/>
                      <a:pt x="179" y="11335"/>
                      <a:pt x="215" y="11669"/>
                    </a:cubicBezTo>
                    <a:cubicBezTo>
                      <a:pt x="227" y="11835"/>
                      <a:pt x="251" y="11966"/>
                      <a:pt x="251" y="12062"/>
                    </a:cubicBezTo>
                    <a:cubicBezTo>
                      <a:pt x="263" y="12145"/>
                      <a:pt x="275" y="12193"/>
                      <a:pt x="275" y="12193"/>
                    </a:cubicBezTo>
                    <a:cubicBezTo>
                      <a:pt x="275" y="12193"/>
                      <a:pt x="275" y="12145"/>
                      <a:pt x="287" y="12062"/>
                    </a:cubicBezTo>
                    <a:cubicBezTo>
                      <a:pt x="299" y="11966"/>
                      <a:pt x="310" y="11835"/>
                      <a:pt x="322" y="11669"/>
                    </a:cubicBezTo>
                    <a:cubicBezTo>
                      <a:pt x="358" y="11335"/>
                      <a:pt x="394" y="10859"/>
                      <a:pt x="429" y="10288"/>
                    </a:cubicBezTo>
                    <a:cubicBezTo>
                      <a:pt x="465" y="9716"/>
                      <a:pt x="501" y="9049"/>
                      <a:pt x="513" y="8335"/>
                    </a:cubicBezTo>
                    <a:cubicBezTo>
                      <a:pt x="525" y="7978"/>
                      <a:pt x="537" y="7609"/>
                      <a:pt x="537" y="7240"/>
                    </a:cubicBezTo>
                    <a:cubicBezTo>
                      <a:pt x="549" y="6859"/>
                      <a:pt x="549" y="6478"/>
                      <a:pt x="549" y="6097"/>
                    </a:cubicBezTo>
                    <a:cubicBezTo>
                      <a:pt x="549" y="5716"/>
                      <a:pt x="549" y="5335"/>
                      <a:pt x="537" y="4954"/>
                    </a:cubicBezTo>
                    <a:cubicBezTo>
                      <a:pt x="537" y="4585"/>
                      <a:pt x="525" y="4216"/>
                      <a:pt x="513" y="3858"/>
                    </a:cubicBezTo>
                    <a:cubicBezTo>
                      <a:pt x="501" y="3144"/>
                      <a:pt x="465" y="2477"/>
                      <a:pt x="429" y="1906"/>
                    </a:cubicBezTo>
                    <a:cubicBezTo>
                      <a:pt x="394" y="1334"/>
                      <a:pt x="358" y="858"/>
                      <a:pt x="322" y="525"/>
                    </a:cubicBezTo>
                    <a:cubicBezTo>
                      <a:pt x="310" y="358"/>
                      <a:pt x="299" y="227"/>
                      <a:pt x="287" y="132"/>
                    </a:cubicBezTo>
                    <a:cubicBezTo>
                      <a:pt x="275" y="48"/>
                      <a:pt x="275" y="1"/>
                      <a:pt x="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8"/>
              <p:cNvSpPr/>
              <p:nvPr/>
            </p:nvSpPr>
            <p:spPr>
              <a:xfrm>
                <a:off x="3468158" y="3152035"/>
                <a:ext cx="2207684" cy="247425"/>
              </a:xfrm>
              <a:custGeom>
                <a:avLst/>
                <a:gdLst/>
                <a:ahLst/>
                <a:cxnLst/>
                <a:rect l="l" t="t" r="r" b="b"/>
                <a:pathLst>
                  <a:path w="32850" h="3680" extrusionOk="0">
                    <a:moveTo>
                      <a:pt x="1084" y="0"/>
                    </a:moveTo>
                    <a:cubicBezTo>
                      <a:pt x="191" y="0"/>
                      <a:pt x="0" y="822"/>
                      <a:pt x="0" y="1834"/>
                    </a:cubicBezTo>
                    <a:cubicBezTo>
                      <a:pt x="0" y="2858"/>
                      <a:pt x="191" y="3679"/>
                      <a:pt x="1084" y="3679"/>
                    </a:cubicBezTo>
                    <a:lnTo>
                      <a:pt x="31766" y="3679"/>
                    </a:lnTo>
                    <a:cubicBezTo>
                      <a:pt x="32659" y="3679"/>
                      <a:pt x="32850" y="2858"/>
                      <a:pt x="32850" y="1834"/>
                    </a:cubicBezTo>
                    <a:cubicBezTo>
                      <a:pt x="32850" y="822"/>
                      <a:pt x="32659" y="0"/>
                      <a:pt x="3176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8"/>
              <p:cNvSpPr/>
              <p:nvPr/>
            </p:nvSpPr>
            <p:spPr>
              <a:xfrm>
                <a:off x="3468158" y="3247307"/>
                <a:ext cx="2207684" cy="56881"/>
              </a:xfrm>
              <a:custGeom>
                <a:avLst/>
                <a:gdLst/>
                <a:ahLst/>
                <a:cxnLst/>
                <a:rect l="l" t="t" r="r" b="b"/>
                <a:pathLst>
                  <a:path w="32850" h="846" extrusionOk="0">
                    <a:moveTo>
                      <a:pt x="1084" y="0"/>
                    </a:moveTo>
                    <a:cubicBezTo>
                      <a:pt x="191" y="0"/>
                      <a:pt x="0" y="191"/>
                      <a:pt x="0" y="417"/>
                    </a:cubicBezTo>
                    <a:cubicBezTo>
                      <a:pt x="0" y="655"/>
                      <a:pt x="191" y="846"/>
                      <a:pt x="1084" y="846"/>
                    </a:cubicBezTo>
                    <a:lnTo>
                      <a:pt x="31766" y="846"/>
                    </a:lnTo>
                    <a:cubicBezTo>
                      <a:pt x="32659" y="846"/>
                      <a:pt x="32850" y="655"/>
                      <a:pt x="32850" y="417"/>
                    </a:cubicBezTo>
                    <a:cubicBezTo>
                      <a:pt x="32850" y="191"/>
                      <a:pt x="32659" y="0"/>
                      <a:pt x="3176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8"/>
              <p:cNvSpPr/>
              <p:nvPr/>
            </p:nvSpPr>
            <p:spPr>
              <a:xfrm>
                <a:off x="3546586" y="3986152"/>
                <a:ext cx="180109" cy="348277"/>
              </a:xfrm>
              <a:custGeom>
                <a:avLst/>
                <a:gdLst/>
                <a:ahLst/>
                <a:cxnLst/>
                <a:rect l="l" t="t" r="r" b="b"/>
                <a:pathLst>
                  <a:path w="2680"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8"/>
              <p:cNvSpPr/>
              <p:nvPr/>
            </p:nvSpPr>
            <p:spPr>
              <a:xfrm>
                <a:off x="3546586"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8"/>
              <p:cNvSpPr/>
              <p:nvPr/>
            </p:nvSpPr>
            <p:spPr>
              <a:xfrm>
                <a:off x="3585767" y="4019770"/>
                <a:ext cx="92071" cy="71336"/>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8"/>
              <p:cNvSpPr/>
              <p:nvPr/>
            </p:nvSpPr>
            <p:spPr>
              <a:xfrm>
                <a:off x="3775419" y="4222281"/>
                <a:ext cx="92071" cy="71336"/>
              </a:xfrm>
              <a:custGeom>
                <a:avLst/>
                <a:gdLst/>
                <a:ahLst/>
                <a:cxnLst/>
                <a:rect l="l" t="t" r="r" b="b"/>
                <a:pathLst>
                  <a:path w="1370" h="1061" extrusionOk="0">
                    <a:moveTo>
                      <a:pt x="691" y="1"/>
                    </a:moveTo>
                    <a:cubicBezTo>
                      <a:pt x="0" y="1"/>
                      <a:pt x="0" y="1061"/>
                      <a:pt x="691" y="1061"/>
                    </a:cubicBezTo>
                    <a:cubicBezTo>
                      <a:pt x="1370" y="1061"/>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8"/>
              <p:cNvSpPr/>
              <p:nvPr/>
            </p:nvSpPr>
            <p:spPr>
              <a:xfrm>
                <a:off x="5417372" y="3986152"/>
                <a:ext cx="180042" cy="348277"/>
              </a:xfrm>
              <a:custGeom>
                <a:avLst/>
                <a:gdLst/>
                <a:ahLst/>
                <a:cxnLst/>
                <a:rect l="l" t="t" r="r" b="b"/>
                <a:pathLst>
                  <a:path w="2679" h="5180" extrusionOk="0">
                    <a:moveTo>
                      <a:pt x="0" y="1"/>
                    </a:moveTo>
                    <a:lnTo>
                      <a:pt x="0" y="5180"/>
                    </a:lnTo>
                    <a:lnTo>
                      <a:pt x="2679" y="5180"/>
                    </a:lnTo>
                    <a:lnTo>
                      <a:pt x="2679"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8"/>
              <p:cNvSpPr/>
              <p:nvPr/>
            </p:nvSpPr>
            <p:spPr>
              <a:xfrm>
                <a:off x="5235717"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8"/>
              <p:cNvSpPr/>
              <p:nvPr/>
            </p:nvSpPr>
            <p:spPr>
              <a:xfrm>
                <a:off x="5466163" y="4019770"/>
                <a:ext cx="92071" cy="71336"/>
              </a:xfrm>
              <a:custGeom>
                <a:avLst/>
                <a:gdLst/>
                <a:ahLst/>
                <a:cxnLst/>
                <a:rect l="l" t="t" r="r" b="b"/>
                <a:pathLst>
                  <a:path w="1370" h="1061" extrusionOk="0">
                    <a:moveTo>
                      <a:pt x="691" y="1"/>
                    </a:moveTo>
                    <a:cubicBezTo>
                      <a:pt x="0" y="1"/>
                      <a:pt x="0" y="1060"/>
                      <a:pt x="691" y="1060"/>
                    </a:cubicBezTo>
                    <a:cubicBezTo>
                      <a:pt x="1370" y="1060"/>
                      <a:pt x="1370" y="1"/>
                      <a:pt x="69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8"/>
              <p:cNvSpPr/>
              <p:nvPr/>
            </p:nvSpPr>
            <p:spPr>
              <a:xfrm>
                <a:off x="5276510" y="4222281"/>
                <a:ext cx="92071" cy="71336"/>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8"/>
              <p:cNvSpPr/>
              <p:nvPr/>
            </p:nvSpPr>
            <p:spPr>
              <a:xfrm>
                <a:off x="4273139" y="2947909"/>
                <a:ext cx="597788" cy="652448"/>
              </a:xfrm>
              <a:custGeom>
                <a:avLst/>
                <a:gdLst/>
                <a:ahLst/>
                <a:cxnLst/>
                <a:rect l="l" t="t" r="r" b="b"/>
                <a:pathLst>
                  <a:path w="8895" h="9704" extrusionOk="0">
                    <a:moveTo>
                      <a:pt x="3358" y="0"/>
                    </a:moveTo>
                    <a:cubicBezTo>
                      <a:pt x="1512" y="0"/>
                      <a:pt x="0" y="1512"/>
                      <a:pt x="0" y="3370"/>
                    </a:cubicBezTo>
                    <a:lnTo>
                      <a:pt x="0" y="6346"/>
                    </a:lnTo>
                    <a:cubicBezTo>
                      <a:pt x="0" y="8192"/>
                      <a:pt x="1512"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8"/>
              <p:cNvSpPr/>
              <p:nvPr/>
            </p:nvSpPr>
            <p:spPr>
              <a:xfrm>
                <a:off x="4343503" y="3018372"/>
                <a:ext cx="456994" cy="511591"/>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3" y="7608"/>
                      <a:pt x="6799" y="6572"/>
                      <a:pt x="6799" y="5298"/>
                    </a:cubicBezTo>
                    <a:lnTo>
                      <a:pt x="6799" y="2322"/>
                    </a:lnTo>
                    <a:cubicBezTo>
                      <a:pt x="6799" y="1036"/>
                      <a:pt x="5763" y="0"/>
                      <a:pt x="4490"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8"/>
              <p:cNvSpPr/>
              <p:nvPr/>
            </p:nvSpPr>
            <p:spPr>
              <a:xfrm>
                <a:off x="4510776" y="3155195"/>
                <a:ext cx="122448" cy="237877"/>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20" y="1573"/>
                      <a:pt x="1822" y="1263"/>
                      <a:pt x="1822" y="918"/>
                    </a:cubicBezTo>
                    <a:cubicBezTo>
                      <a:pt x="1822" y="406"/>
                      <a:pt x="1417" y="1"/>
                      <a:pt x="90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0" name="Google Shape;4020;p68"/>
          <p:cNvGrpSpPr/>
          <p:nvPr/>
        </p:nvGrpSpPr>
        <p:grpSpPr>
          <a:xfrm>
            <a:off x="7205125" y="211475"/>
            <a:ext cx="392112" cy="392100"/>
            <a:chOff x="7205125" y="211475"/>
            <a:chExt cx="392112" cy="392100"/>
          </a:xfrm>
        </p:grpSpPr>
        <p:sp>
          <p:nvSpPr>
            <p:cNvPr id="4021" name="Google Shape;4021;p68"/>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8">
              <a:hlinkClick r:id="" action="ppaction://hlinkshowjump?jump=nextslide"/>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8"/>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8"/>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5" name="Google Shape;4025;p68"/>
          <p:cNvGrpSpPr/>
          <p:nvPr/>
        </p:nvGrpSpPr>
        <p:grpSpPr>
          <a:xfrm>
            <a:off x="7758663" y="211475"/>
            <a:ext cx="392112" cy="392100"/>
            <a:chOff x="7758663" y="211475"/>
            <a:chExt cx="392112" cy="392100"/>
          </a:xfrm>
        </p:grpSpPr>
        <p:sp>
          <p:nvSpPr>
            <p:cNvPr id="4026" name="Google Shape;4026;p68"/>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8"/>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8">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68"/>
          <p:cNvGrpSpPr/>
          <p:nvPr/>
        </p:nvGrpSpPr>
        <p:grpSpPr>
          <a:xfrm>
            <a:off x="8312201" y="211475"/>
            <a:ext cx="392112" cy="392100"/>
            <a:chOff x="8312201" y="211475"/>
            <a:chExt cx="392112" cy="392100"/>
          </a:xfrm>
        </p:grpSpPr>
        <p:grpSp>
          <p:nvGrpSpPr>
            <p:cNvPr id="4030" name="Google Shape;4030;p68"/>
            <p:cNvGrpSpPr/>
            <p:nvPr/>
          </p:nvGrpSpPr>
          <p:grpSpPr>
            <a:xfrm>
              <a:off x="8312201" y="220550"/>
              <a:ext cx="380430" cy="373923"/>
              <a:chOff x="4932401" y="4252000"/>
              <a:chExt cx="380430" cy="373923"/>
            </a:xfrm>
          </p:grpSpPr>
          <p:sp>
            <p:nvSpPr>
              <p:cNvPr id="4031" name="Google Shape;4031;p68"/>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8"/>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33" name="Google Shape;4033;p68">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037"/>
        <p:cNvGrpSpPr/>
        <p:nvPr/>
      </p:nvGrpSpPr>
      <p:grpSpPr>
        <a:xfrm>
          <a:off x="0" y="0"/>
          <a:ext cx="0" cy="0"/>
          <a:chOff x="0" y="0"/>
          <a:chExt cx="0" cy="0"/>
        </a:xfrm>
      </p:grpSpPr>
      <p:pic>
        <p:nvPicPr>
          <p:cNvPr id="4038" name="Google Shape;4038;p69" title="Chart">
            <a:hlinkClick r:id="rId3"/>
          </p:cNvPr>
          <p:cNvPicPr preferRelativeResize="0"/>
          <p:nvPr/>
        </p:nvPicPr>
        <p:blipFill>
          <a:blip r:embed="rId4">
            <a:alphaModFix/>
          </a:blip>
          <a:stretch>
            <a:fillRect/>
          </a:stretch>
        </p:blipFill>
        <p:spPr>
          <a:xfrm>
            <a:off x="1689700" y="1600200"/>
            <a:ext cx="3096150" cy="2871675"/>
          </a:xfrm>
          <a:prstGeom prst="rect">
            <a:avLst/>
          </a:prstGeom>
          <a:noFill/>
          <a:ln>
            <a:noFill/>
          </a:ln>
        </p:spPr>
      </p:pic>
      <p:sp>
        <p:nvSpPr>
          <p:cNvPr id="4039" name="Google Shape;4039;p69"/>
          <p:cNvSpPr txBox="1">
            <a:spLocks noGrp="1"/>
          </p:cNvSpPr>
          <p:nvPr>
            <p:ph type="title"/>
          </p:nvPr>
        </p:nvSpPr>
        <p:spPr>
          <a:xfrm>
            <a:off x="1324050" y="445025"/>
            <a:ext cx="6495900" cy="110115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Hầu hết là cướp biển</a:t>
            </a:r>
            <a:endParaRPr/>
          </a:p>
        </p:txBody>
      </p:sp>
      <p:sp>
        <p:nvSpPr>
          <p:cNvPr id="4040" name="Google Shape;4040;p69"/>
          <p:cNvSpPr txBox="1">
            <a:spLocks noGrp="1"/>
          </p:cNvSpPr>
          <p:nvPr>
            <p:ph type="body" idx="4294967295"/>
          </p:nvPr>
        </p:nvSpPr>
        <p:spPr>
          <a:xfrm>
            <a:off x="2618425" y="2829700"/>
            <a:ext cx="1238700" cy="4431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4400">
                <a:latin typeface="Pirata One"/>
                <a:ea typeface="Pirata One"/>
                <a:cs typeface="Pirata One"/>
                <a:sym typeface="Pirata One"/>
              </a:rPr>
              <a:t>90%</a:t>
            </a:r>
            <a:endParaRPr sz="4400">
              <a:latin typeface="Pirata One"/>
              <a:ea typeface="Pirata One"/>
              <a:cs typeface="Pirata One"/>
              <a:sym typeface="Pirata One"/>
            </a:endParaRPr>
          </a:p>
        </p:txBody>
      </p:sp>
      <p:sp>
        <p:nvSpPr>
          <p:cNvPr id="4041" name="Google Shape;4041;p69"/>
          <p:cNvSpPr txBox="1">
            <a:spLocks noGrp="1"/>
          </p:cNvSpPr>
          <p:nvPr>
            <p:ph type="body" idx="4294967295"/>
          </p:nvPr>
        </p:nvSpPr>
        <p:spPr>
          <a:xfrm>
            <a:off x="4805850" y="2240250"/>
            <a:ext cx="2546100" cy="1615500"/>
          </a:xfrm>
          <a:prstGeom prst="rect">
            <a:avLst/>
          </a:prstGeom>
        </p:spPr>
        <p:txBody>
          <a:bodyPr spcFirstLastPara="1" wrap="square" lIns="91425" tIns="91425" rIns="91425" bIns="91425" anchor="t" anchorCtr="0">
            <a:noAutofit/>
          </a:bodyPr>
          <a:lstStyle/>
          <a:p>
            <a:pPr marL="0" lvl="0" indent="0">
              <a:lnSpc>
                <a:spcPct val="100000"/>
              </a:lnSpc>
              <a:spcAft>
                <a:spcPts val="1600"/>
              </a:spcAft>
              <a:buNone/>
            </a:pPr>
            <a:r>
              <a:rPr lang="vi-VN" sz="1600"/>
              <a:t>Sao Thủy là hành tinh gần Mặt Trời nhất và là hành tinh nhỏ nhất trong Hệ Mặt Trời — nó chỉ lớn hơn Mặt Trăng một chút </a:t>
            </a:r>
            <a:endParaRPr sz="1400"/>
          </a:p>
        </p:txBody>
      </p:sp>
      <p:grpSp>
        <p:nvGrpSpPr>
          <p:cNvPr id="4042" name="Google Shape;4042;p69"/>
          <p:cNvGrpSpPr/>
          <p:nvPr/>
        </p:nvGrpSpPr>
        <p:grpSpPr>
          <a:xfrm rot="-2163780">
            <a:off x="8047916" y="2258199"/>
            <a:ext cx="703212" cy="772554"/>
            <a:chOff x="6943641" y="462327"/>
            <a:chExt cx="691552" cy="759744"/>
          </a:xfrm>
        </p:grpSpPr>
        <p:sp>
          <p:nvSpPr>
            <p:cNvPr id="4043" name="Google Shape;4043;p69"/>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9"/>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5" name="Google Shape;4045;p69"/>
            <p:cNvGrpSpPr/>
            <p:nvPr/>
          </p:nvGrpSpPr>
          <p:grpSpPr>
            <a:xfrm>
              <a:off x="6943641" y="462327"/>
              <a:ext cx="691552" cy="759744"/>
              <a:chOff x="7216391" y="426902"/>
              <a:chExt cx="691552" cy="759744"/>
            </a:xfrm>
          </p:grpSpPr>
          <p:sp>
            <p:nvSpPr>
              <p:cNvPr id="4046" name="Google Shape;4046;p69"/>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9"/>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9"/>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9"/>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0" name="Google Shape;4050;p69"/>
          <p:cNvGrpSpPr/>
          <p:nvPr/>
        </p:nvGrpSpPr>
        <p:grpSpPr>
          <a:xfrm rot="-2757449">
            <a:off x="372841" y="430549"/>
            <a:ext cx="533526" cy="529832"/>
            <a:chOff x="-1241687" y="1182283"/>
            <a:chExt cx="720480" cy="684288"/>
          </a:xfrm>
        </p:grpSpPr>
        <p:sp>
          <p:nvSpPr>
            <p:cNvPr id="4051" name="Google Shape;4051;p69"/>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9"/>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3" name="Google Shape;4053;p69"/>
          <p:cNvGrpSpPr/>
          <p:nvPr/>
        </p:nvGrpSpPr>
        <p:grpSpPr>
          <a:xfrm>
            <a:off x="8312201" y="211475"/>
            <a:ext cx="392112" cy="392100"/>
            <a:chOff x="8312201" y="211475"/>
            <a:chExt cx="392112" cy="392100"/>
          </a:xfrm>
        </p:grpSpPr>
        <p:grpSp>
          <p:nvGrpSpPr>
            <p:cNvPr id="4054" name="Google Shape;4054;p69"/>
            <p:cNvGrpSpPr/>
            <p:nvPr/>
          </p:nvGrpSpPr>
          <p:grpSpPr>
            <a:xfrm>
              <a:off x="8312201" y="220550"/>
              <a:ext cx="380430" cy="373923"/>
              <a:chOff x="4932401" y="4252000"/>
              <a:chExt cx="380430" cy="373923"/>
            </a:xfrm>
          </p:grpSpPr>
          <p:sp>
            <p:nvSpPr>
              <p:cNvPr id="4055" name="Google Shape;4055;p69"/>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9"/>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7" name="Google Shape;4057;p69">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8" name="Google Shape;4058;p69"/>
          <p:cNvGrpSpPr/>
          <p:nvPr/>
        </p:nvGrpSpPr>
        <p:grpSpPr>
          <a:xfrm>
            <a:off x="7758674" y="202373"/>
            <a:ext cx="392100" cy="392100"/>
            <a:chOff x="7758674" y="202373"/>
            <a:chExt cx="392100" cy="392100"/>
          </a:xfrm>
        </p:grpSpPr>
        <p:sp>
          <p:nvSpPr>
            <p:cNvPr id="4059" name="Google Shape;4059;p69"/>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9">
              <a:hlinkClick r:id="rId5"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1" name="Google Shape;4061;p69"/>
            <p:cNvGrpSpPr/>
            <p:nvPr/>
          </p:nvGrpSpPr>
          <p:grpSpPr>
            <a:xfrm>
              <a:off x="7859582" y="317275"/>
              <a:ext cx="201947" cy="180455"/>
              <a:chOff x="6892145" y="513188"/>
              <a:chExt cx="201947" cy="180455"/>
            </a:xfrm>
          </p:grpSpPr>
          <p:sp>
            <p:nvSpPr>
              <p:cNvPr id="4062" name="Google Shape;4062;p69"/>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9"/>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64" name="Google Shape;4064;p69"/>
          <p:cNvGrpSpPr/>
          <p:nvPr/>
        </p:nvGrpSpPr>
        <p:grpSpPr>
          <a:xfrm>
            <a:off x="723194" y="1225000"/>
            <a:ext cx="1416826" cy="3545873"/>
            <a:chOff x="723194" y="1225000"/>
            <a:chExt cx="1416826" cy="3545873"/>
          </a:xfrm>
        </p:grpSpPr>
        <p:sp>
          <p:nvSpPr>
            <p:cNvPr id="4065" name="Google Shape;4065;p69"/>
            <p:cNvSpPr/>
            <p:nvPr/>
          </p:nvSpPr>
          <p:spPr>
            <a:xfrm>
              <a:off x="1893088" y="2831387"/>
              <a:ext cx="137999" cy="184826"/>
            </a:xfrm>
            <a:custGeom>
              <a:avLst/>
              <a:gdLst/>
              <a:ahLst/>
              <a:cxnLst/>
              <a:rect l="l" t="t" r="r" b="b"/>
              <a:pathLst>
                <a:path w="3613" h="4839" extrusionOk="0">
                  <a:moveTo>
                    <a:pt x="3401" y="1"/>
                  </a:moveTo>
                  <a:lnTo>
                    <a:pt x="613" y="444"/>
                  </a:lnTo>
                  <a:lnTo>
                    <a:pt x="0" y="4838"/>
                  </a:lnTo>
                  <a:lnTo>
                    <a:pt x="1902" y="4838"/>
                  </a:lnTo>
                  <a:lnTo>
                    <a:pt x="1902" y="2578"/>
                  </a:lnTo>
                  <a:lnTo>
                    <a:pt x="3613" y="2176"/>
                  </a:lnTo>
                  <a:lnTo>
                    <a:pt x="3401" y="1"/>
                  </a:lnTo>
                  <a:close/>
                </a:path>
              </a:pathLst>
            </a:custGeom>
            <a:solidFill>
              <a:srgbClr val="F9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9"/>
            <p:cNvSpPr/>
            <p:nvPr/>
          </p:nvSpPr>
          <p:spPr>
            <a:xfrm>
              <a:off x="1908404" y="2831387"/>
              <a:ext cx="122682" cy="184826"/>
            </a:xfrm>
            <a:custGeom>
              <a:avLst/>
              <a:gdLst/>
              <a:ahLst/>
              <a:cxnLst/>
              <a:rect l="l" t="t" r="r" b="b"/>
              <a:pathLst>
                <a:path w="3212" h="4839" extrusionOk="0">
                  <a:moveTo>
                    <a:pt x="3000" y="1"/>
                  </a:moveTo>
                  <a:lnTo>
                    <a:pt x="740" y="444"/>
                  </a:lnTo>
                  <a:lnTo>
                    <a:pt x="1" y="4838"/>
                  </a:lnTo>
                  <a:lnTo>
                    <a:pt x="1501" y="4838"/>
                  </a:lnTo>
                  <a:lnTo>
                    <a:pt x="1501" y="2578"/>
                  </a:lnTo>
                  <a:lnTo>
                    <a:pt x="3212" y="2176"/>
                  </a:lnTo>
                  <a:lnTo>
                    <a:pt x="3000" y="1"/>
                  </a:lnTo>
                  <a:close/>
                </a:path>
              </a:pathLst>
            </a:custGeom>
            <a:solidFill>
              <a:srgbClr val="EB8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9"/>
            <p:cNvSpPr/>
            <p:nvPr/>
          </p:nvSpPr>
          <p:spPr>
            <a:xfrm>
              <a:off x="1146770" y="3189614"/>
              <a:ext cx="408305" cy="551918"/>
            </a:xfrm>
            <a:custGeom>
              <a:avLst/>
              <a:gdLst/>
              <a:ahLst/>
              <a:cxnLst/>
              <a:rect l="l" t="t" r="r" b="b"/>
              <a:pathLst>
                <a:path w="10690" h="14450" extrusionOk="0">
                  <a:moveTo>
                    <a:pt x="465" y="1"/>
                  </a:moveTo>
                  <a:lnTo>
                    <a:pt x="1" y="14450"/>
                  </a:lnTo>
                  <a:lnTo>
                    <a:pt x="1" y="14450"/>
                  </a:lnTo>
                  <a:lnTo>
                    <a:pt x="10689" y="12422"/>
                  </a:lnTo>
                  <a:lnTo>
                    <a:pt x="8345" y="1670"/>
                  </a:lnTo>
                  <a:lnTo>
                    <a:pt x="6021" y="2472"/>
                  </a:lnTo>
                  <a:lnTo>
                    <a:pt x="4965" y="5261"/>
                  </a:lnTo>
                  <a:lnTo>
                    <a:pt x="1881" y="867"/>
                  </a:lnTo>
                  <a:lnTo>
                    <a:pt x="4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9"/>
            <p:cNvSpPr/>
            <p:nvPr/>
          </p:nvSpPr>
          <p:spPr>
            <a:xfrm>
              <a:off x="1144364" y="3334028"/>
              <a:ext cx="342113" cy="71845"/>
            </a:xfrm>
            <a:custGeom>
              <a:avLst/>
              <a:gdLst/>
              <a:ahLst/>
              <a:cxnLst/>
              <a:rect l="l" t="t" r="r" b="b"/>
              <a:pathLst>
                <a:path w="8957" h="1881" extrusionOk="0">
                  <a:moveTo>
                    <a:pt x="8851" y="1"/>
                  </a:moveTo>
                  <a:lnTo>
                    <a:pt x="0" y="1078"/>
                  </a:lnTo>
                  <a:lnTo>
                    <a:pt x="106" y="1881"/>
                  </a:lnTo>
                  <a:lnTo>
                    <a:pt x="8957" y="804"/>
                  </a:lnTo>
                  <a:lnTo>
                    <a:pt x="8851"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9"/>
            <p:cNvSpPr/>
            <p:nvPr/>
          </p:nvSpPr>
          <p:spPr>
            <a:xfrm>
              <a:off x="1264561" y="3259014"/>
              <a:ext cx="138037" cy="181579"/>
            </a:xfrm>
            <a:custGeom>
              <a:avLst/>
              <a:gdLst/>
              <a:ahLst/>
              <a:cxnLst/>
              <a:rect l="l" t="t" r="r" b="b"/>
              <a:pathLst>
                <a:path w="3614" h="4754" extrusionOk="0">
                  <a:moveTo>
                    <a:pt x="2937" y="0"/>
                  </a:moveTo>
                  <a:lnTo>
                    <a:pt x="1" y="888"/>
                  </a:lnTo>
                  <a:lnTo>
                    <a:pt x="1839" y="4753"/>
                  </a:lnTo>
                  <a:lnTo>
                    <a:pt x="3613" y="423"/>
                  </a:lnTo>
                  <a:lnTo>
                    <a:pt x="2937" y="0"/>
                  </a:lnTo>
                  <a:close/>
                </a:path>
              </a:pathLst>
            </a:custGeom>
            <a:solidFill>
              <a:srgbClr val="F9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9"/>
            <p:cNvSpPr/>
            <p:nvPr/>
          </p:nvSpPr>
          <p:spPr>
            <a:xfrm>
              <a:off x="1179846" y="3445403"/>
              <a:ext cx="342151" cy="71005"/>
            </a:xfrm>
            <a:custGeom>
              <a:avLst/>
              <a:gdLst/>
              <a:ahLst/>
              <a:cxnLst/>
              <a:rect l="l" t="t" r="r" b="b"/>
              <a:pathLst>
                <a:path w="8958" h="1859" extrusionOk="0">
                  <a:moveTo>
                    <a:pt x="8852" y="0"/>
                  </a:moveTo>
                  <a:lnTo>
                    <a:pt x="1" y="1077"/>
                  </a:lnTo>
                  <a:lnTo>
                    <a:pt x="106" y="1859"/>
                  </a:lnTo>
                  <a:lnTo>
                    <a:pt x="8957" y="782"/>
                  </a:lnTo>
                  <a:lnTo>
                    <a:pt x="885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9"/>
            <p:cNvSpPr/>
            <p:nvPr/>
          </p:nvSpPr>
          <p:spPr>
            <a:xfrm>
              <a:off x="1193558" y="3562393"/>
              <a:ext cx="342151" cy="71005"/>
            </a:xfrm>
            <a:custGeom>
              <a:avLst/>
              <a:gdLst/>
              <a:ahLst/>
              <a:cxnLst/>
              <a:rect l="l" t="t" r="r" b="b"/>
              <a:pathLst>
                <a:path w="8958" h="1859" extrusionOk="0">
                  <a:moveTo>
                    <a:pt x="8873" y="0"/>
                  </a:moveTo>
                  <a:lnTo>
                    <a:pt x="1" y="1077"/>
                  </a:lnTo>
                  <a:lnTo>
                    <a:pt x="107" y="1859"/>
                  </a:lnTo>
                  <a:lnTo>
                    <a:pt x="8957" y="782"/>
                  </a:lnTo>
                  <a:lnTo>
                    <a:pt x="8873"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9"/>
            <p:cNvSpPr/>
            <p:nvPr/>
          </p:nvSpPr>
          <p:spPr>
            <a:xfrm>
              <a:off x="840986" y="3707609"/>
              <a:ext cx="746368" cy="280008"/>
            </a:xfrm>
            <a:custGeom>
              <a:avLst/>
              <a:gdLst/>
              <a:ahLst/>
              <a:cxnLst/>
              <a:rect l="l" t="t" r="r" b="b"/>
              <a:pathLst>
                <a:path w="19541" h="7331" extrusionOk="0">
                  <a:moveTo>
                    <a:pt x="18146" y="0"/>
                  </a:moveTo>
                  <a:lnTo>
                    <a:pt x="5303" y="888"/>
                  </a:lnTo>
                  <a:lnTo>
                    <a:pt x="1" y="7330"/>
                  </a:lnTo>
                  <a:cubicBezTo>
                    <a:pt x="5525" y="5749"/>
                    <a:pt x="10157" y="5328"/>
                    <a:pt x="13523" y="5328"/>
                  </a:cubicBezTo>
                  <a:cubicBezTo>
                    <a:pt x="17351" y="5328"/>
                    <a:pt x="19540" y="5873"/>
                    <a:pt x="19540" y="5873"/>
                  </a:cubicBezTo>
                  <a:lnTo>
                    <a:pt x="18146" y="0"/>
                  </a:lnTo>
                  <a:close/>
                </a:path>
              </a:pathLst>
            </a:custGeom>
            <a:solidFill>
              <a:srgbClr val="130A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9"/>
            <p:cNvSpPr/>
            <p:nvPr/>
          </p:nvSpPr>
          <p:spPr>
            <a:xfrm>
              <a:off x="1435634" y="2985503"/>
              <a:ext cx="546227" cy="981955"/>
            </a:xfrm>
            <a:custGeom>
              <a:avLst/>
              <a:gdLst/>
              <a:ahLst/>
              <a:cxnLst/>
              <a:rect l="l" t="t" r="r" b="b"/>
              <a:pathLst>
                <a:path w="14301" h="25709" extrusionOk="0">
                  <a:moveTo>
                    <a:pt x="11830" y="0"/>
                  </a:moveTo>
                  <a:lnTo>
                    <a:pt x="9844" y="7330"/>
                  </a:lnTo>
                  <a:lnTo>
                    <a:pt x="3084" y="6211"/>
                  </a:lnTo>
                  <a:lnTo>
                    <a:pt x="0" y="7288"/>
                  </a:lnTo>
                  <a:lnTo>
                    <a:pt x="3126" y="25708"/>
                  </a:lnTo>
                  <a:lnTo>
                    <a:pt x="5366" y="24715"/>
                  </a:lnTo>
                  <a:lnTo>
                    <a:pt x="2683" y="9401"/>
                  </a:lnTo>
                  <a:lnTo>
                    <a:pt x="2683" y="9401"/>
                  </a:lnTo>
                  <a:lnTo>
                    <a:pt x="11618" y="10245"/>
                  </a:lnTo>
                  <a:lnTo>
                    <a:pt x="14301" y="951"/>
                  </a:lnTo>
                  <a:lnTo>
                    <a:pt x="1183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9"/>
            <p:cNvSpPr/>
            <p:nvPr/>
          </p:nvSpPr>
          <p:spPr>
            <a:xfrm>
              <a:off x="1435634" y="3263865"/>
              <a:ext cx="457500" cy="703590"/>
            </a:xfrm>
            <a:custGeom>
              <a:avLst/>
              <a:gdLst/>
              <a:ahLst/>
              <a:cxnLst/>
              <a:rect l="l" t="t" r="r" b="b"/>
              <a:pathLst>
                <a:path w="11978" h="18421" extrusionOk="0">
                  <a:moveTo>
                    <a:pt x="0" y="0"/>
                  </a:moveTo>
                  <a:lnTo>
                    <a:pt x="3126" y="18420"/>
                  </a:lnTo>
                  <a:lnTo>
                    <a:pt x="4584" y="17787"/>
                  </a:lnTo>
                  <a:lnTo>
                    <a:pt x="1014" y="2070"/>
                  </a:lnTo>
                  <a:lnTo>
                    <a:pt x="11618" y="2957"/>
                  </a:lnTo>
                  <a:lnTo>
                    <a:pt x="11977" y="1563"/>
                  </a:lnTo>
                  <a:lnTo>
                    <a:pt x="0" y="0"/>
                  </a:lnTo>
                  <a:close/>
                </a:path>
              </a:pathLst>
            </a:custGeom>
            <a:solidFill>
              <a:srgbClr val="281119">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9"/>
            <p:cNvSpPr/>
            <p:nvPr/>
          </p:nvSpPr>
          <p:spPr>
            <a:xfrm>
              <a:off x="1842251" y="2960485"/>
              <a:ext cx="160610" cy="110575"/>
            </a:xfrm>
            <a:custGeom>
              <a:avLst/>
              <a:gdLst/>
              <a:ahLst/>
              <a:cxnLst/>
              <a:rect l="l" t="t" r="r" b="b"/>
              <a:pathLst>
                <a:path w="4205" h="2895" extrusionOk="0">
                  <a:moveTo>
                    <a:pt x="719" y="1"/>
                  </a:moveTo>
                  <a:lnTo>
                    <a:pt x="1" y="1585"/>
                  </a:lnTo>
                  <a:lnTo>
                    <a:pt x="3359" y="2894"/>
                  </a:lnTo>
                  <a:lnTo>
                    <a:pt x="4204" y="1585"/>
                  </a:lnTo>
                  <a:lnTo>
                    <a:pt x="3908" y="1458"/>
                  </a:lnTo>
                  <a:lnTo>
                    <a:pt x="719" y="1"/>
                  </a:lnTo>
                  <a:close/>
                </a:path>
              </a:pathLst>
            </a:custGeom>
            <a:solidFill>
              <a:srgbClr val="F9BA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9"/>
            <p:cNvSpPr/>
            <p:nvPr/>
          </p:nvSpPr>
          <p:spPr>
            <a:xfrm>
              <a:off x="987843" y="1262813"/>
              <a:ext cx="1138478" cy="749691"/>
            </a:xfrm>
            <a:custGeom>
              <a:avLst/>
              <a:gdLst/>
              <a:ahLst/>
              <a:cxnLst/>
              <a:rect l="l" t="t" r="r" b="b"/>
              <a:pathLst>
                <a:path w="29807" h="19628" extrusionOk="0">
                  <a:moveTo>
                    <a:pt x="29806" y="320"/>
                  </a:moveTo>
                  <a:lnTo>
                    <a:pt x="29806" y="320"/>
                  </a:lnTo>
                  <a:cubicBezTo>
                    <a:pt x="29806" y="320"/>
                    <a:pt x="29806" y="320"/>
                    <a:pt x="29806" y="320"/>
                  </a:cubicBezTo>
                  <a:cubicBezTo>
                    <a:pt x="29806" y="320"/>
                    <a:pt x="29806" y="320"/>
                    <a:pt x="29806" y="320"/>
                  </a:cubicBezTo>
                  <a:close/>
                  <a:moveTo>
                    <a:pt x="0" y="19269"/>
                  </a:moveTo>
                  <a:cubicBezTo>
                    <a:pt x="0" y="19269"/>
                    <a:pt x="0" y="19269"/>
                    <a:pt x="0" y="19269"/>
                  </a:cubicBezTo>
                  <a:lnTo>
                    <a:pt x="0" y="19269"/>
                  </a:lnTo>
                  <a:cubicBezTo>
                    <a:pt x="0" y="19269"/>
                    <a:pt x="0" y="19269"/>
                    <a:pt x="0" y="19269"/>
                  </a:cubicBezTo>
                  <a:close/>
                  <a:moveTo>
                    <a:pt x="24441" y="1"/>
                  </a:moveTo>
                  <a:cubicBezTo>
                    <a:pt x="24279" y="1"/>
                    <a:pt x="24117" y="2"/>
                    <a:pt x="23955" y="4"/>
                  </a:cubicBezTo>
                  <a:cubicBezTo>
                    <a:pt x="22413" y="4"/>
                    <a:pt x="20871" y="46"/>
                    <a:pt x="19371" y="342"/>
                  </a:cubicBezTo>
                  <a:cubicBezTo>
                    <a:pt x="18146" y="574"/>
                    <a:pt x="17195" y="1102"/>
                    <a:pt x="16033" y="1525"/>
                  </a:cubicBezTo>
                  <a:cubicBezTo>
                    <a:pt x="14092" y="2219"/>
                    <a:pt x="11926" y="2359"/>
                    <a:pt x="9818" y="2359"/>
                  </a:cubicBezTo>
                  <a:cubicBezTo>
                    <a:pt x="9105" y="2359"/>
                    <a:pt x="8399" y="2343"/>
                    <a:pt x="7711" y="2327"/>
                  </a:cubicBezTo>
                  <a:cubicBezTo>
                    <a:pt x="5936" y="2285"/>
                    <a:pt x="4162" y="2201"/>
                    <a:pt x="2408" y="2010"/>
                  </a:cubicBezTo>
                  <a:cubicBezTo>
                    <a:pt x="2408" y="2010"/>
                    <a:pt x="2408" y="2010"/>
                    <a:pt x="2408" y="2010"/>
                  </a:cubicBezTo>
                  <a:cubicBezTo>
                    <a:pt x="2153" y="2010"/>
                    <a:pt x="151" y="19269"/>
                    <a:pt x="1" y="19269"/>
                  </a:cubicBezTo>
                  <a:cubicBezTo>
                    <a:pt x="1" y="19269"/>
                    <a:pt x="1" y="19269"/>
                    <a:pt x="0" y="19269"/>
                  </a:cubicBezTo>
                  <a:lnTo>
                    <a:pt x="0" y="19269"/>
                  </a:lnTo>
                  <a:cubicBezTo>
                    <a:pt x="1754" y="19459"/>
                    <a:pt x="3549" y="19543"/>
                    <a:pt x="5324" y="19586"/>
                  </a:cubicBezTo>
                  <a:cubicBezTo>
                    <a:pt x="6098" y="19604"/>
                    <a:pt x="6913" y="19628"/>
                    <a:pt x="7740" y="19628"/>
                  </a:cubicBezTo>
                  <a:cubicBezTo>
                    <a:pt x="9755" y="19628"/>
                    <a:pt x="11850" y="19487"/>
                    <a:pt x="13646" y="18783"/>
                  </a:cubicBezTo>
                  <a:cubicBezTo>
                    <a:pt x="14766" y="18318"/>
                    <a:pt x="15738" y="17811"/>
                    <a:pt x="16963" y="17600"/>
                  </a:cubicBezTo>
                  <a:cubicBezTo>
                    <a:pt x="18484" y="17346"/>
                    <a:pt x="20005" y="17262"/>
                    <a:pt x="21547" y="17262"/>
                  </a:cubicBezTo>
                  <a:cubicBezTo>
                    <a:pt x="23490" y="17262"/>
                    <a:pt x="25455" y="17346"/>
                    <a:pt x="27398" y="17579"/>
                  </a:cubicBezTo>
                  <a:cubicBezTo>
                    <a:pt x="27398" y="17579"/>
                    <a:pt x="27398" y="17579"/>
                    <a:pt x="27398" y="17579"/>
                  </a:cubicBezTo>
                  <a:cubicBezTo>
                    <a:pt x="27591" y="17579"/>
                    <a:pt x="29719" y="320"/>
                    <a:pt x="29806" y="320"/>
                  </a:cubicBezTo>
                  <a:lnTo>
                    <a:pt x="29806" y="320"/>
                  </a:lnTo>
                  <a:cubicBezTo>
                    <a:pt x="28025" y="107"/>
                    <a:pt x="26225" y="1"/>
                    <a:pt x="24441"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9"/>
            <p:cNvSpPr/>
            <p:nvPr/>
          </p:nvSpPr>
          <p:spPr>
            <a:xfrm>
              <a:off x="1819679" y="1225000"/>
              <a:ext cx="320341" cy="3045822"/>
            </a:xfrm>
            <a:custGeom>
              <a:avLst/>
              <a:gdLst/>
              <a:ahLst/>
              <a:cxnLst/>
              <a:rect l="l" t="t" r="r" b="b"/>
              <a:pathLst>
                <a:path w="8387" h="79744" extrusionOk="0">
                  <a:moveTo>
                    <a:pt x="7288" y="1"/>
                  </a:moveTo>
                  <a:lnTo>
                    <a:pt x="0" y="79744"/>
                  </a:lnTo>
                  <a:cubicBezTo>
                    <a:pt x="254" y="79723"/>
                    <a:pt x="486" y="79702"/>
                    <a:pt x="655" y="79702"/>
                  </a:cubicBezTo>
                  <a:cubicBezTo>
                    <a:pt x="782" y="79702"/>
                    <a:pt x="951" y="79702"/>
                    <a:pt x="1120" y="79723"/>
                  </a:cubicBezTo>
                  <a:lnTo>
                    <a:pt x="8386" y="106"/>
                  </a:lnTo>
                  <a:lnTo>
                    <a:pt x="72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9"/>
            <p:cNvSpPr/>
            <p:nvPr/>
          </p:nvSpPr>
          <p:spPr>
            <a:xfrm>
              <a:off x="929215" y="2473963"/>
              <a:ext cx="183718" cy="171343"/>
            </a:xfrm>
            <a:custGeom>
              <a:avLst/>
              <a:gdLst/>
              <a:ahLst/>
              <a:cxnLst/>
              <a:rect l="l" t="t" r="r" b="b"/>
              <a:pathLst>
                <a:path w="4810" h="4486" extrusionOk="0">
                  <a:moveTo>
                    <a:pt x="395" y="1"/>
                  </a:moveTo>
                  <a:cubicBezTo>
                    <a:pt x="395" y="1"/>
                    <a:pt x="1" y="4486"/>
                    <a:pt x="2177" y="4486"/>
                  </a:cubicBezTo>
                  <a:cubicBezTo>
                    <a:pt x="2570" y="4486"/>
                    <a:pt x="3048" y="4339"/>
                    <a:pt x="3627" y="3993"/>
                  </a:cubicBezTo>
                  <a:cubicBezTo>
                    <a:pt x="3627" y="3993"/>
                    <a:pt x="4810" y="740"/>
                    <a:pt x="395" y="1"/>
                  </a:cubicBezTo>
                  <a:close/>
                </a:path>
              </a:pathLst>
            </a:custGeom>
            <a:solidFill>
              <a:srgbClr val="F9BA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9"/>
            <p:cNvSpPr/>
            <p:nvPr/>
          </p:nvSpPr>
          <p:spPr>
            <a:xfrm>
              <a:off x="929215" y="2473963"/>
              <a:ext cx="183718" cy="171343"/>
            </a:xfrm>
            <a:custGeom>
              <a:avLst/>
              <a:gdLst/>
              <a:ahLst/>
              <a:cxnLst/>
              <a:rect l="l" t="t" r="r" b="b"/>
              <a:pathLst>
                <a:path w="4810" h="4486" extrusionOk="0">
                  <a:moveTo>
                    <a:pt x="395" y="1"/>
                  </a:moveTo>
                  <a:cubicBezTo>
                    <a:pt x="395" y="1"/>
                    <a:pt x="1" y="4486"/>
                    <a:pt x="2177" y="4486"/>
                  </a:cubicBezTo>
                  <a:cubicBezTo>
                    <a:pt x="2570" y="4486"/>
                    <a:pt x="3048" y="4339"/>
                    <a:pt x="3627" y="3993"/>
                  </a:cubicBezTo>
                  <a:cubicBezTo>
                    <a:pt x="3627" y="3993"/>
                    <a:pt x="4810" y="740"/>
                    <a:pt x="395"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9"/>
            <p:cNvSpPr/>
            <p:nvPr/>
          </p:nvSpPr>
          <p:spPr>
            <a:xfrm>
              <a:off x="856340" y="2599012"/>
              <a:ext cx="214656" cy="120429"/>
            </a:xfrm>
            <a:custGeom>
              <a:avLst/>
              <a:gdLst/>
              <a:ahLst/>
              <a:cxnLst/>
              <a:rect l="l" t="t" r="r" b="b"/>
              <a:pathLst>
                <a:path w="5620" h="3153" extrusionOk="0">
                  <a:moveTo>
                    <a:pt x="3685" y="0"/>
                  </a:moveTo>
                  <a:cubicBezTo>
                    <a:pt x="3233" y="0"/>
                    <a:pt x="2688" y="176"/>
                    <a:pt x="2049" y="677"/>
                  </a:cubicBezTo>
                  <a:cubicBezTo>
                    <a:pt x="1428" y="1171"/>
                    <a:pt x="876" y="1284"/>
                    <a:pt x="502" y="1284"/>
                  </a:cubicBezTo>
                  <a:cubicBezTo>
                    <a:pt x="189" y="1284"/>
                    <a:pt x="0" y="1205"/>
                    <a:pt x="0" y="1205"/>
                  </a:cubicBezTo>
                  <a:lnTo>
                    <a:pt x="0" y="1205"/>
                  </a:lnTo>
                  <a:cubicBezTo>
                    <a:pt x="0" y="1205"/>
                    <a:pt x="167" y="3153"/>
                    <a:pt x="2217" y="3153"/>
                  </a:cubicBezTo>
                  <a:cubicBezTo>
                    <a:pt x="2693" y="3153"/>
                    <a:pt x="3271" y="3048"/>
                    <a:pt x="3971" y="2789"/>
                  </a:cubicBezTo>
                  <a:cubicBezTo>
                    <a:pt x="5619" y="2177"/>
                    <a:pt x="5302" y="994"/>
                    <a:pt x="5302" y="994"/>
                  </a:cubicBezTo>
                  <a:cubicBezTo>
                    <a:pt x="5302" y="994"/>
                    <a:pt x="4758" y="0"/>
                    <a:pt x="3685" y="0"/>
                  </a:cubicBezTo>
                  <a:close/>
                </a:path>
              </a:pathLst>
            </a:custGeom>
            <a:solidFill>
              <a:srgbClr val="F9BA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9"/>
            <p:cNvSpPr/>
            <p:nvPr/>
          </p:nvSpPr>
          <p:spPr>
            <a:xfrm>
              <a:off x="1017291" y="2460365"/>
              <a:ext cx="625710" cy="706073"/>
            </a:xfrm>
            <a:custGeom>
              <a:avLst/>
              <a:gdLst/>
              <a:ahLst/>
              <a:cxnLst/>
              <a:rect l="l" t="t" r="r" b="b"/>
              <a:pathLst>
                <a:path w="16382" h="18486" extrusionOk="0">
                  <a:moveTo>
                    <a:pt x="7719" y="0"/>
                  </a:moveTo>
                  <a:cubicBezTo>
                    <a:pt x="3244" y="0"/>
                    <a:pt x="986" y="3605"/>
                    <a:pt x="518" y="7011"/>
                  </a:cubicBezTo>
                  <a:cubicBezTo>
                    <a:pt x="0" y="10655"/>
                    <a:pt x="215" y="18486"/>
                    <a:pt x="7002" y="18486"/>
                  </a:cubicBezTo>
                  <a:cubicBezTo>
                    <a:pt x="7414" y="18486"/>
                    <a:pt x="7851" y="18457"/>
                    <a:pt x="8313" y="18397"/>
                  </a:cubicBezTo>
                  <a:cubicBezTo>
                    <a:pt x="16382" y="17340"/>
                    <a:pt x="14967" y="11552"/>
                    <a:pt x="14967" y="11552"/>
                  </a:cubicBezTo>
                  <a:cubicBezTo>
                    <a:pt x="14967" y="11552"/>
                    <a:pt x="14481" y="9165"/>
                    <a:pt x="14967" y="6800"/>
                  </a:cubicBezTo>
                  <a:cubicBezTo>
                    <a:pt x="15453" y="4413"/>
                    <a:pt x="15262" y="1307"/>
                    <a:pt x="9559" y="188"/>
                  </a:cubicBezTo>
                  <a:cubicBezTo>
                    <a:pt x="8908" y="60"/>
                    <a:pt x="8295" y="0"/>
                    <a:pt x="7719" y="0"/>
                  </a:cubicBezTo>
                  <a:close/>
                </a:path>
              </a:pathLst>
            </a:custGeom>
            <a:solidFill>
              <a:srgbClr val="F9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9"/>
            <p:cNvSpPr/>
            <p:nvPr/>
          </p:nvSpPr>
          <p:spPr>
            <a:xfrm>
              <a:off x="1017291" y="2461855"/>
              <a:ext cx="343335" cy="666579"/>
            </a:xfrm>
            <a:custGeom>
              <a:avLst/>
              <a:gdLst/>
              <a:ahLst/>
              <a:cxnLst/>
              <a:rect l="l" t="t" r="r" b="b"/>
              <a:pathLst>
                <a:path w="8989" h="17452" extrusionOk="0">
                  <a:moveTo>
                    <a:pt x="6855" y="1"/>
                  </a:moveTo>
                  <a:lnTo>
                    <a:pt x="6855" y="1"/>
                  </a:lnTo>
                  <a:cubicBezTo>
                    <a:pt x="2947" y="423"/>
                    <a:pt x="961" y="3592"/>
                    <a:pt x="518" y="6613"/>
                  </a:cubicBezTo>
                  <a:cubicBezTo>
                    <a:pt x="0" y="10036"/>
                    <a:pt x="214" y="17452"/>
                    <a:pt x="6987" y="17452"/>
                  </a:cubicBezTo>
                  <a:cubicBezTo>
                    <a:pt x="7404" y="17452"/>
                    <a:pt x="7845" y="17424"/>
                    <a:pt x="8313" y="17365"/>
                  </a:cubicBezTo>
                  <a:cubicBezTo>
                    <a:pt x="8545" y="17344"/>
                    <a:pt x="8756" y="17301"/>
                    <a:pt x="8989" y="17280"/>
                  </a:cubicBezTo>
                  <a:cubicBezTo>
                    <a:pt x="8798" y="17217"/>
                    <a:pt x="8651" y="17069"/>
                    <a:pt x="8460" y="17027"/>
                  </a:cubicBezTo>
                  <a:cubicBezTo>
                    <a:pt x="5778" y="16266"/>
                    <a:pt x="4278" y="15083"/>
                    <a:pt x="3792" y="10943"/>
                  </a:cubicBezTo>
                  <a:cubicBezTo>
                    <a:pt x="3454" y="8112"/>
                    <a:pt x="3686" y="3740"/>
                    <a:pt x="5968" y="1775"/>
                  </a:cubicBezTo>
                  <a:cubicBezTo>
                    <a:pt x="6095" y="1163"/>
                    <a:pt x="6411" y="550"/>
                    <a:pt x="6855" y="1"/>
                  </a:cubicBezTo>
                  <a:close/>
                </a:path>
              </a:pathLst>
            </a:custGeom>
            <a:solidFill>
              <a:srgbClr val="E588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9"/>
            <p:cNvSpPr/>
            <p:nvPr/>
          </p:nvSpPr>
          <p:spPr>
            <a:xfrm>
              <a:off x="1043492" y="3664029"/>
              <a:ext cx="784296" cy="840748"/>
            </a:xfrm>
            <a:custGeom>
              <a:avLst/>
              <a:gdLst/>
              <a:ahLst/>
              <a:cxnLst/>
              <a:rect l="l" t="t" r="r" b="b"/>
              <a:pathLst>
                <a:path w="20534" h="22012" extrusionOk="0">
                  <a:moveTo>
                    <a:pt x="11851" y="1"/>
                  </a:moveTo>
                  <a:lnTo>
                    <a:pt x="1987" y="1141"/>
                  </a:lnTo>
                  <a:lnTo>
                    <a:pt x="1" y="21188"/>
                  </a:lnTo>
                  <a:lnTo>
                    <a:pt x="1712" y="22012"/>
                  </a:lnTo>
                  <a:lnTo>
                    <a:pt x="6169" y="5261"/>
                  </a:lnTo>
                  <a:lnTo>
                    <a:pt x="11070" y="3549"/>
                  </a:lnTo>
                  <a:lnTo>
                    <a:pt x="16879" y="5197"/>
                  </a:lnTo>
                  <a:lnTo>
                    <a:pt x="15949" y="12231"/>
                  </a:lnTo>
                  <a:lnTo>
                    <a:pt x="18167" y="12231"/>
                  </a:lnTo>
                  <a:lnTo>
                    <a:pt x="20533" y="2979"/>
                  </a:lnTo>
                  <a:lnTo>
                    <a:pt x="11851" y="1"/>
                  </a:ln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9"/>
            <p:cNvSpPr/>
            <p:nvPr/>
          </p:nvSpPr>
          <p:spPr>
            <a:xfrm>
              <a:off x="723194" y="3189614"/>
              <a:ext cx="539008" cy="927909"/>
            </a:xfrm>
            <a:custGeom>
              <a:avLst/>
              <a:gdLst/>
              <a:ahLst/>
              <a:cxnLst/>
              <a:rect l="l" t="t" r="r" b="b"/>
              <a:pathLst>
                <a:path w="14112" h="24294" extrusionOk="0">
                  <a:moveTo>
                    <a:pt x="7310" y="5387"/>
                  </a:moveTo>
                  <a:lnTo>
                    <a:pt x="5937" y="10457"/>
                  </a:lnTo>
                  <a:lnTo>
                    <a:pt x="4099" y="8915"/>
                  </a:lnTo>
                  <a:lnTo>
                    <a:pt x="7310" y="5387"/>
                  </a:lnTo>
                  <a:close/>
                  <a:moveTo>
                    <a:pt x="8366" y="1"/>
                  </a:moveTo>
                  <a:lnTo>
                    <a:pt x="1" y="9063"/>
                  </a:lnTo>
                  <a:lnTo>
                    <a:pt x="5239" y="13034"/>
                  </a:lnTo>
                  <a:lnTo>
                    <a:pt x="3085" y="20892"/>
                  </a:lnTo>
                  <a:cubicBezTo>
                    <a:pt x="5387" y="23807"/>
                    <a:pt x="12062" y="24293"/>
                    <a:pt x="12062" y="24293"/>
                  </a:cubicBezTo>
                  <a:cubicBezTo>
                    <a:pt x="14111" y="12506"/>
                    <a:pt x="12062" y="1"/>
                    <a:pt x="12062"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9"/>
            <p:cNvSpPr/>
            <p:nvPr/>
          </p:nvSpPr>
          <p:spPr>
            <a:xfrm>
              <a:off x="840986" y="3381657"/>
              <a:ext cx="179173" cy="698739"/>
            </a:xfrm>
            <a:custGeom>
              <a:avLst/>
              <a:gdLst/>
              <a:ahLst/>
              <a:cxnLst/>
              <a:rect l="l" t="t" r="r" b="b"/>
              <a:pathLst>
                <a:path w="4691" h="18294" extrusionOk="0">
                  <a:moveTo>
                    <a:pt x="4690" y="0"/>
                  </a:moveTo>
                  <a:lnTo>
                    <a:pt x="4226" y="359"/>
                  </a:lnTo>
                  <a:lnTo>
                    <a:pt x="2853" y="5429"/>
                  </a:lnTo>
                  <a:lnTo>
                    <a:pt x="2536" y="5154"/>
                  </a:lnTo>
                  <a:cubicBezTo>
                    <a:pt x="2388" y="5999"/>
                    <a:pt x="1965" y="6802"/>
                    <a:pt x="1268" y="7330"/>
                  </a:cubicBezTo>
                  <a:lnTo>
                    <a:pt x="2155" y="8006"/>
                  </a:lnTo>
                  <a:lnTo>
                    <a:pt x="1" y="15864"/>
                  </a:lnTo>
                  <a:cubicBezTo>
                    <a:pt x="909" y="17005"/>
                    <a:pt x="2493" y="17787"/>
                    <a:pt x="4078" y="18294"/>
                  </a:cubicBezTo>
                  <a:lnTo>
                    <a:pt x="4690" y="0"/>
                  </a:lnTo>
                  <a:close/>
                </a:path>
              </a:pathLst>
            </a:custGeom>
            <a:solidFill>
              <a:srgbClr val="281119">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9"/>
            <p:cNvSpPr/>
            <p:nvPr/>
          </p:nvSpPr>
          <p:spPr>
            <a:xfrm>
              <a:off x="966034" y="2643394"/>
              <a:ext cx="812522" cy="745337"/>
            </a:xfrm>
            <a:custGeom>
              <a:avLst/>
              <a:gdLst/>
              <a:ahLst/>
              <a:cxnLst/>
              <a:rect l="l" t="t" r="r" b="b"/>
              <a:pathLst>
                <a:path w="21273" h="19514" extrusionOk="0">
                  <a:moveTo>
                    <a:pt x="2177" y="1"/>
                  </a:moveTo>
                  <a:cubicBezTo>
                    <a:pt x="2177" y="1"/>
                    <a:pt x="1543" y="3761"/>
                    <a:pt x="740" y="8493"/>
                  </a:cubicBezTo>
                  <a:cubicBezTo>
                    <a:pt x="1" y="12971"/>
                    <a:pt x="1036" y="15696"/>
                    <a:pt x="5092" y="16499"/>
                  </a:cubicBezTo>
                  <a:cubicBezTo>
                    <a:pt x="5361" y="16555"/>
                    <a:pt x="5598" y="16577"/>
                    <a:pt x="5804" y="16577"/>
                  </a:cubicBezTo>
                  <a:cubicBezTo>
                    <a:pt x="6603" y="16577"/>
                    <a:pt x="6953" y="16242"/>
                    <a:pt x="7036" y="16242"/>
                  </a:cubicBezTo>
                  <a:cubicBezTo>
                    <a:pt x="7053" y="16242"/>
                    <a:pt x="7059" y="16256"/>
                    <a:pt x="7056" y="16287"/>
                  </a:cubicBezTo>
                  <a:cubicBezTo>
                    <a:pt x="7014" y="17027"/>
                    <a:pt x="7648" y="18125"/>
                    <a:pt x="8218" y="18484"/>
                  </a:cubicBezTo>
                  <a:cubicBezTo>
                    <a:pt x="9350" y="19215"/>
                    <a:pt x="10543" y="19513"/>
                    <a:pt x="11625" y="19513"/>
                  </a:cubicBezTo>
                  <a:cubicBezTo>
                    <a:pt x="13733" y="19513"/>
                    <a:pt x="15421" y="18381"/>
                    <a:pt x="15421" y="17111"/>
                  </a:cubicBezTo>
                  <a:cubicBezTo>
                    <a:pt x="15527" y="16710"/>
                    <a:pt x="15421" y="15928"/>
                    <a:pt x="15421" y="15928"/>
                  </a:cubicBezTo>
                  <a:lnTo>
                    <a:pt x="15421" y="15928"/>
                  </a:lnTo>
                  <a:cubicBezTo>
                    <a:pt x="15422" y="15928"/>
                    <a:pt x="16408" y="16501"/>
                    <a:pt x="16932" y="16501"/>
                  </a:cubicBezTo>
                  <a:cubicBezTo>
                    <a:pt x="16950" y="16501"/>
                    <a:pt x="16968" y="16500"/>
                    <a:pt x="16985" y="16499"/>
                  </a:cubicBezTo>
                  <a:cubicBezTo>
                    <a:pt x="21273" y="16287"/>
                    <a:pt x="21209" y="10964"/>
                    <a:pt x="18907" y="10098"/>
                  </a:cubicBezTo>
                  <a:cubicBezTo>
                    <a:pt x="16583" y="9253"/>
                    <a:pt x="16330" y="6760"/>
                    <a:pt x="16330" y="6760"/>
                  </a:cubicBezTo>
                  <a:cubicBezTo>
                    <a:pt x="16090" y="10752"/>
                    <a:pt x="13621" y="12032"/>
                    <a:pt x="11048" y="12032"/>
                  </a:cubicBezTo>
                  <a:cubicBezTo>
                    <a:pt x="9318" y="12032"/>
                    <a:pt x="7540" y="11454"/>
                    <a:pt x="6359" y="10732"/>
                  </a:cubicBezTo>
                  <a:cubicBezTo>
                    <a:pt x="2726" y="8493"/>
                    <a:pt x="3867" y="930"/>
                    <a:pt x="3867" y="930"/>
                  </a:cubicBezTo>
                  <a:lnTo>
                    <a:pt x="2177"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9"/>
            <p:cNvSpPr/>
            <p:nvPr/>
          </p:nvSpPr>
          <p:spPr>
            <a:xfrm>
              <a:off x="1107735" y="2737009"/>
              <a:ext cx="229476" cy="177530"/>
            </a:xfrm>
            <a:custGeom>
              <a:avLst/>
              <a:gdLst/>
              <a:ahLst/>
              <a:cxnLst/>
              <a:rect l="l" t="t" r="r" b="b"/>
              <a:pathLst>
                <a:path w="6008" h="4648" extrusionOk="0">
                  <a:moveTo>
                    <a:pt x="5395" y="0"/>
                  </a:moveTo>
                  <a:lnTo>
                    <a:pt x="157" y="613"/>
                  </a:lnTo>
                  <a:cubicBezTo>
                    <a:pt x="157" y="613"/>
                    <a:pt x="1" y="4647"/>
                    <a:pt x="2404" y="4647"/>
                  </a:cubicBezTo>
                  <a:cubicBezTo>
                    <a:pt x="2502" y="4647"/>
                    <a:pt x="2605" y="4640"/>
                    <a:pt x="2713" y="4626"/>
                  </a:cubicBezTo>
                  <a:cubicBezTo>
                    <a:pt x="5670" y="4246"/>
                    <a:pt x="6008" y="2704"/>
                    <a:pt x="5395"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9"/>
            <p:cNvSpPr/>
            <p:nvPr/>
          </p:nvSpPr>
          <p:spPr>
            <a:xfrm>
              <a:off x="1013624" y="2632432"/>
              <a:ext cx="599356" cy="132231"/>
            </a:xfrm>
            <a:custGeom>
              <a:avLst/>
              <a:gdLst/>
              <a:ahLst/>
              <a:cxnLst/>
              <a:rect l="l" t="t" r="r" b="b"/>
              <a:pathLst>
                <a:path w="15692" h="3462" extrusionOk="0">
                  <a:moveTo>
                    <a:pt x="15242" y="0"/>
                  </a:moveTo>
                  <a:cubicBezTo>
                    <a:pt x="15198" y="0"/>
                    <a:pt x="15152" y="11"/>
                    <a:pt x="15105" y="34"/>
                  </a:cubicBezTo>
                  <a:cubicBezTo>
                    <a:pt x="11712" y="1813"/>
                    <a:pt x="7690" y="2873"/>
                    <a:pt x="3789" y="2873"/>
                  </a:cubicBezTo>
                  <a:cubicBezTo>
                    <a:pt x="2687" y="2873"/>
                    <a:pt x="1595" y="2788"/>
                    <a:pt x="529" y="2611"/>
                  </a:cubicBezTo>
                  <a:cubicBezTo>
                    <a:pt x="509" y="2608"/>
                    <a:pt x="490" y="2607"/>
                    <a:pt x="471" y="2607"/>
                  </a:cubicBezTo>
                  <a:cubicBezTo>
                    <a:pt x="133" y="2607"/>
                    <a:pt x="0" y="3122"/>
                    <a:pt x="360" y="3182"/>
                  </a:cubicBezTo>
                  <a:cubicBezTo>
                    <a:pt x="1483" y="3371"/>
                    <a:pt x="2632" y="3462"/>
                    <a:pt x="3790" y="3462"/>
                  </a:cubicBezTo>
                  <a:cubicBezTo>
                    <a:pt x="7797" y="3462"/>
                    <a:pt x="11910" y="2377"/>
                    <a:pt x="15401" y="541"/>
                  </a:cubicBezTo>
                  <a:cubicBezTo>
                    <a:pt x="15691" y="396"/>
                    <a:pt x="15513" y="0"/>
                    <a:pt x="1524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9"/>
            <p:cNvSpPr/>
            <p:nvPr/>
          </p:nvSpPr>
          <p:spPr>
            <a:xfrm>
              <a:off x="943194" y="2719592"/>
              <a:ext cx="105991" cy="151940"/>
            </a:xfrm>
            <a:custGeom>
              <a:avLst/>
              <a:gdLst/>
              <a:ahLst/>
              <a:cxnLst/>
              <a:rect l="l" t="t" r="r" b="b"/>
              <a:pathLst>
                <a:path w="2775" h="3978" extrusionOk="0">
                  <a:moveTo>
                    <a:pt x="1691" y="0"/>
                  </a:moveTo>
                  <a:cubicBezTo>
                    <a:pt x="1519" y="0"/>
                    <a:pt x="1325" y="53"/>
                    <a:pt x="1106" y="182"/>
                  </a:cubicBezTo>
                  <a:cubicBezTo>
                    <a:pt x="1" y="860"/>
                    <a:pt x="177" y="3978"/>
                    <a:pt x="1913" y="3978"/>
                  </a:cubicBezTo>
                  <a:cubicBezTo>
                    <a:pt x="2068" y="3978"/>
                    <a:pt x="2236" y="3953"/>
                    <a:pt x="2416" y="3899"/>
                  </a:cubicBezTo>
                  <a:lnTo>
                    <a:pt x="2775" y="1111"/>
                  </a:lnTo>
                  <a:cubicBezTo>
                    <a:pt x="2775" y="1111"/>
                    <a:pt x="2476" y="0"/>
                    <a:pt x="1691" y="0"/>
                  </a:cubicBezTo>
                  <a:close/>
                </a:path>
              </a:pathLst>
            </a:custGeom>
            <a:solidFill>
              <a:srgbClr val="E588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9"/>
            <p:cNvSpPr/>
            <p:nvPr/>
          </p:nvSpPr>
          <p:spPr>
            <a:xfrm>
              <a:off x="970541" y="2748925"/>
              <a:ext cx="78644" cy="95755"/>
            </a:xfrm>
            <a:custGeom>
              <a:avLst/>
              <a:gdLst/>
              <a:ahLst/>
              <a:cxnLst/>
              <a:rect l="l" t="t" r="r" b="b"/>
              <a:pathLst>
                <a:path w="2059" h="2507" extrusionOk="0">
                  <a:moveTo>
                    <a:pt x="1253" y="0"/>
                  </a:moveTo>
                  <a:cubicBezTo>
                    <a:pt x="1130" y="0"/>
                    <a:pt x="990" y="32"/>
                    <a:pt x="834" y="111"/>
                  </a:cubicBezTo>
                  <a:cubicBezTo>
                    <a:pt x="1" y="537"/>
                    <a:pt x="127" y="2507"/>
                    <a:pt x="1423" y="2507"/>
                  </a:cubicBezTo>
                  <a:cubicBezTo>
                    <a:pt x="1540" y="2507"/>
                    <a:pt x="1668" y="2491"/>
                    <a:pt x="1805" y="2455"/>
                  </a:cubicBezTo>
                  <a:lnTo>
                    <a:pt x="2059" y="702"/>
                  </a:lnTo>
                  <a:cubicBezTo>
                    <a:pt x="2059" y="702"/>
                    <a:pt x="1830" y="0"/>
                    <a:pt x="1253" y="0"/>
                  </a:cubicBezTo>
                  <a:close/>
                </a:path>
              </a:pathLst>
            </a:custGeom>
            <a:solidFill>
              <a:srgbClr val="CD76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9"/>
            <p:cNvSpPr/>
            <p:nvPr/>
          </p:nvSpPr>
          <p:spPr>
            <a:xfrm>
              <a:off x="1032225" y="2378514"/>
              <a:ext cx="598707" cy="330501"/>
            </a:xfrm>
            <a:custGeom>
              <a:avLst/>
              <a:gdLst/>
              <a:ahLst/>
              <a:cxnLst/>
              <a:rect l="l" t="t" r="r" b="b"/>
              <a:pathLst>
                <a:path w="15675" h="8653" extrusionOk="0">
                  <a:moveTo>
                    <a:pt x="7600" y="1"/>
                  </a:moveTo>
                  <a:cubicBezTo>
                    <a:pt x="2920" y="1"/>
                    <a:pt x="569" y="3441"/>
                    <a:pt x="64" y="6682"/>
                  </a:cubicBezTo>
                  <a:cubicBezTo>
                    <a:pt x="42" y="6830"/>
                    <a:pt x="21" y="6957"/>
                    <a:pt x="0" y="7105"/>
                  </a:cubicBezTo>
                  <a:cubicBezTo>
                    <a:pt x="1711" y="7781"/>
                    <a:pt x="3464" y="8351"/>
                    <a:pt x="5323" y="8541"/>
                  </a:cubicBezTo>
                  <a:cubicBezTo>
                    <a:pt x="6200" y="8626"/>
                    <a:pt x="7103" y="8652"/>
                    <a:pt x="8009" y="8652"/>
                  </a:cubicBezTo>
                  <a:cubicBezTo>
                    <a:pt x="8914" y="8652"/>
                    <a:pt x="9823" y="8626"/>
                    <a:pt x="10710" y="8605"/>
                  </a:cubicBezTo>
                  <a:cubicBezTo>
                    <a:pt x="12315" y="8562"/>
                    <a:pt x="13604" y="8013"/>
                    <a:pt x="15146" y="7738"/>
                  </a:cubicBezTo>
                  <a:cubicBezTo>
                    <a:pt x="15146" y="7717"/>
                    <a:pt x="15146" y="7696"/>
                    <a:pt x="15167" y="7675"/>
                  </a:cubicBezTo>
                  <a:cubicBezTo>
                    <a:pt x="15674" y="5394"/>
                    <a:pt x="15463" y="1253"/>
                    <a:pt x="9506" y="176"/>
                  </a:cubicBezTo>
                  <a:cubicBezTo>
                    <a:pt x="8832" y="57"/>
                    <a:pt x="8197" y="1"/>
                    <a:pt x="7600" y="1"/>
                  </a:cubicBezTo>
                  <a:close/>
                </a:path>
              </a:pathLst>
            </a:custGeom>
            <a:solidFill>
              <a:srgbClr val="F9BA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9"/>
            <p:cNvSpPr/>
            <p:nvPr/>
          </p:nvSpPr>
          <p:spPr>
            <a:xfrm>
              <a:off x="1032225" y="2378476"/>
              <a:ext cx="304185" cy="330310"/>
            </a:xfrm>
            <a:custGeom>
              <a:avLst/>
              <a:gdLst/>
              <a:ahLst/>
              <a:cxnLst/>
              <a:rect l="l" t="t" r="r" b="b"/>
              <a:pathLst>
                <a:path w="7964" h="8648" extrusionOk="0">
                  <a:moveTo>
                    <a:pt x="7586" y="1"/>
                  </a:moveTo>
                  <a:cubicBezTo>
                    <a:pt x="2915" y="1"/>
                    <a:pt x="557" y="3432"/>
                    <a:pt x="64" y="6683"/>
                  </a:cubicBezTo>
                  <a:cubicBezTo>
                    <a:pt x="42" y="6831"/>
                    <a:pt x="21" y="6958"/>
                    <a:pt x="0" y="7106"/>
                  </a:cubicBezTo>
                  <a:cubicBezTo>
                    <a:pt x="1711" y="7782"/>
                    <a:pt x="3464" y="8352"/>
                    <a:pt x="5323" y="8542"/>
                  </a:cubicBezTo>
                  <a:cubicBezTo>
                    <a:pt x="6189" y="8627"/>
                    <a:pt x="7077" y="8648"/>
                    <a:pt x="7964" y="8648"/>
                  </a:cubicBezTo>
                  <a:cubicBezTo>
                    <a:pt x="6147" y="7697"/>
                    <a:pt x="5302" y="5268"/>
                    <a:pt x="5682" y="3346"/>
                  </a:cubicBezTo>
                  <a:cubicBezTo>
                    <a:pt x="5957" y="1909"/>
                    <a:pt x="6823" y="790"/>
                    <a:pt x="7964" y="8"/>
                  </a:cubicBezTo>
                  <a:cubicBezTo>
                    <a:pt x="7836" y="3"/>
                    <a:pt x="7710" y="1"/>
                    <a:pt x="7586"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9"/>
            <p:cNvSpPr/>
            <p:nvPr/>
          </p:nvSpPr>
          <p:spPr>
            <a:xfrm>
              <a:off x="1438842" y="2765120"/>
              <a:ext cx="42817" cy="83380"/>
            </a:xfrm>
            <a:custGeom>
              <a:avLst/>
              <a:gdLst/>
              <a:ahLst/>
              <a:cxnLst/>
              <a:rect l="l" t="t" r="r" b="b"/>
              <a:pathLst>
                <a:path w="1121" h="2183" extrusionOk="0">
                  <a:moveTo>
                    <a:pt x="710" y="1"/>
                  </a:moveTo>
                  <a:cubicBezTo>
                    <a:pt x="483" y="1"/>
                    <a:pt x="207" y="451"/>
                    <a:pt x="106" y="1017"/>
                  </a:cubicBezTo>
                  <a:cubicBezTo>
                    <a:pt x="1" y="1609"/>
                    <a:pt x="127" y="2137"/>
                    <a:pt x="381" y="2179"/>
                  </a:cubicBezTo>
                  <a:cubicBezTo>
                    <a:pt x="392" y="2181"/>
                    <a:pt x="403" y="2182"/>
                    <a:pt x="414" y="2182"/>
                  </a:cubicBezTo>
                  <a:cubicBezTo>
                    <a:pt x="658" y="2182"/>
                    <a:pt x="914" y="1751"/>
                    <a:pt x="1015" y="1165"/>
                  </a:cubicBezTo>
                  <a:cubicBezTo>
                    <a:pt x="1120" y="574"/>
                    <a:pt x="993" y="46"/>
                    <a:pt x="740" y="3"/>
                  </a:cubicBezTo>
                  <a:cubicBezTo>
                    <a:pt x="730" y="2"/>
                    <a:pt x="720" y="1"/>
                    <a:pt x="71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9"/>
            <p:cNvSpPr/>
            <p:nvPr/>
          </p:nvSpPr>
          <p:spPr>
            <a:xfrm>
              <a:off x="1205666" y="2949179"/>
              <a:ext cx="196933" cy="108970"/>
            </a:xfrm>
            <a:custGeom>
              <a:avLst/>
              <a:gdLst/>
              <a:ahLst/>
              <a:cxnLst/>
              <a:rect l="l" t="t" r="r" b="b"/>
              <a:pathLst>
                <a:path w="5156" h="2853" extrusionOk="0">
                  <a:moveTo>
                    <a:pt x="571" y="1"/>
                  </a:moveTo>
                  <a:lnTo>
                    <a:pt x="571" y="1"/>
                  </a:lnTo>
                  <a:cubicBezTo>
                    <a:pt x="571" y="1"/>
                    <a:pt x="1" y="2346"/>
                    <a:pt x="2409" y="2789"/>
                  </a:cubicBezTo>
                  <a:cubicBezTo>
                    <a:pt x="2659" y="2833"/>
                    <a:pt x="2887" y="2852"/>
                    <a:pt x="3095" y="2852"/>
                  </a:cubicBezTo>
                  <a:cubicBezTo>
                    <a:pt x="4900" y="2852"/>
                    <a:pt x="5155" y="1374"/>
                    <a:pt x="5155" y="1374"/>
                  </a:cubicBezTo>
                  <a:lnTo>
                    <a:pt x="5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9"/>
            <p:cNvSpPr/>
            <p:nvPr/>
          </p:nvSpPr>
          <p:spPr>
            <a:xfrm>
              <a:off x="1435634" y="2686172"/>
              <a:ext cx="111377" cy="50876"/>
            </a:xfrm>
            <a:custGeom>
              <a:avLst/>
              <a:gdLst/>
              <a:ahLst/>
              <a:cxnLst/>
              <a:rect l="l" t="t" r="r" b="b"/>
              <a:pathLst>
                <a:path w="2916" h="1332" extrusionOk="0">
                  <a:moveTo>
                    <a:pt x="1331" y="0"/>
                  </a:moveTo>
                  <a:cubicBezTo>
                    <a:pt x="1268" y="21"/>
                    <a:pt x="1204" y="21"/>
                    <a:pt x="1141" y="43"/>
                  </a:cubicBezTo>
                  <a:cubicBezTo>
                    <a:pt x="1077" y="43"/>
                    <a:pt x="1014" y="43"/>
                    <a:pt x="951" y="85"/>
                  </a:cubicBezTo>
                  <a:cubicBezTo>
                    <a:pt x="887" y="106"/>
                    <a:pt x="824" y="127"/>
                    <a:pt x="761" y="148"/>
                  </a:cubicBezTo>
                  <a:cubicBezTo>
                    <a:pt x="655" y="190"/>
                    <a:pt x="549" y="275"/>
                    <a:pt x="465" y="338"/>
                  </a:cubicBezTo>
                  <a:cubicBezTo>
                    <a:pt x="380" y="402"/>
                    <a:pt x="317" y="486"/>
                    <a:pt x="254" y="550"/>
                  </a:cubicBezTo>
                  <a:cubicBezTo>
                    <a:pt x="127" y="697"/>
                    <a:pt x="85" y="845"/>
                    <a:pt x="42" y="951"/>
                  </a:cubicBezTo>
                  <a:cubicBezTo>
                    <a:pt x="21" y="1014"/>
                    <a:pt x="21" y="1057"/>
                    <a:pt x="0" y="1078"/>
                  </a:cubicBezTo>
                  <a:cubicBezTo>
                    <a:pt x="0" y="1120"/>
                    <a:pt x="0" y="1120"/>
                    <a:pt x="0" y="1120"/>
                  </a:cubicBezTo>
                  <a:lnTo>
                    <a:pt x="169" y="1120"/>
                  </a:lnTo>
                  <a:cubicBezTo>
                    <a:pt x="232" y="1120"/>
                    <a:pt x="296" y="1120"/>
                    <a:pt x="359" y="1099"/>
                  </a:cubicBezTo>
                  <a:cubicBezTo>
                    <a:pt x="423" y="1078"/>
                    <a:pt x="507" y="1078"/>
                    <a:pt x="570" y="1078"/>
                  </a:cubicBezTo>
                  <a:cubicBezTo>
                    <a:pt x="655" y="1078"/>
                    <a:pt x="718" y="1057"/>
                    <a:pt x="803" y="1057"/>
                  </a:cubicBezTo>
                  <a:cubicBezTo>
                    <a:pt x="845" y="1057"/>
                    <a:pt x="897" y="1047"/>
                    <a:pt x="945" y="1047"/>
                  </a:cubicBezTo>
                  <a:cubicBezTo>
                    <a:pt x="969" y="1047"/>
                    <a:pt x="993" y="1050"/>
                    <a:pt x="1014" y="1057"/>
                  </a:cubicBezTo>
                  <a:cubicBezTo>
                    <a:pt x="1070" y="1057"/>
                    <a:pt x="1117" y="1047"/>
                    <a:pt x="1161" y="1047"/>
                  </a:cubicBezTo>
                  <a:cubicBezTo>
                    <a:pt x="1183" y="1047"/>
                    <a:pt x="1204" y="1050"/>
                    <a:pt x="1225" y="1057"/>
                  </a:cubicBezTo>
                  <a:cubicBezTo>
                    <a:pt x="1310" y="1057"/>
                    <a:pt x="1373" y="1057"/>
                    <a:pt x="1437" y="1078"/>
                  </a:cubicBezTo>
                  <a:cubicBezTo>
                    <a:pt x="1500" y="1078"/>
                    <a:pt x="1584" y="1078"/>
                    <a:pt x="1648" y="1099"/>
                  </a:cubicBezTo>
                  <a:cubicBezTo>
                    <a:pt x="1732" y="1099"/>
                    <a:pt x="1817" y="1120"/>
                    <a:pt x="1880" y="1120"/>
                  </a:cubicBezTo>
                  <a:cubicBezTo>
                    <a:pt x="1965" y="1141"/>
                    <a:pt x="2028" y="1162"/>
                    <a:pt x="2113" y="1183"/>
                  </a:cubicBezTo>
                  <a:cubicBezTo>
                    <a:pt x="2197" y="1183"/>
                    <a:pt x="2260" y="1204"/>
                    <a:pt x="2345" y="1226"/>
                  </a:cubicBezTo>
                  <a:cubicBezTo>
                    <a:pt x="2514" y="1247"/>
                    <a:pt x="2641" y="1268"/>
                    <a:pt x="2746" y="1289"/>
                  </a:cubicBezTo>
                  <a:cubicBezTo>
                    <a:pt x="2788" y="1310"/>
                    <a:pt x="2831" y="1310"/>
                    <a:pt x="2873" y="1310"/>
                  </a:cubicBezTo>
                  <a:cubicBezTo>
                    <a:pt x="2894" y="1310"/>
                    <a:pt x="2915" y="1331"/>
                    <a:pt x="2915" y="1331"/>
                  </a:cubicBezTo>
                  <a:cubicBezTo>
                    <a:pt x="2915" y="1331"/>
                    <a:pt x="2915" y="1310"/>
                    <a:pt x="2915" y="1268"/>
                  </a:cubicBezTo>
                  <a:cubicBezTo>
                    <a:pt x="2894" y="1247"/>
                    <a:pt x="2894" y="1204"/>
                    <a:pt x="2894" y="1141"/>
                  </a:cubicBezTo>
                  <a:cubicBezTo>
                    <a:pt x="2873" y="1035"/>
                    <a:pt x="2810" y="888"/>
                    <a:pt x="2704" y="740"/>
                  </a:cubicBezTo>
                  <a:cubicBezTo>
                    <a:pt x="2619" y="571"/>
                    <a:pt x="2472" y="402"/>
                    <a:pt x="2260" y="275"/>
                  </a:cubicBezTo>
                  <a:cubicBezTo>
                    <a:pt x="2176" y="212"/>
                    <a:pt x="2049" y="148"/>
                    <a:pt x="1944" y="106"/>
                  </a:cubicBezTo>
                  <a:cubicBezTo>
                    <a:pt x="1817" y="64"/>
                    <a:pt x="1690" y="21"/>
                    <a:pt x="1542" y="21"/>
                  </a:cubicBezTo>
                  <a:cubicBezTo>
                    <a:pt x="1479" y="21"/>
                    <a:pt x="1415" y="0"/>
                    <a:pt x="1331"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9"/>
            <p:cNvSpPr/>
            <p:nvPr/>
          </p:nvSpPr>
          <p:spPr>
            <a:xfrm>
              <a:off x="1182291" y="2673720"/>
              <a:ext cx="111377" cy="50417"/>
            </a:xfrm>
            <a:custGeom>
              <a:avLst/>
              <a:gdLst/>
              <a:ahLst/>
              <a:cxnLst/>
              <a:rect l="l" t="t" r="r" b="b"/>
              <a:pathLst>
                <a:path w="2916" h="1320" extrusionOk="0">
                  <a:moveTo>
                    <a:pt x="1409" y="0"/>
                  </a:moveTo>
                  <a:cubicBezTo>
                    <a:pt x="1385" y="0"/>
                    <a:pt x="1359" y="2"/>
                    <a:pt x="1331" y="9"/>
                  </a:cubicBezTo>
                  <a:cubicBezTo>
                    <a:pt x="1268" y="9"/>
                    <a:pt x="1204" y="9"/>
                    <a:pt x="1141" y="31"/>
                  </a:cubicBezTo>
                  <a:cubicBezTo>
                    <a:pt x="1078" y="31"/>
                    <a:pt x="993" y="52"/>
                    <a:pt x="951" y="73"/>
                  </a:cubicBezTo>
                  <a:cubicBezTo>
                    <a:pt x="887" y="94"/>
                    <a:pt x="824" y="115"/>
                    <a:pt x="761" y="136"/>
                  </a:cubicBezTo>
                  <a:cubicBezTo>
                    <a:pt x="655" y="178"/>
                    <a:pt x="549" y="263"/>
                    <a:pt x="465" y="326"/>
                  </a:cubicBezTo>
                  <a:cubicBezTo>
                    <a:pt x="359" y="390"/>
                    <a:pt x="317" y="474"/>
                    <a:pt x="254" y="559"/>
                  </a:cubicBezTo>
                  <a:cubicBezTo>
                    <a:pt x="127" y="685"/>
                    <a:pt x="85" y="854"/>
                    <a:pt x="42" y="960"/>
                  </a:cubicBezTo>
                  <a:cubicBezTo>
                    <a:pt x="21" y="1002"/>
                    <a:pt x="21" y="1045"/>
                    <a:pt x="0" y="1087"/>
                  </a:cubicBezTo>
                  <a:cubicBezTo>
                    <a:pt x="0" y="1108"/>
                    <a:pt x="0" y="1129"/>
                    <a:pt x="0" y="1129"/>
                  </a:cubicBezTo>
                  <a:lnTo>
                    <a:pt x="42" y="1129"/>
                  </a:lnTo>
                  <a:cubicBezTo>
                    <a:pt x="64" y="1118"/>
                    <a:pt x="85" y="1118"/>
                    <a:pt x="106" y="1118"/>
                  </a:cubicBezTo>
                  <a:cubicBezTo>
                    <a:pt x="127" y="1118"/>
                    <a:pt x="148" y="1118"/>
                    <a:pt x="169" y="1108"/>
                  </a:cubicBezTo>
                  <a:cubicBezTo>
                    <a:pt x="233" y="1108"/>
                    <a:pt x="296" y="1108"/>
                    <a:pt x="359" y="1087"/>
                  </a:cubicBezTo>
                  <a:cubicBezTo>
                    <a:pt x="391" y="1076"/>
                    <a:pt x="428" y="1076"/>
                    <a:pt x="465" y="1076"/>
                  </a:cubicBezTo>
                  <a:cubicBezTo>
                    <a:pt x="502" y="1076"/>
                    <a:pt x="539" y="1076"/>
                    <a:pt x="571" y="1066"/>
                  </a:cubicBezTo>
                  <a:cubicBezTo>
                    <a:pt x="655" y="1066"/>
                    <a:pt x="718" y="1045"/>
                    <a:pt x="803" y="1045"/>
                  </a:cubicBezTo>
                  <a:cubicBezTo>
                    <a:pt x="845" y="1045"/>
                    <a:pt x="897" y="1035"/>
                    <a:pt x="945" y="1035"/>
                  </a:cubicBezTo>
                  <a:cubicBezTo>
                    <a:pt x="970" y="1035"/>
                    <a:pt x="993" y="1038"/>
                    <a:pt x="1014" y="1045"/>
                  </a:cubicBezTo>
                  <a:cubicBezTo>
                    <a:pt x="1070" y="1045"/>
                    <a:pt x="1117" y="1035"/>
                    <a:pt x="1161" y="1035"/>
                  </a:cubicBezTo>
                  <a:cubicBezTo>
                    <a:pt x="1183" y="1035"/>
                    <a:pt x="1204" y="1038"/>
                    <a:pt x="1225" y="1045"/>
                  </a:cubicBezTo>
                  <a:cubicBezTo>
                    <a:pt x="1310" y="1045"/>
                    <a:pt x="1373" y="1045"/>
                    <a:pt x="1437" y="1066"/>
                  </a:cubicBezTo>
                  <a:cubicBezTo>
                    <a:pt x="1500" y="1066"/>
                    <a:pt x="1584" y="1087"/>
                    <a:pt x="1648" y="1087"/>
                  </a:cubicBezTo>
                  <a:cubicBezTo>
                    <a:pt x="1732" y="1087"/>
                    <a:pt x="1817" y="1108"/>
                    <a:pt x="1880" y="1129"/>
                  </a:cubicBezTo>
                  <a:cubicBezTo>
                    <a:pt x="1965" y="1129"/>
                    <a:pt x="2028" y="1150"/>
                    <a:pt x="2113" y="1171"/>
                  </a:cubicBezTo>
                  <a:cubicBezTo>
                    <a:pt x="2197" y="1171"/>
                    <a:pt x="2260" y="1192"/>
                    <a:pt x="2345" y="1214"/>
                  </a:cubicBezTo>
                  <a:cubicBezTo>
                    <a:pt x="2514" y="1235"/>
                    <a:pt x="2641" y="1277"/>
                    <a:pt x="2746" y="1277"/>
                  </a:cubicBezTo>
                  <a:cubicBezTo>
                    <a:pt x="2789" y="1298"/>
                    <a:pt x="2831" y="1298"/>
                    <a:pt x="2873" y="1298"/>
                  </a:cubicBezTo>
                  <a:cubicBezTo>
                    <a:pt x="2894" y="1319"/>
                    <a:pt x="2915" y="1319"/>
                    <a:pt x="2915" y="1319"/>
                  </a:cubicBezTo>
                  <a:cubicBezTo>
                    <a:pt x="2915" y="1319"/>
                    <a:pt x="2915" y="1298"/>
                    <a:pt x="2915" y="1277"/>
                  </a:cubicBezTo>
                  <a:cubicBezTo>
                    <a:pt x="2894" y="1235"/>
                    <a:pt x="2894" y="1192"/>
                    <a:pt x="2894" y="1129"/>
                  </a:cubicBezTo>
                  <a:cubicBezTo>
                    <a:pt x="2852" y="1023"/>
                    <a:pt x="2810" y="876"/>
                    <a:pt x="2704" y="728"/>
                  </a:cubicBezTo>
                  <a:cubicBezTo>
                    <a:pt x="2620" y="559"/>
                    <a:pt x="2472" y="411"/>
                    <a:pt x="2260" y="263"/>
                  </a:cubicBezTo>
                  <a:cubicBezTo>
                    <a:pt x="2176" y="200"/>
                    <a:pt x="2049" y="136"/>
                    <a:pt x="1944" y="94"/>
                  </a:cubicBezTo>
                  <a:cubicBezTo>
                    <a:pt x="1817" y="52"/>
                    <a:pt x="1690" y="9"/>
                    <a:pt x="1542" y="9"/>
                  </a:cubicBezTo>
                  <a:cubicBezTo>
                    <a:pt x="1500" y="9"/>
                    <a:pt x="1458" y="0"/>
                    <a:pt x="1409"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9"/>
            <p:cNvSpPr/>
            <p:nvPr/>
          </p:nvSpPr>
          <p:spPr>
            <a:xfrm>
              <a:off x="912791" y="3614834"/>
              <a:ext cx="241278" cy="114127"/>
            </a:xfrm>
            <a:custGeom>
              <a:avLst/>
              <a:gdLst/>
              <a:ahLst/>
              <a:cxnLst/>
              <a:rect l="l" t="t" r="r" b="b"/>
              <a:pathLst>
                <a:path w="6317" h="2988" extrusionOk="0">
                  <a:moveTo>
                    <a:pt x="973" y="0"/>
                  </a:moveTo>
                  <a:lnTo>
                    <a:pt x="1" y="1204"/>
                  </a:lnTo>
                  <a:lnTo>
                    <a:pt x="2029" y="2704"/>
                  </a:lnTo>
                  <a:cubicBezTo>
                    <a:pt x="2218" y="2869"/>
                    <a:pt x="2412" y="2932"/>
                    <a:pt x="2598" y="2932"/>
                  </a:cubicBezTo>
                  <a:cubicBezTo>
                    <a:pt x="3222" y="2932"/>
                    <a:pt x="3761" y="2218"/>
                    <a:pt x="3761" y="2218"/>
                  </a:cubicBezTo>
                  <a:cubicBezTo>
                    <a:pt x="4315" y="2862"/>
                    <a:pt x="4594" y="2988"/>
                    <a:pt x="4727" y="2988"/>
                  </a:cubicBezTo>
                  <a:cubicBezTo>
                    <a:pt x="4812" y="2988"/>
                    <a:pt x="4838" y="2936"/>
                    <a:pt x="4838" y="2936"/>
                  </a:cubicBezTo>
                  <a:lnTo>
                    <a:pt x="4078" y="1922"/>
                  </a:lnTo>
                  <a:lnTo>
                    <a:pt x="4078" y="1922"/>
                  </a:lnTo>
                  <a:cubicBezTo>
                    <a:pt x="4611" y="2467"/>
                    <a:pt x="5031" y="2587"/>
                    <a:pt x="5297" y="2587"/>
                  </a:cubicBezTo>
                  <a:cubicBezTo>
                    <a:pt x="5506" y="2587"/>
                    <a:pt x="5620" y="2514"/>
                    <a:pt x="5620" y="2514"/>
                  </a:cubicBezTo>
                  <a:lnTo>
                    <a:pt x="4395" y="1584"/>
                  </a:lnTo>
                  <a:lnTo>
                    <a:pt x="4395" y="1584"/>
                  </a:lnTo>
                  <a:cubicBezTo>
                    <a:pt x="4799" y="1890"/>
                    <a:pt x="5153" y="1977"/>
                    <a:pt x="5427" y="1977"/>
                  </a:cubicBezTo>
                  <a:cubicBezTo>
                    <a:pt x="5798" y="1977"/>
                    <a:pt x="6021" y="1817"/>
                    <a:pt x="6021" y="1817"/>
                  </a:cubicBezTo>
                  <a:lnTo>
                    <a:pt x="4606" y="1204"/>
                  </a:lnTo>
                  <a:lnTo>
                    <a:pt x="4606" y="1204"/>
                  </a:lnTo>
                  <a:cubicBezTo>
                    <a:pt x="5065" y="1394"/>
                    <a:pt x="5421" y="1454"/>
                    <a:pt x="5686" y="1454"/>
                  </a:cubicBezTo>
                  <a:cubicBezTo>
                    <a:pt x="6127" y="1454"/>
                    <a:pt x="6317" y="1289"/>
                    <a:pt x="6317" y="1289"/>
                  </a:cubicBezTo>
                  <a:lnTo>
                    <a:pt x="4120" y="465"/>
                  </a:lnTo>
                  <a:lnTo>
                    <a:pt x="2874" y="1183"/>
                  </a:lnTo>
                  <a:lnTo>
                    <a:pt x="973" y="0"/>
                  </a:lnTo>
                  <a:close/>
                </a:path>
              </a:pathLst>
            </a:custGeom>
            <a:solidFill>
              <a:srgbClr val="F9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9"/>
            <p:cNvSpPr/>
            <p:nvPr/>
          </p:nvSpPr>
          <p:spPr>
            <a:xfrm>
              <a:off x="912791" y="3618043"/>
              <a:ext cx="135592" cy="108703"/>
            </a:xfrm>
            <a:custGeom>
              <a:avLst/>
              <a:gdLst/>
              <a:ahLst/>
              <a:cxnLst/>
              <a:rect l="l" t="t" r="r" b="b"/>
              <a:pathLst>
                <a:path w="3550" h="2846" extrusionOk="0">
                  <a:moveTo>
                    <a:pt x="909" y="1"/>
                  </a:moveTo>
                  <a:lnTo>
                    <a:pt x="1" y="1120"/>
                  </a:lnTo>
                  <a:lnTo>
                    <a:pt x="2029" y="2620"/>
                  </a:lnTo>
                  <a:cubicBezTo>
                    <a:pt x="2219" y="2783"/>
                    <a:pt x="2411" y="2846"/>
                    <a:pt x="2595" y="2846"/>
                  </a:cubicBezTo>
                  <a:cubicBezTo>
                    <a:pt x="2984" y="2846"/>
                    <a:pt x="3335" y="2567"/>
                    <a:pt x="3550" y="2366"/>
                  </a:cubicBezTo>
                  <a:cubicBezTo>
                    <a:pt x="2092" y="2176"/>
                    <a:pt x="1205" y="1184"/>
                    <a:pt x="909" y="1"/>
                  </a:cubicBezTo>
                  <a:close/>
                </a:path>
              </a:pathLst>
            </a:custGeom>
            <a:solidFill>
              <a:srgbClr val="E588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9"/>
            <p:cNvSpPr/>
            <p:nvPr/>
          </p:nvSpPr>
          <p:spPr>
            <a:xfrm>
              <a:off x="878913" y="3576907"/>
              <a:ext cx="134790" cy="146058"/>
            </a:xfrm>
            <a:custGeom>
              <a:avLst/>
              <a:gdLst/>
              <a:ahLst/>
              <a:cxnLst/>
              <a:rect l="l" t="t" r="r" b="b"/>
              <a:pathLst>
                <a:path w="3529" h="3824" extrusionOk="0">
                  <a:moveTo>
                    <a:pt x="1500" y="0"/>
                  </a:moveTo>
                  <a:lnTo>
                    <a:pt x="1" y="2007"/>
                  </a:lnTo>
                  <a:lnTo>
                    <a:pt x="2409" y="3824"/>
                  </a:lnTo>
                  <a:lnTo>
                    <a:pt x="3528" y="1711"/>
                  </a:lnTo>
                  <a:lnTo>
                    <a:pt x="150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9"/>
            <p:cNvSpPr/>
            <p:nvPr/>
          </p:nvSpPr>
          <p:spPr>
            <a:xfrm>
              <a:off x="723194" y="3517209"/>
              <a:ext cx="259038" cy="205756"/>
            </a:xfrm>
            <a:custGeom>
              <a:avLst/>
              <a:gdLst/>
              <a:ahLst/>
              <a:cxnLst/>
              <a:rect l="l" t="t" r="r" b="b"/>
              <a:pathLst>
                <a:path w="6782" h="5387" extrusionOk="0">
                  <a:moveTo>
                    <a:pt x="444" y="0"/>
                  </a:moveTo>
                  <a:lnTo>
                    <a:pt x="1" y="486"/>
                  </a:lnTo>
                  <a:lnTo>
                    <a:pt x="6486" y="5387"/>
                  </a:lnTo>
                  <a:lnTo>
                    <a:pt x="6781" y="4542"/>
                  </a:lnTo>
                  <a:lnTo>
                    <a:pt x="444" y="0"/>
                  </a:lnTo>
                  <a:close/>
                </a:path>
              </a:pathLst>
            </a:custGeom>
            <a:solidFill>
              <a:srgbClr val="2811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9"/>
            <p:cNvSpPr/>
            <p:nvPr/>
          </p:nvSpPr>
          <p:spPr>
            <a:xfrm>
              <a:off x="1914057" y="2782193"/>
              <a:ext cx="77498" cy="85557"/>
            </a:xfrm>
            <a:custGeom>
              <a:avLst/>
              <a:gdLst/>
              <a:ahLst/>
              <a:cxnLst/>
              <a:rect l="l" t="t" r="r" b="b"/>
              <a:pathLst>
                <a:path w="2029" h="2240" extrusionOk="0">
                  <a:moveTo>
                    <a:pt x="2028" y="0"/>
                  </a:moveTo>
                  <a:lnTo>
                    <a:pt x="212" y="634"/>
                  </a:lnTo>
                  <a:lnTo>
                    <a:pt x="1" y="2239"/>
                  </a:lnTo>
                  <a:lnTo>
                    <a:pt x="930" y="1880"/>
                  </a:lnTo>
                  <a:lnTo>
                    <a:pt x="1015" y="1120"/>
                  </a:lnTo>
                  <a:cubicBezTo>
                    <a:pt x="1015" y="1120"/>
                    <a:pt x="1016" y="1120"/>
                    <a:pt x="1018" y="1120"/>
                  </a:cubicBezTo>
                  <a:cubicBezTo>
                    <a:pt x="1083" y="1120"/>
                    <a:pt x="1988" y="1100"/>
                    <a:pt x="2028" y="0"/>
                  </a:cubicBezTo>
                  <a:close/>
                </a:path>
              </a:pathLst>
            </a:custGeom>
            <a:solidFill>
              <a:srgbClr val="F9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9"/>
            <p:cNvSpPr/>
            <p:nvPr/>
          </p:nvSpPr>
          <p:spPr>
            <a:xfrm>
              <a:off x="1133058" y="3320316"/>
              <a:ext cx="71845" cy="44421"/>
            </a:xfrm>
            <a:custGeom>
              <a:avLst/>
              <a:gdLst/>
              <a:ahLst/>
              <a:cxnLst/>
              <a:rect l="l" t="t" r="r" b="b"/>
              <a:pathLst>
                <a:path w="1881" h="1163" extrusionOk="0">
                  <a:moveTo>
                    <a:pt x="1733" y="1"/>
                  </a:moveTo>
                  <a:lnTo>
                    <a:pt x="1" y="466"/>
                  </a:lnTo>
                  <a:lnTo>
                    <a:pt x="1" y="1163"/>
                  </a:lnTo>
                  <a:lnTo>
                    <a:pt x="1881" y="1163"/>
                  </a:lnTo>
                  <a:lnTo>
                    <a:pt x="1733" y="1"/>
                  </a:lnTo>
                  <a:close/>
                </a:path>
              </a:pathLst>
            </a:custGeom>
            <a:solidFill>
              <a:srgbClr val="F9BA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9"/>
            <p:cNvSpPr/>
            <p:nvPr/>
          </p:nvSpPr>
          <p:spPr>
            <a:xfrm>
              <a:off x="1150819" y="3541386"/>
              <a:ext cx="67796" cy="35560"/>
            </a:xfrm>
            <a:custGeom>
              <a:avLst/>
              <a:gdLst/>
              <a:ahLst/>
              <a:cxnLst/>
              <a:rect l="l" t="t" r="r" b="b"/>
              <a:pathLst>
                <a:path w="1775" h="931" extrusionOk="0">
                  <a:moveTo>
                    <a:pt x="0" y="1"/>
                  </a:moveTo>
                  <a:lnTo>
                    <a:pt x="0" y="656"/>
                  </a:lnTo>
                  <a:lnTo>
                    <a:pt x="1775" y="930"/>
                  </a:lnTo>
                  <a:lnTo>
                    <a:pt x="1775" y="1"/>
                  </a:lnTo>
                  <a:close/>
                </a:path>
              </a:pathLst>
            </a:custGeom>
            <a:solidFill>
              <a:srgbClr val="F9BA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9"/>
            <p:cNvSpPr/>
            <p:nvPr/>
          </p:nvSpPr>
          <p:spPr>
            <a:xfrm>
              <a:off x="1145968" y="3741488"/>
              <a:ext cx="68636" cy="36362"/>
            </a:xfrm>
            <a:custGeom>
              <a:avLst/>
              <a:gdLst/>
              <a:ahLst/>
              <a:cxnLst/>
              <a:rect l="l" t="t" r="r" b="b"/>
              <a:pathLst>
                <a:path w="1797" h="952" extrusionOk="0">
                  <a:moveTo>
                    <a:pt x="1" y="1"/>
                  </a:moveTo>
                  <a:lnTo>
                    <a:pt x="1" y="655"/>
                  </a:lnTo>
                  <a:lnTo>
                    <a:pt x="1796" y="951"/>
                  </a:lnTo>
                  <a:lnTo>
                    <a:pt x="1796" y="1"/>
                  </a:lnTo>
                  <a:close/>
                </a:path>
              </a:pathLst>
            </a:custGeom>
            <a:solidFill>
              <a:srgbClr val="F9BA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9"/>
            <p:cNvSpPr/>
            <p:nvPr/>
          </p:nvSpPr>
          <p:spPr>
            <a:xfrm>
              <a:off x="1134662" y="3948044"/>
              <a:ext cx="69439" cy="39570"/>
            </a:xfrm>
            <a:custGeom>
              <a:avLst/>
              <a:gdLst/>
              <a:ahLst/>
              <a:cxnLst/>
              <a:rect l="l" t="t" r="r" b="b"/>
              <a:pathLst>
                <a:path w="1818" h="1036" extrusionOk="0">
                  <a:moveTo>
                    <a:pt x="43" y="0"/>
                  </a:moveTo>
                  <a:lnTo>
                    <a:pt x="1" y="655"/>
                  </a:lnTo>
                  <a:lnTo>
                    <a:pt x="1754" y="1035"/>
                  </a:lnTo>
                  <a:lnTo>
                    <a:pt x="1818" y="106"/>
                  </a:lnTo>
                  <a:lnTo>
                    <a:pt x="43" y="0"/>
                  </a:lnTo>
                  <a:close/>
                </a:path>
              </a:pathLst>
            </a:custGeom>
            <a:solidFill>
              <a:srgbClr val="F9BA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9"/>
            <p:cNvSpPr/>
            <p:nvPr/>
          </p:nvSpPr>
          <p:spPr>
            <a:xfrm>
              <a:off x="933798" y="3597876"/>
              <a:ext cx="96824" cy="125089"/>
            </a:xfrm>
            <a:custGeom>
              <a:avLst/>
              <a:gdLst/>
              <a:ahLst/>
              <a:cxnLst/>
              <a:rect l="l" t="t" r="r" b="b"/>
              <a:pathLst>
                <a:path w="2535" h="3275" extrusionOk="0">
                  <a:moveTo>
                    <a:pt x="1267" y="0"/>
                  </a:moveTo>
                  <a:lnTo>
                    <a:pt x="0" y="2578"/>
                  </a:lnTo>
                  <a:lnTo>
                    <a:pt x="972" y="3275"/>
                  </a:lnTo>
                  <a:lnTo>
                    <a:pt x="2535" y="550"/>
                  </a:lnTo>
                  <a:lnTo>
                    <a:pt x="1267" y="0"/>
                  </a:lnTo>
                  <a:close/>
                </a:path>
              </a:pathLst>
            </a:custGeom>
            <a:solidFill>
              <a:srgbClr val="F9BA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9"/>
            <p:cNvSpPr/>
            <p:nvPr/>
          </p:nvSpPr>
          <p:spPr>
            <a:xfrm>
              <a:off x="933798" y="3648713"/>
              <a:ext cx="65390" cy="74251"/>
            </a:xfrm>
            <a:custGeom>
              <a:avLst/>
              <a:gdLst/>
              <a:ahLst/>
              <a:cxnLst/>
              <a:rect l="l" t="t" r="r" b="b"/>
              <a:pathLst>
                <a:path w="1712" h="1944" extrusionOk="0">
                  <a:moveTo>
                    <a:pt x="613" y="0"/>
                  </a:moveTo>
                  <a:lnTo>
                    <a:pt x="0" y="1247"/>
                  </a:lnTo>
                  <a:lnTo>
                    <a:pt x="972" y="1944"/>
                  </a:lnTo>
                  <a:lnTo>
                    <a:pt x="1711" y="634"/>
                  </a:lnTo>
                  <a:cubicBezTo>
                    <a:pt x="1289" y="507"/>
                    <a:pt x="908" y="296"/>
                    <a:pt x="613" y="0"/>
                  </a:cubicBezTo>
                  <a:close/>
                </a:path>
              </a:pathLst>
            </a:custGeom>
            <a:solidFill>
              <a:srgbClr val="8F7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9"/>
            <p:cNvSpPr/>
            <p:nvPr/>
          </p:nvSpPr>
          <p:spPr>
            <a:xfrm>
              <a:off x="1330714" y="1383546"/>
              <a:ext cx="369575" cy="292765"/>
            </a:xfrm>
            <a:custGeom>
              <a:avLst/>
              <a:gdLst/>
              <a:ahLst/>
              <a:cxnLst/>
              <a:rect l="l" t="t" r="r" b="b"/>
              <a:pathLst>
                <a:path w="9676" h="7665" extrusionOk="0">
                  <a:moveTo>
                    <a:pt x="5557" y="1"/>
                  </a:moveTo>
                  <a:cubicBezTo>
                    <a:pt x="5153" y="1"/>
                    <a:pt x="4735" y="38"/>
                    <a:pt x="4310" y="117"/>
                  </a:cubicBezTo>
                  <a:cubicBezTo>
                    <a:pt x="1775" y="603"/>
                    <a:pt x="1" y="2377"/>
                    <a:pt x="318" y="4067"/>
                  </a:cubicBezTo>
                  <a:cubicBezTo>
                    <a:pt x="529" y="5187"/>
                    <a:pt x="1649" y="6010"/>
                    <a:pt x="3127" y="6285"/>
                  </a:cubicBezTo>
                  <a:cubicBezTo>
                    <a:pt x="2768" y="6813"/>
                    <a:pt x="2705" y="7320"/>
                    <a:pt x="3317" y="7447"/>
                  </a:cubicBezTo>
                  <a:cubicBezTo>
                    <a:pt x="3379" y="7458"/>
                    <a:pt x="3435" y="7463"/>
                    <a:pt x="3488" y="7463"/>
                  </a:cubicBezTo>
                  <a:cubicBezTo>
                    <a:pt x="3927" y="7463"/>
                    <a:pt x="4085" y="7098"/>
                    <a:pt x="4141" y="6834"/>
                  </a:cubicBezTo>
                  <a:lnTo>
                    <a:pt x="4141" y="6834"/>
                  </a:lnTo>
                  <a:cubicBezTo>
                    <a:pt x="4068" y="7569"/>
                    <a:pt x="4298" y="7617"/>
                    <a:pt x="4359" y="7617"/>
                  </a:cubicBezTo>
                  <a:cubicBezTo>
                    <a:pt x="4368" y="7617"/>
                    <a:pt x="4374" y="7616"/>
                    <a:pt x="4374" y="7616"/>
                  </a:cubicBezTo>
                  <a:cubicBezTo>
                    <a:pt x="4498" y="7650"/>
                    <a:pt x="4608" y="7665"/>
                    <a:pt x="4706" y="7665"/>
                  </a:cubicBezTo>
                  <a:cubicBezTo>
                    <a:pt x="5156" y="7665"/>
                    <a:pt x="5339" y="7344"/>
                    <a:pt x="5409" y="7067"/>
                  </a:cubicBezTo>
                  <a:cubicBezTo>
                    <a:pt x="5493" y="7447"/>
                    <a:pt x="5873" y="7616"/>
                    <a:pt x="5873" y="7616"/>
                  </a:cubicBezTo>
                  <a:cubicBezTo>
                    <a:pt x="7394" y="7341"/>
                    <a:pt x="6740" y="6138"/>
                    <a:pt x="6740" y="6137"/>
                  </a:cubicBezTo>
                  <a:lnTo>
                    <a:pt x="6740" y="6137"/>
                  </a:lnTo>
                  <a:lnTo>
                    <a:pt x="7247" y="6834"/>
                  </a:lnTo>
                  <a:cubicBezTo>
                    <a:pt x="7263" y="6834"/>
                    <a:pt x="7280" y="6835"/>
                    <a:pt x="7296" y="6835"/>
                  </a:cubicBezTo>
                  <a:cubicBezTo>
                    <a:pt x="8837" y="6835"/>
                    <a:pt x="8129" y="5857"/>
                    <a:pt x="7711" y="5377"/>
                  </a:cubicBezTo>
                  <a:cubicBezTo>
                    <a:pt x="8958" y="4595"/>
                    <a:pt x="9676" y="3433"/>
                    <a:pt x="9465" y="2314"/>
                  </a:cubicBezTo>
                  <a:cubicBezTo>
                    <a:pt x="9184" y="909"/>
                    <a:pt x="7546" y="1"/>
                    <a:pt x="55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9"/>
            <p:cNvSpPr/>
            <p:nvPr/>
          </p:nvSpPr>
          <p:spPr>
            <a:xfrm>
              <a:off x="1538874" y="1439501"/>
              <a:ext cx="129137" cy="114891"/>
            </a:xfrm>
            <a:custGeom>
              <a:avLst/>
              <a:gdLst/>
              <a:ahLst/>
              <a:cxnLst/>
              <a:rect l="l" t="t" r="r" b="b"/>
              <a:pathLst>
                <a:path w="3381" h="3008" extrusionOk="0">
                  <a:moveTo>
                    <a:pt x="1701" y="0"/>
                  </a:moveTo>
                  <a:cubicBezTo>
                    <a:pt x="1607" y="0"/>
                    <a:pt x="1512" y="8"/>
                    <a:pt x="1416" y="25"/>
                  </a:cubicBezTo>
                  <a:cubicBezTo>
                    <a:pt x="571" y="194"/>
                    <a:pt x="1" y="975"/>
                    <a:pt x="149" y="1799"/>
                  </a:cubicBezTo>
                  <a:cubicBezTo>
                    <a:pt x="299" y="2511"/>
                    <a:pt x="947" y="3007"/>
                    <a:pt x="1681" y="3007"/>
                  </a:cubicBezTo>
                  <a:cubicBezTo>
                    <a:pt x="1775" y="3007"/>
                    <a:pt x="1870" y="2999"/>
                    <a:pt x="1965" y="2982"/>
                  </a:cubicBezTo>
                  <a:cubicBezTo>
                    <a:pt x="2810" y="2813"/>
                    <a:pt x="3381" y="2032"/>
                    <a:pt x="3212" y="1208"/>
                  </a:cubicBezTo>
                  <a:cubicBezTo>
                    <a:pt x="3081" y="496"/>
                    <a:pt x="2435" y="0"/>
                    <a:pt x="170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9"/>
            <p:cNvSpPr/>
            <p:nvPr/>
          </p:nvSpPr>
          <p:spPr>
            <a:xfrm>
              <a:off x="1369443" y="1471775"/>
              <a:ext cx="129137" cy="114891"/>
            </a:xfrm>
            <a:custGeom>
              <a:avLst/>
              <a:gdLst/>
              <a:ahLst/>
              <a:cxnLst/>
              <a:rect l="l" t="t" r="r" b="b"/>
              <a:pathLst>
                <a:path w="3381" h="3008" extrusionOk="0">
                  <a:moveTo>
                    <a:pt x="1701" y="0"/>
                  </a:moveTo>
                  <a:cubicBezTo>
                    <a:pt x="1607" y="0"/>
                    <a:pt x="1512" y="8"/>
                    <a:pt x="1416" y="25"/>
                  </a:cubicBezTo>
                  <a:cubicBezTo>
                    <a:pt x="571" y="194"/>
                    <a:pt x="1" y="975"/>
                    <a:pt x="149" y="1799"/>
                  </a:cubicBezTo>
                  <a:cubicBezTo>
                    <a:pt x="299" y="2511"/>
                    <a:pt x="947" y="3007"/>
                    <a:pt x="1681" y="3007"/>
                  </a:cubicBezTo>
                  <a:cubicBezTo>
                    <a:pt x="1775" y="3007"/>
                    <a:pt x="1870" y="2999"/>
                    <a:pt x="1965" y="2982"/>
                  </a:cubicBezTo>
                  <a:cubicBezTo>
                    <a:pt x="2810" y="2813"/>
                    <a:pt x="3381" y="2032"/>
                    <a:pt x="3233" y="1208"/>
                  </a:cubicBezTo>
                  <a:cubicBezTo>
                    <a:pt x="3083" y="496"/>
                    <a:pt x="2435" y="0"/>
                    <a:pt x="170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9"/>
            <p:cNvSpPr/>
            <p:nvPr/>
          </p:nvSpPr>
          <p:spPr>
            <a:xfrm>
              <a:off x="1352523" y="1683182"/>
              <a:ext cx="386495" cy="181617"/>
            </a:xfrm>
            <a:custGeom>
              <a:avLst/>
              <a:gdLst/>
              <a:ahLst/>
              <a:cxnLst/>
              <a:rect l="l" t="t" r="r" b="b"/>
              <a:pathLst>
                <a:path w="10119" h="4755" extrusionOk="0">
                  <a:moveTo>
                    <a:pt x="1044" y="1"/>
                  </a:moveTo>
                  <a:cubicBezTo>
                    <a:pt x="882" y="1"/>
                    <a:pt x="729" y="68"/>
                    <a:pt x="613" y="236"/>
                  </a:cubicBezTo>
                  <a:cubicBezTo>
                    <a:pt x="233" y="785"/>
                    <a:pt x="697" y="1313"/>
                    <a:pt x="697" y="1313"/>
                  </a:cubicBezTo>
                  <a:cubicBezTo>
                    <a:pt x="697" y="1313"/>
                    <a:pt x="0" y="1778"/>
                    <a:pt x="465" y="2454"/>
                  </a:cubicBezTo>
                  <a:cubicBezTo>
                    <a:pt x="580" y="2628"/>
                    <a:pt x="742" y="2693"/>
                    <a:pt x="920" y="2693"/>
                  </a:cubicBezTo>
                  <a:cubicBezTo>
                    <a:pt x="1431" y="2693"/>
                    <a:pt x="2070" y="2158"/>
                    <a:pt x="2070" y="2158"/>
                  </a:cubicBezTo>
                  <a:lnTo>
                    <a:pt x="8049" y="3763"/>
                  </a:lnTo>
                  <a:cubicBezTo>
                    <a:pt x="8091" y="3827"/>
                    <a:pt x="8112" y="3932"/>
                    <a:pt x="8175" y="4101"/>
                  </a:cubicBezTo>
                  <a:cubicBezTo>
                    <a:pt x="8294" y="4397"/>
                    <a:pt x="8712" y="4755"/>
                    <a:pt x="9075" y="4755"/>
                  </a:cubicBezTo>
                  <a:cubicBezTo>
                    <a:pt x="9231" y="4755"/>
                    <a:pt x="9377" y="4689"/>
                    <a:pt x="9485" y="4524"/>
                  </a:cubicBezTo>
                  <a:cubicBezTo>
                    <a:pt x="9865" y="3975"/>
                    <a:pt x="9422" y="3425"/>
                    <a:pt x="9422" y="3425"/>
                  </a:cubicBezTo>
                  <a:cubicBezTo>
                    <a:pt x="9422" y="3425"/>
                    <a:pt x="10119" y="2961"/>
                    <a:pt x="9654" y="2285"/>
                  </a:cubicBezTo>
                  <a:cubicBezTo>
                    <a:pt x="9535" y="2114"/>
                    <a:pt x="9370" y="2050"/>
                    <a:pt x="9189" y="2050"/>
                  </a:cubicBezTo>
                  <a:cubicBezTo>
                    <a:pt x="8856" y="2050"/>
                    <a:pt x="8472" y="2268"/>
                    <a:pt x="8239" y="2432"/>
                  </a:cubicBezTo>
                  <a:lnTo>
                    <a:pt x="2092" y="1081"/>
                  </a:lnTo>
                  <a:lnTo>
                    <a:pt x="1923" y="658"/>
                  </a:lnTo>
                  <a:cubicBezTo>
                    <a:pt x="1820" y="350"/>
                    <a:pt x="1411" y="1"/>
                    <a:pt x="10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9"/>
            <p:cNvSpPr/>
            <p:nvPr/>
          </p:nvSpPr>
          <p:spPr>
            <a:xfrm>
              <a:off x="1401412" y="1637234"/>
              <a:ext cx="354029" cy="276112"/>
            </a:xfrm>
            <a:custGeom>
              <a:avLst/>
              <a:gdLst/>
              <a:ahLst/>
              <a:cxnLst/>
              <a:rect l="l" t="t" r="r" b="b"/>
              <a:pathLst>
                <a:path w="9269" h="7229" extrusionOk="0">
                  <a:moveTo>
                    <a:pt x="7442" y="1"/>
                  </a:moveTo>
                  <a:cubicBezTo>
                    <a:pt x="6888" y="1"/>
                    <a:pt x="6746" y="773"/>
                    <a:pt x="6705" y="1185"/>
                  </a:cubicBezTo>
                  <a:lnTo>
                    <a:pt x="1762" y="5093"/>
                  </a:lnTo>
                  <a:lnTo>
                    <a:pt x="1319" y="4945"/>
                  </a:lnTo>
                  <a:cubicBezTo>
                    <a:pt x="1244" y="4919"/>
                    <a:pt x="1153" y="4906"/>
                    <a:pt x="1055" y="4906"/>
                  </a:cubicBezTo>
                  <a:cubicBezTo>
                    <a:pt x="602" y="4906"/>
                    <a:pt x="0" y="5184"/>
                    <a:pt x="157" y="5706"/>
                  </a:cubicBezTo>
                  <a:cubicBezTo>
                    <a:pt x="335" y="6300"/>
                    <a:pt x="959" y="6318"/>
                    <a:pt x="1036" y="6318"/>
                  </a:cubicBezTo>
                  <a:cubicBezTo>
                    <a:pt x="1041" y="6318"/>
                    <a:pt x="1044" y="6318"/>
                    <a:pt x="1044" y="6318"/>
                  </a:cubicBezTo>
                  <a:lnTo>
                    <a:pt x="1044" y="6318"/>
                  </a:lnTo>
                  <a:cubicBezTo>
                    <a:pt x="1044" y="6318"/>
                    <a:pt x="981" y="7163"/>
                    <a:pt x="1783" y="7227"/>
                  </a:cubicBezTo>
                  <a:cubicBezTo>
                    <a:pt x="1800" y="7228"/>
                    <a:pt x="1816" y="7229"/>
                    <a:pt x="1832" y="7229"/>
                  </a:cubicBezTo>
                  <a:cubicBezTo>
                    <a:pt x="2586" y="7229"/>
                    <a:pt x="2586" y="5790"/>
                    <a:pt x="2586" y="5790"/>
                  </a:cubicBezTo>
                  <a:lnTo>
                    <a:pt x="7614" y="2178"/>
                  </a:lnTo>
                  <a:cubicBezTo>
                    <a:pt x="7677" y="2199"/>
                    <a:pt x="7783" y="2241"/>
                    <a:pt x="7952" y="2284"/>
                  </a:cubicBezTo>
                  <a:cubicBezTo>
                    <a:pt x="8030" y="2311"/>
                    <a:pt x="8125" y="2325"/>
                    <a:pt x="8228" y="2325"/>
                  </a:cubicBezTo>
                  <a:cubicBezTo>
                    <a:pt x="8680" y="2325"/>
                    <a:pt x="9268" y="2061"/>
                    <a:pt x="9113" y="1544"/>
                  </a:cubicBezTo>
                  <a:cubicBezTo>
                    <a:pt x="8923" y="910"/>
                    <a:pt x="8226" y="910"/>
                    <a:pt x="8226" y="910"/>
                  </a:cubicBezTo>
                  <a:cubicBezTo>
                    <a:pt x="8226" y="910"/>
                    <a:pt x="8289" y="87"/>
                    <a:pt x="7487" y="2"/>
                  </a:cubicBezTo>
                  <a:cubicBezTo>
                    <a:pt x="7472" y="1"/>
                    <a:pt x="7457" y="1"/>
                    <a:pt x="7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9"/>
            <p:cNvSpPr/>
            <p:nvPr/>
          </p:nvSpPr>
          <p:spPr>
            <a:xfrm>
              <a:off x="833729" y="4492775"/>
              <a:ext cx="1013428" cy="278098"/>
            </a:xfrm>
            <a:custGeom>
              <a:avLst/>
              <a:gdLst/>
              <a:ahLst/>
              <a:cxnLst/>
              <a:rect l="l" t="t" r="r" b="b"/>
              <a:pathLst>
                <a:path w="26533" h="7281" extrusionOk="0">
                  <a:moveTo>
                    <a:pt x="19830" y="1"/>
                  </a:moveTo>
                  <a:cubicBezTo>
                    <a:pt x="17772" y="1"/>
                    <a:pt x="15359" y="184"/>
                    <a:pt x="12802" y="567"/>
                  </a:cubicBezTo>
                  <a:cubicBezTo>
                    <a:pt x="5620" y="1645"/>
                    <a:pt x="1" y="3905"/>
                    <a:pt x="254" y="5595"/>
                  </a:cubicBezTo>
                  <a:cubicBezTo>
                    <a:pt x="417" y="6683"/>
                    <a:pt x="2972" y="7281"/>
                    <a:pt x="6694" y="7281"/>
                  </a:cubicBezTo>
                  <a:cubicBezTo>
                    <a:pt x="8752" y="7281"/>
                    <a:pt x="11166" y="7098"/>
                    <a:pt x="13731" y="6714"/>
                  </a:cubicBezTo>
                  <a:cubicBezTo>
                    <a:pt x="20913" y="5637"/>
                    <a:pt x="26532" y="3377"/>
                    <a:pt x="26279" y="1687"/>
                  </a:cubicBezTo>
                  <a:cubicBezTo>
                    <a:pt x="26116" y="599"/>
                    <a:pt x="23552" y="1"/>
                    <a:pt x="19830"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9"/>
            <p:cNvSpPr/>
            <p:nvPr/>
          </p:nvSpPr>
          <p:spPr>
            <a:xfrm>
              <a:off x="883764" y="4190885"/>
              <a:ext cx="342915" cy="526900"/>
            </a:xfrm>
            <a:custGeom>
              <a:avLst/>
              <a:gdLst/>
              <a:ahLst/>
              <a:cxnLst/>
              <a:rect l="l" t="t" r="r" b="b"/>
              <a:pathLst>
                <a:path w="8978" h="13795" extrusionOk="0">
                  <a:moveTo>
                    <a:pt x="3084" y="1"/>
                  </a:moveTo>
                  <a:lnTo>
                    <a:pt x="2852" y="11682"/>
                  </a:lnTo>
                  <a:lnTo>
                    <a:pt x="0" y="13795"/>
                  </a:lnTo>
                  <a:lnTo>
                    <a:pt x="5662" y="13330"/>
                  </a:lnTo>
                  <a:lnTo>
                    <a:pt x="8978" y="423"/>
                  </a:lnTo>
                  <a:lnTo>
                    <a:pt x="3084"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9"/>
            <p:cNvSpPr/>
            <p:nvPr/>
          </p:nvSpPr>
          <p:spPr>
            <a:xfrm>
              <a:off x="972489" y="4507174"/>
              <a:ext cx="101713" cy="112981"/>
            </a:xfrm>
            <a:custGeom>
              <a:avLst/>
              <a:gdLst/>
              <a:ahLst/>
              <a:cxnLst/>
              <a:rect l="l" t="t" r="r" b="b"/>
              <a:pathLst>
                <a:path w="2663" h="2958" extrusionOk="0">
                  <a:moveTo>
                    <a:pt x="677" y="761"/>
                  </a:moveTo>
                  <a:lnTo>
                    <a:pt x="1860" y="824"/>
                  </a:lnTo>
                  <a:lnTo>
                    <a:pt x="1987" y="2197"/>
                  </a:lnTo>
                  <a:lnTo>
                    <a:pt x="804" y="2134"/>
                  </a:lnTo>
                  <a:lnTo>
                    <a:pt x="677" y="761"/>
                  </a:lnTo>
                  <a:close/>
                  <a:moveTo>
                    <a:pt x="1" y="0"/>
                  </a:moveTo>
                  <a:lnTo>
                    <a:pt x="233" y="2831"/>
                  </a:lnTo>
                  <a:lnTo>
                    <a:pt x="2663" y="2958"/>
                  </a:lnTo>
                  <a:lnTo>
                    <a:pt x="2430" y="148"/>
                  </a:lnTo>
                  <a:lnTo>
                    <a:pt x="1" y="0"/>
                  </a:lnTo>
                  <a:close/>
                </a:path>
              </a:pathLst>
            </a:custGeom>
            <a:solidFill>
              <a:srgbClr val="F9BA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9"/>
            <p:cNvSpPr/>
            <p:nvPr/>
          </p:nvSpPr>
          <p:spPr>
            <a:xfrm>
              <a:off x="1610717" y="4269948"/>
              <a:ext cx="77459" cy="290511"/>
            </a:xfrm>
            <a:custGeom>
              <a:avLst/>
              <a:gdLst/>
              <a:ahLst/>
              <a:cxnLst/>
              <a:rect l="l" t="t" r="r" b="b"/>
              <a:pathLst>
                <a:path w="2028" h="7606" extrusionOk="0">
                  <a:moveTo>
                    <a:pt x="613" y="1"/>
                  </a:moveTo>
                  <a:lnTo>
                    <a:pt x="0" y="7458"/>
                  </a:lnTo>
                  <a:lnTo>
                    <a:pt x="972" y="7605"/>
                  </a:lnTo>
                  <a:lnTo>
                    <a:pt x="2028" y="465"/>
                  </a:lnTo>
                  <a:lnTo>
                    <a:pt x="613"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9"/>
            <p:cNvSpPr/>
            <p:nvPr/>
          </p:nvSpPr>
          <p:spPr>
            <a:xfrm>
              <a:off x="1550179" y="4117475"/>
              <a:ext cx="221913" cy="208277"/>
            </a:xfrm>
            <a:custGeom>
              <a:avLst/>
              <a:gdLst/>
              <a:ahLst/>
              <a:cxnLst/>
              <a:rect l="l" t="t" r="r" b="b"/>
              <a:pathLst>
                <a:path w="5810" h="5453" extrusionOk="0">
                  <a:moveTo>
                    <a:pt x="1184" y="0"/>
                  </a:moveTo>
                  <a:lnTo>
                    <a:pt x="1184" y="0"/>
                  </a:lnTo>
                  <a:cubicBezTo>
                    <a:pt x="1184" y="0"/>
                    <a:pt x="1" y="4986"/>
                    <a:pt x="2641" y="5429"/>
                  </a:cubicBezTo>
                  <a:cubicBezTo>
                    <a:pt x="2740" y="5445"/>
                    <a:pt x="2835" y="5453"/>
                    <a:pt x="2928" y="5453"/>
                  </a:cubicBezTo>
                  <a:cubicBezTo>
                    <a:pt x="5320" y="5453"/>
                    <a:pt x="5810" y="402"/>
                    <a:pt x="5810" y="402"/>
                  </a:cubicBezTo>
                  <a:lnTo>
                    <a:pt x="1184"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9"/>
            <p:cNvSpPr/>
            <p:nvPr/>
          </p:nvSpPr>
          <p:spPr>
            <a:xfrm>
              <a:off x="960420" y="2843495"/>
              <a:ext cx="56490" cy="50876"/>
            </a:xfrm>
            <a:custGeom>
              <a:avLst/>
              <a:gdLst/>
              <a:ahLst/>
              <a:cxnLst/>
              <a:rect l="l" t="t" r="r" b="b"/>
              <a:pathLst>
                <a:path w="1479" h="1332" extrusionOk="0">
                  <a:moveTo>
                    <a:pt x="739" y="1"/>
                  </a:moveTo>
                  <a:cubicBezTo>
                    <a:pt x="697" y="1"/>
                    <a:pt x="676" y="64"/>
                    <a:pt x="676" y="127"/>
                  </a:cubicBezTo>
                  <a:cubicBezTo>
                    <a:pt x="676" y="191"/>
                    <a:pt x="697" y="254"/>
                    <a:pt x="739" y="254"/>
                  </a:cubicBezTo>
                  <a:cubicBezTo>
                    <a:pt x="993" y="254"/>
                    <a:pt x="1204" y="444"/>
                    <a:pt x="1204" y="655"/>
                  </a:cubicBezTo>
                  <a:cubicBezTo>
                    <a:pt x="1204" y="888"/>
                    <a:pt x="993" y="1078"/>
                    <a:pt x="739" y="1078"/>
                  </a:cubicBezTo>
                  <a:cubicBezTo>
                    <a:pt x="486" y="1078"/>
                    <a:pt x="275" y="888"/>
                    <a:pt x="275" y="655"/>
                  </a:cubicBezTo>
                  <a:cubicBezTo>
                    <a:pt x="275" y="529"/>
                    <a:pt x="359" y="339"/>
                    <a:pt x="465" y="275"/>
                  </a:cubicBezTo>
                  <a:lnTo>
                    <a:pt x="317" y="43"/>
                  </a:lnTo>
                  <a:cubicBezTo>
                    <a:pt x="148" y="170"/>
                    <a:pt x="0" y="423"/>
                    <a:pt x="0" y="655"/>
                  </a:cubicBezTo>
                  <a:cubicBezTo>
                    <a:pt x="0" y="1036"/>
                    <a:pt x="338" y="1331"/>
                    <a:pt x="739" y="1331"/>
                  </a:cubicBezTo>
                  <a:cubicBezTo>
                    <a:pt x="1141" y="1331"/>
                    <a:pt x="1479" y="1036"/>
                    <a:pt x="1479" y="655"/>
                  </a:cubicBezTo>
                  <a:cubicBezTo>
                    <a:pt x="1479" y="296"/>
                    <a:pt x="1141" y="1"/>
                    <a:pt x="739" y="1"/>
                  </a:cubicBezTo>
                  <a:close/>
                </a:path>
              </a:pathLst>
            </a:custGeom>
            <a:solidFill>
              <a:srgbClr val="FFC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9"/>
            <p:cNvSpPr/>
            <p:nvPr/>
          </p:nvSpPr>
          <p:spPr>
            <a:xfrm>
              <a:off x="1965696" y="2824856"/>
              <a:ext cx="76696" cy="33573"/>
            </a:xfrm>
            <a:custGeom>
              <a:avLst/>
              <a:gdLst/>
              <a:ahLst/>
              <a:cxnLst/>
              <a:rect l="l" t="t" r="r" b="b"/>
              <a:pathLst>
                <a:path w="2008" h="879" extrusionOk="0">
                  <a:moveTo>
                    <a:pt x="1224" y="0"/>
                  </a:moveTo>
                  <a:cubicBezTo>
                    <a:pt x="648" y="0"/>
                    <a:pt x="1" y="151"/>
                    <a:pt x="1" y="151"/>
                  </a:cubicBezTo>
                  <a:cubicBezTo>
                    <a:pt x="231" y="769"/>
                    <a:pt x="667" y="878"/>
                    <a:pt x="1061" y="878"/>
                  </a:cubicBezTo>
                  <a:cubicBezTo>
                    <a:pt x="1246" y="878"/>
                    <a:pt x="1422" y="854"/>
                    <a:pt x="1564" y="848"/>
                  </a:cubicBezTo>
                  <a:cubicBezTo>
                    <a:pt x="2007" y="827"/>
                    <a:pt x="1944" y="151"/>
                    <a:pt x="1944" y="151"/>
                  </a:cubicBezTo>
                  <a:cubicBezTo>
                    <a:pt x="1782" y="38"/>
                    <a:pt x="1512" y="0"/>
                    <a:pt x="1224" y="0"/>
                  </a:cubicBezTo>
                  <a:close/>
                </a:path>
              </a:pathLst>
            </a:custGeom>
            <a:solidFill>
              <a:srgbClr val="F9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9"/>
            <p:cNvSpPr/>
            <p:nvPr/>
          </p:nvSpPr>
          <p:spPr>
            <a:xfrm>
              <a:off x="1965696" y="2857933"/>
              <a:ext cx="76696" cy="33421"/>
            </a:xfrm>
            <a:custGeom>
              <a:avLst/>
              <a:gdLst/>
              <a:ahLst/>
              <a:cxnLst/>
              <a:rect l="l" t="t" r="r" b="b"/>
              <a:pathLst>
                <a:path w="2008" h="875" extrusionOk="0">
                  <a:moveTo>
                    <a:pt x="1224" y="0"/>
                  </a:moveTo>
                  <a:cubicBezTo>
                    <a:pt x="648" y="0"/>
                    <a:pt x="1" y="151"/>
                    <a:pt x="1" y="151"/>
                  </a:cubicBezTo>
                  <a:cubicBezTo>
                    <a:pt x="236" y="769"/>
                    <a:pt x="687" y="874"/>
                    <a:pt x="1088" y="874"/>
                  </a:cubicBezTo>
                  <a:cubicBezTo>
                    <a:pt x="1263" y="874"/>
                    <a:pt x="1429" y="854"/>
                    <a:pt x="1564" y="848"/>
                  </a:cubicBezTo>
                  <a:cubicBezTo>
                    <a:pt x="2007" y="805"/>
                    <a:pt x="1944" y="151"/>
                    <a:pt x="1944" y="151"/>
                  </a:cubicBezTo>
                  <a:cubicBezTo>
                    <a:pt x="1782" y="38"/>
                    <a:pt x="1512" y="0"/>
                    <a:pt x="1224" y="0"/>
                  </a:cubicBezTo>
                  <a:close/>
                </a:path>
              </a:pathLst>
            </a:custGeom>
            <a:solidFill>
              <a:srgbClr val="F9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9"/>
            <p:cNvSpPr/>
            <p:nvPr/>
          </p:nvSpPr>
          <p:spPr>
            <a:xfrm>
              <a:off x="1970546" y="2891200"/>
              <a:ext cx="66994" cy="23452"/>
            </a:xfrm>
            <a:custGeom>
              <a:avLst/>
              <a:gdLst/>
              <a:ahLst/>
              <a:cxnLst/>
              <a:rect l="l" t="t" r="r" b="b"/>
              <a:pathLst>
                <a:path w="1754" h="614" extrusionOk="0">
                  <a:moveTo>
                    <a:pt x="1064" y="0"/>
                  </a:moveTo>
                  <a:cubicBezTo>
                    <a:pt x="564" y="0"/>
                    <a:pt x="0" y="103"/>
                    <a:pt x="0" y="103"/>
                  </a:cubicBezTo>
                  <a:cubicBezTo>
                    <a:pt x="201" y="534"/>
                    <a:pt x="578" y="614"/>
                    <a:pt x="918" y="614"/>
                  </a:cubicBezTo>
                  <a:cubicBezTo>
                    <a:pt x="1078" y="614"/>
                    <a:pt x="1230" y="596"/>
                    <a:pt x="1352" y="589"/>
                  </a:cubicBezTo>
                  <a:cubicBezTo>
                    <a:pt x="1754" y="568"/>
                    <a:pt x="1690" y="103"/>
                    <a:pt x="1690" y="103"/>
                  </a:cubicBezTo>
                  <a:cubicBezTo>
                    <a:pt x="1549" y="26"/>
                    <a:pt x="1315" y="0"/>
                    <a:pt x="1064" y="0"/>
                  </a:cubicBezTo>
                  <a:close/>
                </a:path>
              </a:pathLst>
            </a:custGeom>
            <a:solidFill>
              <a:srgbClr val="F9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9"/>
            <p:cNvSpPr/>
            <p:nvPr/>
          </p:nvSpPr>
          <p:spPr>
            <a:xfrm rot="-506882" flipH="1">
              <a:off x="1324701" y="2753049"/>
              <a:ext cx="168126" cy="290209"/>
            </a:xfrm>
            <a:custGeom>
              <a:avLst/>
              <a:gdLst/>
              <a:ahLst/>
              <a:cxnLst/>
              <a:rect l="l" t="t" r="r" b="b"/>
              <a:pathLst>
                <a:path w="3026" h="5224" extrusionOk="0">
                  <a:moveTo>
                    <a:pt x="1660" y="0"/>
                  </a:moveTo>
                  <a:cubicBezTo>
                    <a:pt x="1543" y="0"/>
                    <a:pt x="1465" y="209"/>
                    <a:pt x="1499" y="405"/>
                  </a:cubicBezTo>
                  <a:cubicBezTo>
                    <a:pt x="1607" y="1032"/>
                    <a:pt x="2132" y="2421"/>
                    <a:pt x="1484" y="2947"/>
                  </a:cubicBezTo>
                  <a:cubicBezTo>
                    <a:pt x="1355" y="3055"/>
                    <a:pt x="1218" y="3113"/>
                    <a:pt x="1088" y="3149"/>
                  </a:cubicBezTo>
                  <a:cubicBezTo>
                    <a:pt x="570" y="3293"/>
                    <a:pt x="80" y="3084"/>
                    <a:pt x="15" y="4027"/>
                  </a:cubicBezTo>
                  <a:cubicBezTo>
                    <a:pt x="1" y="4222"/>
                    <a:pt x="30" y="4402"/>
                    <a:pt x="87" y="4560"/>
                  </a:cubicBezTo>
                  <a:cubicBezTo>
                    <a:pt x="241" y="4969"/>
                    <a:pt x="608" y="5224"/>
                    <a:pt x="1025" y="5224"/>
                  </a:cubicBezTo>
                  <a:cubicBezTo>
                    <a:pt x="1407" y="5224"/>
                    <a:pt x="1831" y="5009"/>
                    <a:pt x="2168" y="4502"/>
                  </a:cubicBezTo>
                  <a:cubicBezTo>
                    <a:pt x="3025" y="3235"/>
                    <a:pt x="2075" y="592"/>
                    <a:pt x="1859" y="189"/>
                  </a:cubicBezTo>
                  <a:cubicBezTo>
                    <a:pt x="1789" y="54"/>
                    <a:pt x="1719" y="0"/>
                    <a:pt x="1660" y="0"/>
                  </a:cubicBezTo>
                  <a:close/>
                </a:path>
              </a:pathLst>
            </a:custGeom>
            <a:solidFill>
              <a:srgbClr val="E588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3" name="Google Shape;4123;p69"/>
            <p:cNvGrpSpPr/>
            <p:nvPr/>
          </p:nvGrpSpPr>
          <p:grpSpPr>
            <a:xfrm rot="432657">
              <a:off x="1345043" y="2444311"/>
              <a:ext cx="151108" cy="195017"/>
              <a:chOff x="139121" y="3054828"/>
              <a:chExt cx="217517" cy="280763"/>
            </a:xfrm>
          </p:grpSpPr>
          <p:sp>
            <p:nvSpPr>
              <p:cNvPr id="4124" name="Google Shape;4124;p69"/>
              <p:cNvSpPr/>
              <p:nvPr/>
            </p:nvSpPr>
            <p:spPr>
              <a:xfrm rot="-526289" flipH="1">
                <a:off x="150680" y="3066957"/>
                <a:ext cx="171715" cy="164755"/>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9"/>
              <p:cNvSpPr/>
              <p:nvPr/>
            </p:nvSpPr>
            <p:spPr>
              <a:xfrm rot="-526289" flipH="1">
                <a:off x="238936" y="3107815"/>
                <a:ext cx="51410" cy="43296"/>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9"/>
              <p:cNvSpPr/>
              <p:nvPr/>
            </p:nvSpPr>
            <p:spPr>
              <a:xfrm rot="-526289" flipH="1">
                <a:off x="170546" y="3118416"/>
                <a:ext cx="50786" cy="43296"/>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9"/>
              <p:cNvSpPr/>
              <p:nvPr/>
            </p:nvSpPr>
            <p:spPr>
              <a:xfrm rot="-526289" flipH="1">
                <a:off x="154157" y="3197943"/>
                <a:ext cx="190447" cy="123852"/>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9"/>
              <p:cNvSpPr/>
              <p:nvPr/>
            </p:nvSpPr>
            <p:spPr>
              <a:xfrm rot="-526289" flipH="1">
                <a:off x="157860" y="3197371"/>
                <a:ext cx="190447" cy="123852"/>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298"/>
        <p:cNvGrpSpPr/>
        <p:nvPr/>
      </p:nvGrpSpPr>
      <p:grpSpPr>
        <a:xfrm>
          <a:off x="0" y="0"/>
          <a:ext cx="0" cy="0"/>
          <a:chOff x="0" y="0"/>
          <a:chExt cx="0" cy="0"/>
        </a:xfrm>
      </p:grpSpPr>
      <p:sp>
        <p:nvSpPr>
          <p:cNvPr id="4299" name="Google Shape;4299;p72"/>
          <p:cNvSpPr txBox="1">
            <a:spLocks noGrp="1"/>
          </p:cNvSpPr>
          <p:nvPr>
            <p:ph type="title"/>
          </p:nvPr>
        </p:nvSpPr>
        <p:spPr>
          <a:xfrm>
            <a:off x="2423766" y="1693358"/>
            <a:ext cx="4296468" cy="117849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600" b="1" smtClean="0">
                <a:ln w="6600">
                  <a:solidFill>
                    <a:schemeClr val="accent2"/>
                  </a:solidFill>
                  <a:prstDash val="solid"/>
                </a:ln>
                <a:solidFill>
                  <a:srgbClr val="FFFFFF"/>
                </a:solidFill>
                <a:effectLst>
                  <a:outerShdw dist="38100" dir="2700000" algn="tl" rotWithShape="0">
                    <a:schemeClr val="accent2"/>
                  </a:outerShdw>
                </a:effectLst>
              </a:rPr>
              <a:t>CẢM ƠN!</a:t>
            </a:r>
            <a:endParaRPr sz="6600" b="1">
              <a:ln w="6600">
                <a:solidFill>
                  <a:schemeClr val="accent2"/>
                </a:solidFill>
                <a:prstDash val="solid"/>
              </a:ln>
              <a:solidFill>
                <a:srgbClr val="FFFFFF"/>
              </a:solidFill>
              <a:effectLst>
                <a:outerShdw dist="38100" dir="2700000" algn="tl" rotWithShape="0">
                  <a:schemeClr val="accent2"/>
                </a:outerShdw>
              </a:effectLst>
            </a:endParaRPr>
          </a:p>
        </p:txBody>
      </p:sp>
      <p:sp>
        <p:nvSpPr>
          <p:cNvPr id="4302" name="Google Shape;4302;p72"/>
          <p:cNvSpPr/>
          <p:nvPr/>
        </p:nvSpPr>
        <p:spPr>
          <a:xfrm rot="10230398">
            <a:off x="7393675" y="1140946"/>
            <a:ext cx="552455" cy="568749"/>
          </a:xfrm>
          <a:custGeom>
            <a:avLst/>
            <a:gdLst/>
            <a:ahLst/>
            <a:cxnLst/>
            <a:rect l="l" t="t" r="r" b="b"/>
            <a:pathLst>
              <a:path w="3659" h="3767" extrusionOk="0">
                <a:moveTo>
                  <a:pt x="1282" y="1"/>
                </a:moveTo>
                <a:lnTo>
                  <a:pt x="742" y="51"/>
                </a:lnTo>
                <a:cubicBezTo>
                  <a:pt x="742" y="51"/>
                  <a:pt x="1037" y="893"/>
                  <a:pt x="1332" y="1779"/>
                </a:cubicBezTo>
                <a:cubicBezTo>
                  <a:pt x="677" y="2089"/>
                  <a:pt x="101" y="2348"/>
                  <a:pt x="0" y="2362"/>
                </a:cubicBezTo>
                <a:lnTo>
                  <a:pt x="209" y="3291"/>
                </a:lnTo>
                <a:lnTo>
                  <a:pt x="1570" y="2485"/>
                </a:lnTo>
                <a:cubicBezTo>
                  <a:pt x="1779" y="3126"/>
                  <a:pt x="1952" y="3673"/>
                  <a:pt x="1952" y="3767"/>
                </a:cubicBezTo>
                <a:lnTo>
                  <a:pt x="2902" y="3673"/>
                </a:lnTo>
                <a:lnTo>
                  <a:pt x="2211" y="2103"/>
                </a:lnTo>
                <a:lnTo>
                  <a:pt x="3658" y="1239"/>
                </a:lnTo>
                <a:lnTo>
                  <a:pt x="3543" y="713"/>
                </a:lnTo>
                <a:cubicBezTo>
                  <a:pt x="3543" y="713"/>
                  <a:pt x="2765" y="1095"/>
                  <a:pt x="1937" y="1491"/>
                </a:cubicBezTo>
                <a:lnTo>
                  <a:pt x="1282"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3" name="Google Shape;4303;p72"/>
          <p:cNvGrpSpPr/>
          <p:nvPr/>
        </p:nvGrpSpPr>
        <p:grpSpPr>
          <a:xfrm rot="1174436">
            <a:off x="7834447" y="3242663"/>
            <a:ext cx="509807" cy="508815"/>
            <a:chOff x="-1158200" y="1575175"/>
            <a:chExt cx="491503" cy="490546"/>
          </a:xfrm>
        </p:grpSpPr>
        <p:sp>
          <p:nvSpPr>
            <p:cNvPr id="4304" name="Google Shape;4304;p72"/>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2"/>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6" name="Google Shape;4306;p72"/>
            <p:cNvGrpSpPr/>
            <p:nvPr/>
          </p:nvGrpSpPr>
          <p:grpSpPr>
            <a:xfrm>
              <a:off x="-1023447" y="1674407"/>
              <a:ext cx="221998" cy="292083"/>
              <a:chOff x="-1023443" y="1674418"/>
              <a:chExt cx="221998" cy="292083"/>
            </a:xfrm>
          </p:grpSpPr>
          <p:sp>
            <p:nvSpPr>
              <p:cNvPr id="4307" name="Google Shape;4307;p72"/>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2"/>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2"/>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2"/>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2"/>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2" name="Google Shape;4312;p72"/>
          <p:cNvGrpSpPr/>
          <p:nvPr/>
        </p:nvGrpSpPr>
        <p:grpSpPr>
          <a:xfrm rot="-2389902" flipH="1">
            <a:off x="8220128" y="3895506"/>
            <a:ext cx="358804" cy="358169"/>
            <a:chOff x="-1158200" y="1575175"/>
            <a:chExt cx="491503" cy="490546"/>
          </a:xfrm>
        </p:grpSpPr>
        <p:sp>
          <p:nvSpPr>
            <p:cNvPr id="4313" name="Google Shape;4313;p72"/>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2"/>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5" name="Google Shape;4315;p72"/>
            <p:cNvGrpSpPr/>
            <p:nvPr/>
          </p:nvGrpSpPr>
          <p:grpSpPr>
            <a:xfrm>
              <a:off x="-1023447" y="1674407"/>
              <a:ext cx="221998" cy="292083"/>
              <a:chOff x="-1023443" y="1674418"/>
              <a:chExt cx="221998" cy="292083"/>
            </a:xfrm>
          </p:grpSpPr>
          <p:sp>
            <p:nvSpPr>
              <p:cNvPr id="4316" name="Google Shape;4316;p72"/>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2"/>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2"/>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2"/>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2"/>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21" name="Google Shape;4321;p72"/>
          <p:cNvGrpSpPr/>
          <p:nvPr/>
        </p:nvGrpSpPr>
        <p:grpSpPr>
          <a:xfrm>
            <a:off x="3717693" y="3026782"/>
            <a:ext cx="1708614" cy="356866"/>
            <a:chOff x="3717692" y="3026782"/>
            <a:chExt cx="1708614" cy="356866"/>
          </a:xfrm>
        </p:grpSpPr>
        <p:grpSp>
          <p:nvGrpSpPr>
            <p:cNvPr id="4322" name="Google Shape;4322;p72"/>
            <p:cNvGrpSpPr/>
            <p:nvPr/>
          </p:nvGrpSpPr>
          <p:grpSpPr>
            <a:xfrm>
              <a:off x="3717692" y="3026782"/>
              <a:ext cx="362920" cy="356866"/>
              <a:chOff x="3717692" y="3026782"/>
              <a:chExt cx="362920" cy="356866"/>
            </a:xfrm>
          </p:grpSpPr>
          <p:sp>
            <p:nvSpPr>
              <p:cNvPr id="4323" name="Google Shape;4323;p72"/>
              <p:cNvSpPr/>
              <p:nvPr/>
            </p:nvSpPr>
            <p:spPr>
              <a:xfrm>
                <a:off x="3717692" y="3026782"/>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72"/>
              <p:cNvSpPr/>
              <p:nvPr/>
            </p:nvSpPr>
            <p:spPr>
              <a:xfrm>
                <a:off x="3872832" y="3026782"/>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72"/>
              <p:cNvSpPr/>
              <p:nvPr/>
            </p:nvSpPr>
            <p:spPr>
              <a:xfrm>
                <a:off x="3779742" y="3103986"/>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26" name="Google Shape;4326;p72"/>
            <p:cNvGrpSpPr/>
            <p:nvPr/>
          </p:nvGrpSpPr>
          <p:grpSpPr>
            <a:xfrm>
              <a:off x="4166125" y="3026782"/>
              <a:ext cx="362921" cy="356865"/>
              <a:chOff x="4166125" y="3026782"/>
              <a:chExt cx="362921" cy="356865"/>
            </a:xfrm>
          </p:grpSpPr>
          <p:sp>
            <p:nvSpPr>
              <p:cNvPr id="4327" name="Google Shape;4327;p72"/>
              <p:cNvSpPr/>
              <p:nvPr/>
            </p:nvSpPr>
            <p:spPr>
              <a:xfrm>
                <a:off x="4166125" y="3026782"/>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72"/>
              <p:cNvSpPr/>
              <p:nvPr/>
            </p:nvSpPr>
            <p:spPr>
              <a:xfrm>
                <a:off x="4321266" y="3026782"/>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72"/>
              <p:cNvSpPr/>
              <p:nvPr/>
            </p:nvSpPr>
            <p:spPr>
              <a:xfrm>
                <a:off x="4230457" y="3090721"/>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72"/>
              <p:cNvSpPr/>
              <p:nvPr/>
            </p:nvSpPr>
            <p:spPr>
              <a:xfrm>
                <a:off x="4264143" y="3144855"/>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72"/>
              <p:cNvSpPr/>
              <p:nvPr/>
            </p:nvSpPr>
            <p:spPr>
              <a:xfrm>
                <a:off x="4390893" y="3119872"/>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32" name="Google Shape;4332;p72"/>
            <p:cNvGrpSpPr/>
            <p:nvPr/>
          </p:nvGrpSpPr>
          <p:grpSpPr>
            <a:xfrm>
              <a:off x="4614559" y="3026782"/>
              <a:ext cx="363313" cy="356576"/>
              <a:chOff x="4614559" y="3026782"/>
              <a:chExt cx="363313" cy="356576"/>
            </a:xfrm>
          </p:grpSpPr>
          <p:sp>
            <p:nvSpPr>
              <p:cNvPr id="4333" name="Google Shape;4333;p72"/>
              <p:cNvSpPr/>
              <p:nvPr/>
            </p:nvSpPr>
            <p:spPr>
              <a:xfrm>
                <a:off x="4614559" y="3026782"/>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72"/>
              <p:cNvSpPr/>
              <p:nvPr/>
            </p:nvSpPr>
            <p:spPr>
              <a:xfrm>
                <a:off x="4769699" y="3026782"/>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72"/>
              <p:cNvSpPr/>
              <p:nvPr/>
            </p:nvSpPr>
            <p:spPr>
              <a:xfrm>
                <a:off x="4699705" y="3173613"/>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72"/>
              <p:cNvSpPr/>
              <p:nvPr/>
            </p:nvSpPr>
            <p:spPr>
              <a:xfrm>
                <a:off x="4683793" y="3103828"/>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72"/>
              <p:cNvSpPr/>
              <p:nvPr/>
            </p:nvSpPr>
            <p:spPr>
              <a:xfrm>
                <a:off x="4777276" y="3173586"/>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38" name="Google Shape;4338;p72"/>
            <p:cNvGrpSpPr/>
            <p:nvPr/>
          </p:nvGrpSpPr>
          <p:grpSpPr>
            <a:xfrm>
              <a:off x="5063360" y="3026782"/>
              <a:ext cx="362946" cy="356576"/>
              <a:chOff x="5063360" y="3026782"/>
              <a:chExt cx="362946" cy="356576"/>
            </a:xfrm>
          </p:grpSpPr>
          <p:sp>
            <p:nvSpPr>
              <p:cNvPr id="4339" name="Google Shape;4339;p72"/>
              <p:cNvSpPr/>
              <p:nvPr/>
            </p:nvSpPr>
            <p:spPr>
              <a:xfrm>
                <a:off x="5063360" y="3026782"/>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72"/>
              <p:cNvSpPr/>
              <p:nvPr/>
            </p:nvSpPr>
            <p:spPr>
              <a:xfrm>
                <a:off x="5218133" y="3026782"/>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72"/>
              <p:cNvSpPr/>
              <p:nvPr/>
            </p:nvSpPr>
            <p:spPr>
              <a:xfrm>
                <a:off x="5139436" y="3118980"/>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342" name="Google Shape;4342;p72"/>
          <p:cNvGrpSpPr/>
          <p:nvPr/>
        </p:nvGrpSpPr>
        <p:grpSpPr>
          <a:xfrm rot="-2163780">
            <a:off x="320591" y="2478149"/>
            <a:ext cx="703212" cy="772554"/>
            <a:chOff x="6943641" y="462327"/>
            <a:chExt cx="691552" cy="759744"/>
          </a:xfrm>
        </p:grpSpPr>
        <p:sp>
          <p:nvSpPr>
            <p:cNvPr id="4343" name="Google Shape;4343;p72"/>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2"/>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5" name="Google Shape;4345;p72"/>
            <p:cNvGrpSpPr/>
            <p:nvPr/>
          </p:nvGrpSpPr>
          <p:grpSpPr>
            <a:xfrm>
              <a:off x="6943641" y="462327"/>
              <a:ext cx="691552" cy="759744"/>
              <a:chOff x="7216391" y="426902"/>
              <a:chExt cx="691552" cy="759744"/>
            </a:xfrm>
          </p:grpSpPr>
          <p:sp>
            <p:nvSpPr>
              <p:cNvPr id="4346" name="Google Shape;4346;p72"/>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2"/>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2"/>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2"/>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50" name="Google Shape;4350;p72"/>
          <p:cNvGrpSpPr/>
          <p:nvPr/>
        </p:nvGrpSpPr>
        <p:grpSpPr>
          <a:xfrm rot="1635907">
            <a:off x="2383241" y="291201"/>
            <a:ext cx="635352" cy="635352"/>
            <a:chOff x="3922789" y="109320"/>
            <a:chExt cx="683400" cy="683400"/>
          </a:xfrm>
        </p:grpSpPr>
        <p:sp>
          <p:nvSpPr>
            <p:cNvPr id="4351" name="Google Shape;4351;p72"/>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2"/>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3" name="Google Shape;4353;p72"/>
            <p:cNvGrpSpPr/>
            <p:nvPr/>
          </p:nvGrpSpPr>
          <p:grpSpPr>
            <a:xfrm rot="1625114">
              <a:off x="4079249" y="423580"/>
              <a:ext cx="368338" cy="58798"/>
              <a:chOff x="4083986" y="424038"/>
              <a:chExt cx="368350" cy="58800"/>
            </a:xfrm>
          </p:grpSpPr>
          <p:sp>
            <p:nvSpPr>
              <p:cNvPr id="4354" name="Google Shape;4354;p72"/>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2"/>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6" name="Google Shape;4356;p72"/>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360"/>
        <p:cNvGrpSpPr/>
        <p:nvPr/>
      </p:nvGrpSpPr>
      <p:grpSpPr>
        <a:xfrm>
          <a:off x="0" y="0"/>
          <a:ext cx="0" cy="0"/>
          <a:chOff x="0" y="0"/>
          <a:chExt cx="0" cy="0"/>
        </a:xfrm>
      </p:grpSpPr>
      <p:sp>
        <p:nvSpPr>
          <p:cNvPr id="4361" name="Google Shape;4361;p73"/>
          <p:cNvSpPr txBox="1">
            <a:spLocks noGrp="1"/>
          </p:cNvSpPr>
          <p:nvPr>
            <p:ph type="title"/>
          </p:nvPr>
        </p:nvSpPr>
        <p:spPr>
          <a:xfrm>
            <a:off x="1533750" y="445025"/>
            <a:ext cx="6076500" cy="104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4362" name="Google Shape;4362;p73"/>
          <p:cNvGrpSpPr/>
          <p:nvPr/>
        </p:nvGrpSpPr>
        <p:grpSpPr>
          <a:xfrm flipH="1">
            <a:off x="643756" y="2422441"/>
            <a:ext cx="1728939" cy="2072746"/>
            <a:chOff x="1077775" y="2029700"/>
            <a:chExt cx="1552149" cy="1860801"/>
          </a:xfrm>
        </p:grpSpPr>
        <p:sp>
          <p:nvSpPr>
            <p:cNvPr id="4363" name="Google Shape;4363;p73"/>
            <p:cNvSpPr/>
            <p:nvPr/>
          </p:nvSpPr>
          <p:spPr>
            <a:xfrm>
              <a:off x="1172728" y="2951705"/>
              <a:ext cx="294729" cy="150423"/>
            </a:xfrm>
            <a:custGeom>
              <a:avLst/>
              <a:gdLst/>
              <a:ahLst/>
              <a:cxnLst/>
              <a:rect l="l" t="t" r="r" b="b"/>
              <a:pathLst>
                <a:path w="4336" h="2213" extrusionOk="0">
                  <a:moveTo>
                    <a:pt x="759" y="1"/>
                  </a:moveTo>
                  <a:cubicBezTo>
                    <a:pt x="494" y="1"/>
                    <a:pt x="130" y="139"/>
                    <a:pt x="130" y="139"/>
                  </a:cubicBezTo>
                  <a:cubicBezTo>
                    <a:pt x="1" y="758"/>
                    <a:pt x="318" y="1803"/>
                    <a:pt x="318" y="1803"/>
                  </a:cubicBezTo>
                  <a:cubicBezTo>
                    <a:pt x="1092" y="2129"/>
                    <a:pt x="1990" y="2212"/>
                    <a:pt x="2707" y="2212"/>
                  </a:cubicBezTo>
                  <a:cubicBezTo>
                    <a:pt x="3463" y="2212"/>
                    <a:pt x="4019" y="2119"/>
                    <a:pt x="4019" y="2119"/>
                  </a:cubicBezTo>
                  <a:lnTo>
                    <a:pt x="4336" y="197"/>
                  </a:lnTo>
                  <a:lnTo>
                    <a:pt x="4336" y="197"/>
                  </a:lnTo>
                  <a:cubicBezTo>
                    <a:pt x="3924" y="293"/>
                    <a:pt x="3498" y="329"/>
                    <a:pt x="3092" y="329"/>
                  </a:cubicBezTo>
                  <a:cubicBezTo>
                    <a:pt x="2013" y="329"/>
                    <a:pt x="1071" y="74"/>
                    <a:pt x="894" y="17"/>
                  </a:cubicBezTo>
                  <a:cubicBezTo>
                    <a:pt x="854" y="5"/>
                    <a:pt x="809" y="1"/>
                    <a:pt x="759" y="1"/>
                  </a:cubicBezTo>
                  <a:close/>
                </a:path>
              </a:pathLst>
            </a:custGeom>
            <a:solidFill>
              <a:srgbClr val="00A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3"/>
            <p:cNvSpPr/>
            <p:nvPr/>
          </p:nvSpPr>
          <p:spPr>
            <a:xfrm>
              <a:off x="1172728" y="2951705"/>
              <a:ext cx="294729" cy="150423"/>
            </a:xfrm>
            <a:custGeom>
              <a:avLst/>
              <a:gdLst/>
              <a:ahLst/>
              <a:cxnLst/>
              <a:rect l="l" t="t" r="r" b="b"/>
              <a:pathLst>
                <a:path w="4336" h="2213" extrusionOk="0">
                  <a:moveTo>
                    <a:pt x="759" y="1"/>
                  </a:moveTo>
                  <a:cubicBezTo>
                    <a:pt x="494" y="1"/>
                    <a:pt x="130" y="139"/>
                    <a:pt x="130" y="139"/>
                  </a:cubicBezTo>
                  <a:cubicBezTo>
                    <a:pt x="1" y="758"/>
                    <a:pt x="318" y="1803"/>
                    <a:pt x="318" y="1803"/>
                  </a:cubicBezTo>
                  <a:cubicBezTo>
                    <a:pt x="1092" y="2129"/>
                    <a:pt x="1990" y="2212"/>
                    <a:pt x="2707" y="2212"/>
                  </a:cubicBezTo>
                  <a:cubicBezTo>
                    <a:pt x="3463" y="2212"/>
                    <a:pt x="4019" y="2119"/>
                    <a:pt x="4019" y="2119"/>
                  </a:cubicBezTo>
                  <a:lnTo>
                    <a:pt x="4336" y="197"/>
                  </a:lnTo>
                  <a:lnTo>
                    <a:pt x="4336" y="197"/>
                  </a:lnTo>
                  <a:cubicBezTo>
                    <a:pt x="3924" y="293"/>
                    <a:pt x="3498" y="329"/>
                    <a:pt x="3092" y="329"/>
                  </a:cubicBezTo>
                  <a:cubicBezTo>
                    <a:pt x="2013" y="329"/>
                    <a:pt x="1071" y="74"/>
                    <a:pt x="894" y="17"/>
                  </a:cubicBezTo>
                  <a:cubicBezTo>
                    <a:pt x="854" y="5"/>
                    <a:pt x="809" y="1"/>
                    <a:pt x="759" y="1"/>
                  </a:cubicBezTo>
                  <a:close/>
                </a:path>
              </a:pathLst>
            </a:custGeom>
            <a:solidFill>
              <a:srgbClr val="A671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3"/>
            <p:cNvSpPr/>
            <p:nvPr/>
          </p:nvSpPr>
          <p:spPr>
            <a:xfrm>
              <a:off x="1095923" y="2193846"/>
              <a:ext cx="646622" cy="716022"/>
            </a:xfrm>
            <a:custGeom>
              <a:avLst/>
              <a:gdLst/>
              <a:ahLst/>
              <a:cxnLst/>
              <a:rect l="l" t="t" r="r" b="b"/>
              <a:pathLst>
                <a:path w="9513" h="10534" extrusionOk="0">
                  <a:moveTo>
                    <a:pt x="6912" y="0"/>
                  </a:moveTo>
                  <a:cubicBezTo>
                    <a:pt x="6715" y="0"/>
                    <a:pt x="6509" y="11"/>
                    <a:pt x="6294" y="34"/>
                  </a:cubicBezTo>
                  <a:cubicBezTo>
                    <a:pt x="5530" y="121"/>
                    <a:pt x="4659" y="366"/>
                    <a:pt x="3701" y="884"/>
                  </a:cubicBezTo>
                  <a:cubicBezTo>
                    <a:pt x="267" y="2756"/>
                    <a:pt x="0" y="6472"/>
                    <a:pt x="310" y="8661"/>
                  </a:cubicBezTo>
                  <a:lnTo>
                    <a:pt x="483" y="9763"/>
                  </a:lnTo>
                  <a:lnTo>
                    <a:pt x="569" y="10339"/>
                  </a:lnTo>
                  <a:lnTo>
                    <a:pt x="2038" y="10533"/>
                  </a:lnTo>
                  <a:lnTo>
                    <a:pt x="1836" y="8877"/>
                  </a:lnTo>
                  <a:cubicBezTo>
                    <a:pt x="1836" y="8877"/>
                    <a:pt x="1332" y="3455"/>
                    <a:pt x="9512" y="704"/>
                  </a:cubicBezTo>
                  <a:cubicBezTo>
                    <a:pt x="9512" y="704"/>
                    <a:pt x="8528" y="0"/>
                    <a:pt x="6912"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3"/>
            <p:cNvSpPr/>
            <p:nvPr/>
          </p:nvSpPr>
          <p:spPr>
            <a:xfrm>
              <a:off x="1128684" y="2193846"/>
              <a:ext cx="613860" cy="716022"/>
            </a:xfrm>
            <a:custGeom>
              <a:avLst/>
              <a:gdLst/>
              <a:ahLst/>
              <a:cxnLst/>
              <a:rect l="l" t="t" r="r" b="b"/>
              <a:pathLst>
                <a:path w="9031" h="10534" extrusionOk="0">
                  <a:moveTo>
                    <a:pt x="6430" y="0"/>
                  </a:moveTo>
                  <a:cubicBezTo>
                    <a:pt x="6233" y="0"/>
                    <a:pt x="6027" y="11"/>
                    <a:pt x="5812" y="34"/>
                  </a:cubicBezTo>
                  <a:cubicBezTo>
                    <a:pt x="5876" y="63"/>
                    <a:pt x="5934" y="106"/>
                    <a:pt x="5963" y="171"/>
                  </a:cubicBezTo>
                  <a:cubicBezTo>
                    <a:pt x="6049" y="351"/>
                    <a:pt x="5898" y="553"/>
                    <a:pt x="5747" y="690"/>
                  </a:cubicBezTo>
                  <a:cubicBezTo>
                    <a:pt x="5250" y="1129"/>
                    <a:pt x="4660" y="1453"/>
                    <a:pt x="4127" y="1842"/>
                  </a:cubicBezTo>
                  <a:cubicBezTo>
                    <a:pt x="1736" y="3570"/>
                    <a:pt x="404" y="6659"/>
                    <a:pt x="800" y="9583"/>
                  </a:cubicBezTo>
                  <a:cubicBezTo>
                    <a:pt x="526" y="9626"/>
                    <a:pt x="260" y="9683"/>
                    <a:pt x="1" y="9763"/>
                  </a:cubicBezTo>
                  <a:lnTo>
                    <a:pt x="87" y="10339"/>
                  </a:lnTo>
                  <a:lnTo>
                    <a:pt x="1556" y="10533"/>
                  </a:lnTo>
                  <a:lnTo>
                    <a:pt x="1354" y="8877"/>
                  </a:lnTo>
                  <a:cubicBezTo>
                    <a:pt x="1354" y="8877"/>
                    <a:pt x="850" y="3455"/>
                    <a:pt x="9030" y="704"/>
                  </a:cubicBezTo>
                  <a:cubicBezTo>
                    <a:pt x="9030" y="704"/>
                    <a:pt x="8046" y="0"/>
                    <a:pt x="6430"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3"/>
            <p:cNvSpPr/>
            <p:nvPr/>
          </p:nvSpPr>
          <p:spPr>
            <a:xfrm>
              <a:off x="1154648" y="2939607"/>
              <a:ext cx="69060" cy="192430"/>
            </a:xfrm>
            <a:custGeom>
              <a:avLst/>
              <a:gdLst/>
              <a:ahLst/>
              <a:cxnLst/>
              <a:rect l="l" t="t" r="r" b="b"/>
              <a:pathLst>
                <a:path w="1016" h="2831" extrusionOk="0">
                  <a:moveTo>
                    <a:pt x="634" y="0"/>
                  </a:moveTo>
                  <a:lnTo>
                    <a:pt x="324" y="29"/>
                  </a:lnTo>
                  <a:lnTo>
                    <a:pt x="0" y="51"/>
                  </a:lnTo>
                  <a:lnTo>
                    <a:pt x="22" y="252"/>
                  </a:lnTo>
                  <a:lnTo>
                    <a:pt x="324" y="2693"/>
                  </a:lnTo>
                  <a:cubicBezTo>
                    <a:pt x="338" y="2775"/>
                    <a:pt x="403" y="2831"/>
                    <a:pt x="483" y="2831"/>
                  </a:cubicBezTo>
                  <a:cubicBezTo>
                    <a:pt x="487" y="2831"/>
                    <a:pt x="492" y="2831"/>
                    <a:pt x="497" y="2830"/>
                  </a:cubicBezTo>
                  <a:lnTo>
                    <a:pt x="656" y="2809"/>
                  </a:lnTo>
                  <a:lnTo>
                    <a:pt x="872" y="2780"/>
                  </a:lnTo>
                  <a:cubicBezTo>
                    <a:pt x="951" y="2773"/>
                    <a:pt x="1016" y="2693"/>
                    <a:pt x="1001" y="2607"/>
                  </a:cubicBezTo>
                  <a:lnTo>
                    <a:pt x="656" y="173"/>
                  </a:lnTo>
                  <a:lnTo>
                    <a:pt x="634"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3"/>
            <p:cNvSpPr/>
            <p:nvPr/>
          </p:nvSpPr>
          <p:spPr>
            <a:xfrm>
              <a:off x="1077775" y="2862189"/>
              <a:ext cx="192362" cy="94618"/>
            </a:xfrm>
            <a:custGeom>
              <a:avLst/>
              <a:gdLst/>
              <a:ahLst/>
              <a:cxnLst/>
              <a:rect l="l" t="t" r="r" b="b"/>
              <a:pathLst>
                <a:path w="2830" h="1392" extrusionOk="0">
                  <a:moveTo>
                    <a:pt x="2609" y="0"/>
                  </a:moveTo>
                  <a:cubicBezTo>
                    <a:pt x="2601" y="0"/>
                    <a:pt x="2594" y="1"/>
                    <a:pt x="2586" y="2"/>
                  </a:cubicBezTo>
                  <a:lnTo>
                    <a:pt x="1808" y="95"/>
                  </a:lnTo>
                  <a:lnTo>
                    <a:pt x="224" y="282"/>
                  </a:lnTo>
                  <a:cubicBezTo>
                    <a:pt x="87" y="297"/>
                    <a:pt x="1" y="434"/>
                    <a:pt x="51" y="563"/>
                  </a:cubicBezTo>
                  <a:cubicBezTo>
                    <a:pt x="159" y="873"/>
                    <a:pt x="447" y="1370"/>
                    <a:pt x="1160" y="1391"/>
                  </a:cubicBezTo>
                  <a:cubicBezTo>
                    <a:pt x="1232" y="1391"/>
                    <a:pt x="1304" y="1391"/>
                    <a:pt x="1390" y="1384"/>
                  </a:cubicBezTo>
                  <a:cubicBezTo>
                    <a:pt x="1412" y="1377"/>
                    <a:pt x="1441" y="1377"/>
                    <a:pt x="1463" y="1370"/>
                  </a:cubicBezTo>
                  <a:cubicBezTo>
                    <a:pt x="1585" y="1355"/>
                    <a:pt x="1693" y="1334"/>
                    <a:pt x="1787" y="1312"/>
                  </a:cubicBezTo>
                  <a:cubicBezTo>
                    <a:pt x="2615" y="1096"/>
                    <a:pt x="2787" y="549"/>
                    <a:pt x="2816" y="225"/>
                  </a:cubicBezTo>
                  <a:cubicBezTo>
                    <a:pt x="2830" y="103"/>
                    <a:pt x="2729" y="0"/>
                    <a:pt x="260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3"/>
            <p:cNvSpPr/>
            <p:nvPr/>
          </p:nvSpPr>
          <p:spPr>
            <a:xfrm>
              <a:off x="1176195" y="2862189"/>
              <a:ext cx="93938" cy="268355"/>
            </a:xfrm>
            <a:custGeom>
              <a:avLst/>
              <a:gdLst/>
              <a:ahLst/>
              <a:cxnLst/>
              <a:rect l="l" t="t" r="r" b="b"/>
              <a:pathLst>
                <a:path w="1382" h="3948" extrusionOk="0">
                  <a:moveTo>
                    <a:pt x="1161" y="0"/>
                  </a:moveTo>
                  <a:cubicBezTo>
                    <a:pt x="1153" y="0"/>
                    <a:pt x="1146" y="1"/>
                    <a:pt x="1138" y="2"/>
                  </a:cubicBezTo>
                  <a:lnTo>
                    <a:pt x="360" y="95"/>
                  </a:lnTo>
                  <a:cubicBezTo>
                    <a:pt x="382" y="311"/>
                    <a:pt x="389" y="534"/>
                    <a:pt x="238" y="729"/>
                  </a:cubicBezTo>
                  <a:cubicBezTo>
                    <a:pt x="166" y="808"/>
                    <a:pt x="79" y="880"/>
                    <a:pt x="43" y="974"/>
                  </a:cubicBezTo>
                  <a:cubicBezTo>
                    <a:pt x="15" y="1031"/>
                    <a:pt x="7" y="1096"/>
                    <a:pt x="7" y="1168"/>
                  </a:cubicBezTo>
                  <a:cubicBezTo>
                    <a:pt x="0" y="1211"/>
                    <a:pt x="7" y="1262"/>
                    <a:pt x="15" y="1312"/>
                  </a:cubicBezTo>
                  <a:cubicBezTo>
                    <a:pt x="15" y="1334"/>
                    <a:pt x="15" y="1355"/>
                    <a:pt x="15" y="1370"/>
                  </a:cubicBezTo>
                  <a:cubicBezTo>
                    <a:pt x="87" y="2234"/>
                    <a:pt x="195" y="3091"/>
                    <a:pt x="339" y="3948"/>
                  </a:cubicBezTo>
                  <a:lnTo>
                    <a:pt x="555" y="3919"/>
                  </a:lnTo>
                  <a:cubicBezTo>
                    <a:pt x="634" y="3912"/>
                    <a:pt x="699" y="3832"/>
                    <a:pt x="684" y="3746"/>
                  </a:cubicBezTo>
                  <a:lnTo>
                    <a:pt x="339" y="1312"/>
                  </a:lnTo>
                  <a:cubicBezTo>
                    <a:pt x="1167" y="1096"/>
                    <a:pt x="1339" y="549"/>
                    <a:pt x="1368" y="225"/>
                  </a:cubicBezTo>
                  <a:cubicBezTo>
                    <a:pt x="1382" y="103"/>
                    <a:pt x="1281" y="0"/>
                    <a:pt x="1161" y="0"/>
                  </a:cubicBezTo>
                  <a:close/>
                </a:path>
              </a:pathLst>
            </a:custGeom>
            <a:solidFill>
              <a:srgbClr val="FFFFFF">
                <a:alpha val="8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3"/>
            <p:cNvSpPr/>
            <p:nvPr/>
          </p:nvSpPr>
          <p:spPr>
            <a:xfrm>
              <a:off x="1634785" y="2029700"/>
              <a:ext cx="611345" cy="478187"/>
            </a:xfrm>
            <a:custGeom>
              <a:avLst/>
              <a:gdLst/>
              <a:ahLst/>
              <a:cxnLst/>
              <a:rect l="l" t="t" r="r" b="b"/>
              <a:pathLst>
                <a:path w="8994" h="7035" extrusionOk="0">
                  <a:moveTo>
                    <a:pt x="4829" y="0"/>
                  </a:moveTo>
                  <a:cubicBezTo>
                    <a:pt x="3730" y="0"/>
                    <a:pt x="2731" y="595"/>
                    <a:pt x="2175" y="1189"/>
                  </a:cubicBezTo>
                  <a:cubicBezTo>
                    <a:pt x="1397" y="2024"/>
                    <a:pt x="1512" y="3637"/>
                    <a:pt x="1167" y="3969"/>
                  </a:cubicBezTo>
                  <a:cubicBezTo>
                    <a:pt x="1078" y="4052"/>
                    <a:pt x="1001" y="4084"/>
                    <a:pt x="934" y="4084"/>
                  </a:cubicBezTo>
                  <a:cubicBezTo>
                    <a:pt x="735" y="4084"/>
                    <a:pt x="614" y="3810"/>
                    <a:pt x="468" y="3810"/>
                  </a:cubicBezTo>
                  <a:cubicBezTo>
                    <a:pt x="274" y="3810"/>
                    <a:pt x="0" y="4105"/>
                    <a:pt x="195" y="4689"/>
                  </a:cubicBezTo>
                  <a:cubicBezTo>
                    <a:pt x="389" y="5272"/>
                    <a:pt x="1476" y="6763"/>
                    <a:pt x="4429" y="7015"/>
                  </a:cubicBezTo>
                  <a:cubicBezTo>
                    <a:pt x="4586" y="7028"/>
                    <a:pt x="4740" y="7035"/>
                    <a:pt x="4889" y="7035"/>
                  </a:cubicBezTo>
                  <a:cubicBezTo>
                    <a:pt x="5136" y="7035"/>
                    <a:pt x="5371" y="7017"/>
                    <a:pt x="5595" y="6986"/>
                  </a:cubicBezTo>
                  <a:cubicBezTo>
                    <a:pt x="7806" y="6662"/>
                    <a:pt x="8994" y="4934"/>
                    <a:pt x="8850" y="4566"/>
                  </a:cubicBezTo>
                  <a:cubicBezTo>
                    <a:pt x="8777" y="4376"/>
                    <a:pt x="8643" y="4313"/>
                    <a:pt x="8478" y="4313"/>
                  </a:cubicBezTo>
                  <a:cubicBezTo>
                    <a:pt x="8176" y="4313"/>
                    <a:pt x="7770" y="4529"/>
                    <a:pt x="7453" y="4566"/>
                  </a:cubicBezTo>
                  <a:cubicBezTo>
                    <a:pt x="7401" y="4573"/>
                    <a:pt x="7352" y="4576"/>
                    <a:pt x="7308" y="4576"/>
                  </a:cubicBezTo>
                  <a:cubicBezTo>
                    <a:pt x="6937" y="4576"/>
                    <a:pt x="6828" y="4345"/>
                    <a:pt x="7259" y="3580"/>
                  </a:cubicBezTo>
                  <a:cubicBezTo>
                    <a:pt x="7748" y="2723"/>
                    <a:pt x="7691" y="1060"/>
                    <a:pt x="6135" y="296"/>
                  </a:cubicBezTo>
                  <a:cubicBezTo>
                    <a:pt x="5840" y="152"/>
                    <a:pt x="5545" y="66"/>
                    <a:pt x="5250" y="30"/>
                  </a:cubicBezTo>
                  <a:cubicBezTo>
                    <a:pt x="5108" y="10"/>
                    <a:pt x="4968" y="0"/>
                    <a:pt x="482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3"/>
            <p:cNvSpPr/>
            <p:nvPr/>
          </p:nvSpPr>
          <p:spPr>
            <a:xfrm>
              <a:off x="1991557" y="2031671"/>
              <a:ext cx="254557" cy="472885"/>
            </a:xfrm>
            <a:custGeom>
              <a:avLst/>
              <a:gdLst/>
              <a:ahLst/>
              <a:cxnLst/>
              <a:rect l="l" t="t" r="r" b="b"/>
              <a:pathLst>
                <a:path w="3745" h="6957" extrusionOk="0">
                  <a:moveTo>
                    <a:pt x="1" y="1"/>
                  </a:moveTo>
                  <a:lnTo>
                    <a:pt x="1" y="1"/>
                  </a:lnTo>
                  <a:cubicBezTo>
                    <a:pt x="274" y="116"/>
                    <a:pt x="526" y="289"/>
                    <a:pt x="721" y="541"/>
                  </a:cubicBezTo>
                  <a:cubicBezTo>
                    <a:pt x="1217" y="1203"/>
                    <a:pt x="1081" y="2154"/>
                    <a:pt x="735" y="2910"/>
                  </a:cubicBezTo>
                  <a:cubicBezTo>
                    <a:pt x="497" y="3414"/>
                    <a:pt x="173" y="4012"/>
                    <a:pt x="469" y="4480"/>
                  </a:cubicBezTo>
                  <a:cubicBezTo>
                    <a:pt x="584" y="4667"/>
                    <a:pt x="771" y="4789"/>
                    <a:pt x="893" y="4962"/>
                  </a:cubicBezTo>
                  <a:cubicBezTo>
                    <a:pt x="1073" y="5243"/>
                    <a:pt x="1052" y="5610"/>
                    <a:pt x="937" y="5920"/>
                  </a:cubicBezTo>
                  <a:cubicBezTo>
                    <a:pt x="821" y="6230"/>
                    <a:pt x="620" y="6503"/>
                    <a:pt x="447" y="6784"/>
                  </a:cubicBezTo>
                  <a:cubicBezTo>
                    <a:pt x="411" y="6842"/>
                    <a:pt x="382" y="6892"/>
                    <a:pt x="346" y="6957"/>
                  </a:cubicBezTo>
                  <a:cubicBezTo>
                    <a:pt x="2557" y="6633"/>
                    <a:pt x="3745" y="4905"/>
                    <a:pt x="3601" y="4537"/>
                  </a:cubicBezTo>
                  <a:cubicBezTo>
                    <a:pt x="3528" y="4347"/>
                    <a:pt x="3394" y="4284"/>
                    <a:pt x="3229" y="4284"/>
                  </a:cubicBezTo>
                  <a:cubicBezTo>
                    <a:pt x="2927" y="4284"/>
                    <a:pt x="2521" y="4500"/>
                    <a:pt x="2204" y="4537"/>
                  </a:cubicBezTo>
                  <a:cubicBezTo>
                    <a:pt x="2152" y="4544"/>
                    <a:pt x="2103" y="4547"/>
                    <a:pt x="2059" y="4547"/>
                  </a:cubicBezTo>
                  <a:cubicBezTo>
                    <a:pt x="1688" y="4547"/>
                    <a:pt x="1579" y="4316"/>
                    <a:pt x="2010" y="3551"/>
                  </a:cubicBezTo>
                  <a:cubicBezTo>
                    <a:pt x="2499" y="2694"/>
                    <a:pt x="2442" y="1031"/>
                    <a:pt x="886" y="267"/>
                  </a:cubicBezTo>
                  <a:cubicBezTo>
                    <a:pt x="591" y="123"/>
                    <a:pt x="296" y="37"/>
                    <a:pt x="1" y="1"/>
                  </a:cubicBezTo>
                  <a:close/>
                </a:path>
              </a:pathLst>
            </a:custGeom>
            <a:solidFill>
              <a:srgbClr val="FFFFFF">
                <a:alpha val="1254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3"/>
            <p:cNvSpPr/>
            <p:nvPr/>
          </p:nvSpPr>
          <p:spPr>
            <a:xfrm>
              <a:off x="1807020" y="2087202"/>
              <a:ext cx="112155" cy="107600"/>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3"/>
            <p:cNvSpPr/>
            <p:nvPr/>
          </p:nvSpPr>
          <p:spPr>
            <a:xfrm>
              <a:off x="1826187" y="2116837"/>
              <a:ext cx="33578" cy="28277"/>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3"/>
            <p:cNvSpPr/>
            <p:nvPr/>
          </p:nvSpPr>
          <p:spPr>
            <a:xfrm>
              <a:off x="1871794" y="2116837"/>
              <a:ext cx="33171" cy="28277"/>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3"/>
            <p:cNvSpPr/>
            <p:nvPr/>
          </p:nvSpPr>
          <p:spPr>
            <a:xfrm>
              <a:off x="1803621" y="2173183"/>
              <a:ext cx="124390" cy="80887"/>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3"/>
            <p:cNvSpPr/>
            <p:nvPr/>
          </p:nvSpPr>
          <p:spPr>
            <a:xfrm>
              <a:off x="1801174" y="2173183"/>
              <a:ext cx="124390" cy="80887"/>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3"/>
            <p:cNvSpPr/>
            <p:nvPr/>
          </p:nvSpPr>
          <p:spPr>
            <a:xfrm>
              <a:off x="1432168" y="3811246"/>
              <a:ext cx="65593" cy="19848"/>
            </a:xfrm>
            <a:custGeom>
              <a:avLst/>
              <a:gdLst/>
              <a:ahLst/>
              <a:cxnLst/>
              <a:rect l="l" t="t" r="r" b="b"/>
              <a:pathLst>
                <a:path w="965" h="292" extrusionOk="0">
                  <a:moveTo>
                    <a:pt x="598" y="1"/>
                  </a:moveTo>
                  <a:cubicBezTo>
                    <a:pt x="447" y="1"/>
                    <a:pt x="0" y="138"/>
                    <a:pt x="51" y="246"/>
                  </a:cubicBezTo>
                  <a:cubicBezTo>
                    <a:pt x="64" y="279"/>
                    <a:pt x="135" y="292"/>
                    <a:pt x="232" y="292"/>
                  </a:cubicBezTo>
                  <a:cubicBezTo>
                    <a:pt x="450" y="292"/>
                    <a:pt x="800" y="228"/>
                    <a:pt x="929" y="188"/>
                  </a:cubicBezTo>
                  <a:cubicBezTo>
                    <a:pt x="965" y="174"/>
                    <a:pt x="749" y="1"/>
                    <a:pt x="59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3"/>
            <p:cNvSpPr/>
            <p:nvPr/>
          </p:nvSpPr>
          <p:spPr>
            <a:xfrm>
              <a:off x="1476212" y="3823005"/>
              <a:ext cx="50979" cy="34802"/>
            </a:xfrm>
            <a:custGeom>
              <a:avLst/>
              <a:gdLst/>
              <a:ahLst/>
              <a:cxnLst/>
              <a:rect l="l" t="t" r="r" b="b"/>
              <a:pathLst>
                <a:path w="750" h="512" extrusionOk="0">
                  <a:moveTo>
                    <a:pt x="425" y="1"/>
                  </a:moveTo>
                  <a:cubicBezTo>
                    <a:pt x="375" y="30"/>
                    <a:pt x="0" y="440"/>
                    <a:pt x="94" y="505"/>
                  </a:cubicBezTo>
                  <a:cubicBezTo>
                    <a:pt x="100" y="510"/>
                    <a:pt x="109" y="512"/>
                    <a:pt x="119" y="512"/>
                  </a:cubicBezTo>
                  <a:cubicBezTo>
                    <a:pt x="262" y="512"/>
                    <a:pt x="749" y="87"/>
                    <a:pt x="749" y="87"/>
                  </a:cubicBezTo>
                  <a:lnTo>
                    <a:pt x="425"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3"/>
            <p:cNvSpPr/>
            <p:nvPr/>
          </p:nvSpPr>
          <p:spPr>
            <a:xfrm>
              <a:off x="1523655" y="3831365"/>
              <a:ext cx="39220" cy="36501"/>
            </a:xfrm>
            <a:custGeom>
              <a:avLst/>
              <a:gdLst/>
              <a:ahLst/>
              <a:cxnLst/>
              <a:rect l="l" t="t" r="r" b="b"/>
              <a:pathLst>
                <a:path w="577" h="537" extrusionOk="0">
                  <a:moveTo>
                    <a:pt x="130" y="0"/>
                  </a:moveTo>
                  <a:cubicBezTo>
                    <a:pt x="123" y="36"/>
                    <a:pt x="1" y="490"/>
                    <a:pt x="130" y="533"/>
                  </a:cubicBezTo>
                  <a:cubicBezTo>
                    <a:pt x="136" y="535"/>
                    <a:pt x="143" y="536"/>
                    <a:pt x="149" y="536"/>
                  </a:cubicBezTo>
                  <a:cubicBezTo>
                    <a:pt x="288" y="536"/>
                    <a:pt x="577" y="58"/>
                    <a:pt x="577" y="58"/>
                  </a:cubicBezTo>
                  <a:lnTo>
                    <a:pt x="130"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3"/>
            <p:cNvSpPr/>
            <p:nvPr/>
          </p:nvSpPr>
          <p:spPr>
            <a:xfrm>
              <a:off x="1566272" y="3828511"/>
              <a:ext cx="44250" cy="39968"/>
            </a:xfrm>
            <a:custGeom>
              <a:avLst/>
              <a:gdLst/>
              <a:ahLst/>
              <a:cxnLst/>
              <a:rect l="l" t="t" r="r" b="b"/>
              <a:pathLst>
                <a:path w="651" h="588" extrusionOk="0">
                  <a:moveTo>
                    <a:pt x="540" y="1"/>
                  </a:moveTo>
                  <a:cubicBezTo>
                    <a:pt x="401" y="1"/>
                    <a:pt x="151" y="42"/>
                    <a:pt x="151" y="42"/>
                  </a:cubicBezTo>
                  <a:cubicBezTo>
                    <a:pt x="151" y="42"/>
                    <a:pt x="0" y="517"/>
                    <a:pt x="101" y="582"/>
                  </a:cubicBezTo>
                  <a:cubicBezTo>
                    <a:pt x="107" y="586"/>
                    <a:pt x="114" y="588"/>
                    <a:pt x="122" y="588"/>
                  </a:cubicBezTo>
                  <a:cubicBezTo>
                    <a:pt x="246" y="588"/>
                    <a:pt x="531" y="130"/>
                    <a:pt x="619" y="42"/>
                  </a:cubicBezTo>
                  <a:cubicBezTo>
                    <a:pt x="651" y="11"/>
                    <a:pt x="609" y="1"/>
                    <a:pt x="54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3"/>
            <p:cNvSpPr/>
            <p:nvPr/>
          </p:nvSpPr>
          <p:spPr>
            <a:xfrm>
              <a:off x="1472746" y="3521629"/>
              <a:ext cx="306488" cy="317160"/>
            </a:xfrm>
            <a:custGeom>
              <a:avLst/>
              <a:gdLst/>
              <a:ahLst/>
              <a:cxnLst/>
              <a:rect l="l" t="t" r="r" b="b"/>
              <a:pathLst>
                <a:path w="4509" h="4666" extrusionOk="0">
                  <a:moveTo>
                    <a:pt x="3205" y="1"/>
                  </a:moveTo>
                  <a:cubicBezTo>
                    <a:pt x="2559" y="1"/>
                    <a:pt x="1742" y="469"/>
                    <a:pt x="1232" y="1144"/>
                  </a:cubicBezTo>
                  <a:cubicBezTo>
                    <a:pt x="1102" y="1310"/>
                    <a:pt x="994" y="1482"/>
                    <a:pt x="915" y="1670"/>
                  </a:cubicBezTo>
                  <a:cubicBezTo>
                    <a:pt x="346" y="2973"/>
                    <a:pt x="987" y="3664"/>
                    <a:pt x="915" y="3995"/>
                  </a:cubicBezTo>
                  <a:cubicBezTo>
                    <a:pt x="850" y="4320"/>
                    <a:pt x="1" y="4111"/>
                    <a:pt x="30" y="4392"/>
                  </a:cubicBezTo>
                  <a:cubicBezTo>
                    <a:pt x="37" y="4543"/>
                    <a:pt x="598" y="4629"/>
                    <a:pt x="1174" y="4658"/>
                  </a:cubicBezTo>
                  <a:cubicBezTo>
                    <a:pt x="1299" y="4663"/>
                    <a:pt x="1424" y="4666"/>
                    <a:pt x="1545" y="4666"/>
                  </a:cubicBezTo>
                  <a:cubicBezTo>
                    <a:pt x="1925" y="4666"/>
                    <a:pt x="2260" y="4639"/>
                    <a:pt x="2391" y="4579"/>
                  </a:cubicBezTo>
                  <a:cubicBezTo>
                    <a:pt x="2773" y="4413"/>
                    <a:pt x="2370" y="3362"/>
                    <a:pt x="2982" y="2512"/>
                  </a:cubicBezTo>
                  <a:cubicBezTo>
                    <a:pt x="3594" y="1670"/>
                    <a:pt x="4508" y="1115"/>
                    <a:pt x="3968" y="359"/>
                  </a:cubicBezTo>
                  <a:cubicBezTo>
                    <a:pt x="3790" y="110"/>
                    <a:pt x="3518" y="1"/>
                    <a:pt x="3205"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3"/>
            <p:cNvSpPr/>
            <p:nvPr/>
          </p:nvSpPr>
          <p:spPr>
            <a:xfrm>
              <a:off x="1552542" y="3521629"/>
              <a:ext cx="226688" cy="317160"/>
            </a:xfrm>
            <a:custGeom>
              <a:avLst/>
              <a:gdLst/>
              <a:ahLst/>
              <a:cxnLst/>
              <a:rect l="l" t="t" r="r" b="b"/>
              <a:pathLst>
                <a:path w="3335" h="4666" extrusionOk="0">
                  <a:moveTo>
                    <a:pt x="2031" y="1"/>
                  </a:moveTo>
                  <a:cubicBezTo>
                    <a:pt x="1385" y="1"/>
                    <a:pt x="568" y="469"/>
                    <a:pt x="58" y="1144"/>
                  </a:cubicBezTo>
                  <a:cubicBezTo>
                    <a:pt x="123" y="1173"/>
                    <a:pt x="202" y="1216"/>
                    <a:pt x="289" y="1266"/>
                  </a:cubicBezTo>
                  <a:cubicBezTo>
                    <a:pt x="440" y="1360"/>
                    <a:pt x="591" y="1468"/>
                    <a:pt x="663" y="1634"/>
                  </a:cubicBezTo>
                  <a:cubicBezTo>
                    <a:pt x="728" y="1785"/>
                    <a:pt x="713" y="1958"/>
                    <a:pt x="692" y="2123"/>
                  </a:cubicBezTo>
                  <a:cubicBezTo>
                    <a:pt x="620" y="2714"/>
                    <a:pt x="555" y="3304"/>
                    <a:pt x="483" y="3895"/>
                  </a:cubicBezTo>
                  <a:cubicBezTo>
                    <a:pt x="469" y="4046"/>
                    <a:pt x="447" y="4204"/>
                    <a:pt x="368" y="4334"/>
                  </a:cubicBezTo>
                  <a:cubicBezTo>
                    <a:pt x="281" y="4478"/>
                    <a:pt x="144" y="4572"/>
                    <a:pt x="0" y="4658"/>
                  </a:cubicBezTo>
                  <a:cubicBezTo>
                    <a:pt x="125" y="4663"/>
                    <a:pt x="250" y="4666"/>
                    <a:pt x="371" y="4666"/>
                  </a:cubicBezTo>
                  <a:cubicBezTo>
                    <a:pt x="751" y="4666"/>
                    <a:pt x="1086" y="4639"/>
                    <a:pt x="1217" y="4579"/>
                  </a:cubicBezTo>
                  <a:cubicBezTo>
                    <a:pt x="1599" y="4413"/>
                    <a:pt x="1196" y="3362"/>
                    <a:pt x="1808" y="2512"/>
                  </a:cubicBezTo>
                  <a:cubicBezTo>
                    <a:pt x="2420" y="1670"/>
                    <a:pt x="3334" y="1115"/>
                    <a:pt x="2794" y="359"/>
                  </a:cubicBezTo>
                  <a:cubicBezTo>
                    <a:pt x="2616" y="110"/>
                    <a:pt x="2344" y="1"/>
                    <a:pt x="2031"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3"/>
            <p:cNvSpPr/>
            <p:nvPr/>
          </p:nvSpPr>
          <p:spPr>
            <a:xfrm>
              <a:off x="1173748" y="2963056"/>
              <a:ext cx="71031" cy="23994"/>
            </a:xfrm>
            <a:custGeom>
              <a:avLst/>
              <a:gdLst/>
              <a:ahLst/>
              <a:cxnLst/>
              <a:rect l="l" t="t" r="r" b="b"/>
              <a:pathLst>
                <a:path w="1045" h="353" extrusionOk="0">
                  <a:moveTo>
                    <a:pt x="353" y="1"/>
                  </a:moveTo>
                  <a:cubicBezTo>
                    <a:pt x="353" y="1"/>
                    <a:pt x="0" y="296"/>
                    <a:pt x="439" y="347"/>
                  </a:cubicBezTo>
                  <a:cubicBezTo>
                    <a:pt x="472" y="351"/>
                    <a:pt x="503" y="353"/>
                    <a:pt x="533" y="353"/>
                  </a:cubicBezTo>
                  <a:cubicBezTo>
                    <a:pt x="888" y="353"/>
                    <a:pt x="1045" y="72"/>
                    <a:pt x="855" y="72"/>
                  </a:cubicBezTo>
                  <a:cubicBezTo>
                    <a:pt x="849" y="72"/>
                    <a:pt x="842" y="72"/>
                    <a:pt x="835" y="73"/>
                  </a:cubicBezTo>
                  <a:cubicBezTo>
                    <a:pt x="811" y="75"/>
                    <a:pt x="786" y="76"/>
                    <a:pt x="762" y="76"/>
                  </a:cubicBezTo>
                  <a:cubicBezTo>
                    <a:pt x="550" y="76"/>
                    <a:pt x="353" y="1"/>
                    <a:pt x="35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3"/>
            <p:cNvSpPr/>
            <p:nvPr/>
          </p:nvSpPr>
          <p:spPr>
            <a:xfrm>
              <a:off x="1178642" y="2996837"/>
              <a:ext cx="71643" cy="19848"/>
            </a:xfrm>
            <a:custGeom>
              <a:avLst/>
              <a:gdLst/>
              <a:ahLst/>
              <a:cxnLst/>
              <a:rect l="l" t="t" r="r" b="b"/>
              <a:pathLst>
                <a:path w="1054" h="292" extrusionOk="0">
                  <a:moveTo>
                    <a:pt x="360" y="1"/>
                  </a:moveTo>
                  <a:cubicBezTo>
                    <a:pt x="360" y="1"/>
                    <a:pt x="0" y="246"/>
                    <a:pt x="439" y="289"/>
                  </a:cubicBezTo>
                  <a:cubicBezTo>
                    <a:pt x="464" y="291"/>
                    <a:pt x="488" y="292"/>
                    <a:pt x="512" y="292"/>
                  </a:cubicBezTo>
                  <a:cubicBezTo>
                    <a:pt x="880" y="292"/>
                    <a:pt x="1053" y="50"/>
                    <a:pt x="866" y="50"/>
                  </a:cubicBezTo>
                  <a:cubicBezTo>
                    <a:pt x="859" y="50"/>
                    <a:pt x="851" y="50"/>
                    <a:pt x="843" y="51"/>
                  </a:cubicBezTo>
                  <a:cubicBezTo>
                    <a:pt x="812" y="54"/>
                    <a:pt x="780" y="55"/>
                    <a:pt x="750" y="55"/>
                  </a:cubicBezTo>
                  <a:cubicBezTo>
                    <a:pt x="545" y="55"/>
                    <a:pt x="360" y="1"/>
                    <a:pt x="36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3"/>
            <p:cNvSpPr/>
            <p:nvPr/>
          </p:nvSpPr>
          <p:spPr>
            <a:xfrm>
              <a:off x="1183536" y="3027219"/>
              <a:ext cx="71643" cy="18285"/>
            </a:xfrm>
            <a:custGeom>
              <a:avLst/>
              <a:gdLst/>
              <a:ahLst/>
              <a:cxnLst/>
              <a:rect l="l" t="t" r="r" b="b"/>
              <a:pathLst>
                <a:path w="1054" h="269" extrusionOk="0">
                  <a:moveTo>
                    <a:pt x="360" y="0"/>
                  </a:moveTo>
                  <a:lnTo>
                    <a:pt x="360" y="0"/>
                  </a:lnTo>
                  <a:cubicBezTo>
                    <a:pt x="360" y="0"/>
                    <a:pt x="0" y="231"/>
                    <a:pt x="432" y="267"/>
                  </a:cubicBezTo>
                  <a:cubicBezTo>
                    <a:pt x="454" y="268"/>
                    <a:pt x="476" y="269"/>
                    <a:pt x="496" y="269"/>
                  </a:cubicBezTo>
                  <a:cubicBezTo>
                    <a:pt x="875" y="269"/>
                    <a:pt x="1054" y="42"/>
                    <a:pt x="868" y="42"/>
                  </a:cubicBezTo>
                  <a:cubicBezTo>
                    <a:pt x="860" y="42"/>
                    <a:pt x="852" y="43"/>
                    <a:pt x="843" y="43"/>
                  </a:cubicBezTo>
                  <a:cubicBezTo>
                    <a:pt x="809" y="47"/>
                    <a:pt x="775" y="48"/>
                    <a:pt x="741" y="48"/>
                  </a:cubicBezTo>
                  <a:cubicBezTo>
                    <a:pt x="540" y="48"/>
                    <a:pt x="360" y="0"/>
                    <a:pt x="36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3"/>
            <p:cNvSpPr/>
            <p:nvPr/>
          </p:nvSpPr>
          <p:spPr>
            <a:xfrm>
              <a:off x="1187410" y="3053659"/>
              <a:ext cx="71507" cy="17877"/>
            </a:xfrm>
            <a:custGeom>
              <a:avLst/>
              <a:gdLst/>
              <a:ahLst/>
              <a:cxnLst/>
              <a:rect l="l" t="t" r="r" b="b"/>
              <a:pathLst>
                <a:path w="1052" h="263" extrusionOk="0">
                  <a:moveTo>
                    <a:pt x="361" y="0"/>
                  </a:moveTo>
                  <a:cubicBezTo>
                    <a:pt x="361" y="0"/>
                    <a:pt x="1" y="231"/>
                    <a:pt x="433" y="259"/>
                  </a:cubicBezTo>
                  <a:cubicBezTo>
                    <a:pt x="460" y="262"/>
                    <a:pt x="486" y="263"/>
                    <a:pt x="512" y="263"/>
                  </a:cubicBezTo>
                  <a:cubicBezTo>
                    <a:pt x="881" y="263"/>
                    <a:pt x="1052" y="42"/>
                    <a:pt x="868" y="42"/>
                  </a:cubicBezTo>
                  <a:cubicBezTo>
                    <a:pt x="861" y="42"/>
                    <a:pt x="852" y="42"/>
                    <a:pt x="843" y="43"/>
                  </a:cubicBezTo>
                  <a:cubicBezTo>
                    <a:pt x="809" y="46"/>
                    <a:pt x="775" y="48"/>
                    <a:pt x="742" y="48"/>
                  </a:cubicBezTo>
                  <a:cubicBezTo>
                    <a:pt x="541" y="48"/>
                    <a:pt x="361" y="0"/>
                    <a:pt x="36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3"/>
            <p:cNvSpPr/>
            <p:nvPr/>
          </p:nvSpPr>
          <p:spPr>
            <a:xfrm>
              <a:off x="1129704" y="2954016"/>
              <a:ext cx="85713" cy="39696"/>
            </a:xfrm>
            <a:custGeom>
              <a:avLst/>
              <a:gdLst/>
              <a:ahLst/>
              <a:cxnLst/>
              <a:rect l="l" t="t" r="r" b="b"/>
              <a:pathLst>
                <a:path w="1261" h="584" extrusionOk="0">
                  <a:moveTo>
                    <a:pt x="396" y="0"/>
                  </a:moveTo>
                  <a:cubicBezTo>
                    <a:pt x="130" y="0"/>
                    <a:pt x="1" y="208"/>
                    <a:pt x="101" y="415"/>
                  </a:cubicBezTo>
                  <a:cubicBezTo>
                    <a:pt x="163" y="543"/>
                    <a:pt x="416" y="583"/>
                    <a:pt x="646" y="583"/>
                  </a:cubicBezTo>
                  <a:cubicBezTo>
                    <a:pt x="815" y="583"/>
                    <a:pt x="972" y="562"/>
                    <a:pt x="1030" y="537"/>
                  </a:cubicBezTo>
                  <a:cubicBezTo>
                    <a:pt x="1167" y="480"/>
                    <a:pt x="1260" y="127"/>
                    <a:pt x="987" y="55"/>
                  </a:cubicBezTo>
                  <a:cubicBezTo>
                    <a:pt x="987" y="55"/>
                    <a:pt x="763" y="40"/>
                    <a:pt x="461" y="4"/>
                  </a:cubicBezTo>
                  <a:cubicBezTo>
                    <a:pt x="439" y="2"/>
                    <a:pt x="417" y="0"/>
                    <a:pt x="39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3"/>
            <p:cNvSpPr/>
            <p:nvPr/>
          </p:nvSpPr>
          <p:spPr>
            <a:xfrm>
              <a:off x="1134597" y="2987321"/>
              <a:ext cx="85713" cy="39696"/>
            </a:xfrm>
            <a:custGeom>
              <a:avLst/>
              <a:gdLst/>
              <a:ahLst/>
              <a:cxnLst/>
              <a:rect l="l" t="t" r="r" b="b"/>
              <a:pathLst>
                <a:path w="1261" h="584" extrusionOk="0">
                  <a:moveTo>
                    <a:pt x="396" y="0"/>
                  </a:moveTo>
                  <a:cubicBezTo>
                    <a:pt x="130" y="0"/>
                    <a:pt x="1" y="207"/>
                    <a:pt x="101" y="414"/>
                  </a:cubicBezTo>
                  <a:cubicBezTo>
                    <a:pt x="163" y="543"/>
                    <a:pt x="416" y="583"/>
                    <a:pt x="646" y="583"/>
                  </a:cubicBezTo>
                  <a:cubicBezTo>
                    <a:pt x="815" y="583"/>
                    <a:pt x="972" y="561"/>
                    <a:pt x="1030" y="537"/>
                  </a:cubicBezTo>
                  <a:cubicBezTo>
                    <a:pt x="1167" y="479"/>
                    <a:pt x="1260" y="126"/>
                    <a:pt x="994" y="54"/>
                  </a:cubicBezTo>
                  <a:cubicBezTo>
                    <a:pt x="994" y="54"/>
                    <a:pt x="771" y="40"/>
                    <a:pt x="461" y="4"/>
                  </a:cubicBezTo>
                  <a:cubicBezTo>
                    <a:pt x="439" y="1"/>
                    <a:pt x="417" y="0"/>
                    <a:pt x="39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3"/>
            <p:cNvSpPr/>
            <p:nvPr/>
          </p:nvSpPr>
          <p:spPr>
            <a:xfrm>
              <a:off x="1139491" y="3014237"/>
              <a:ext cx="85713" cy="39696"/>
            </a:xfrm>
            <a:custGeom>
              <a:avLst/>
              <a:gdLst/>
              <a:ahLst/>
              <a:cxnLst/>
              <a:rect l="l" t="t" r="r" b="b"/>
              <a:pathLst>
                <a:path w="1261" h="584" extrusionOk="0">
                  <a:moveTo>
                    <a:pt x="396" y="0"/>
                  </a:moveTo>
                  <a:cubicBezTo>
                    <a:pt x="130" y="0"/>
                    <a:pt x="1" y="207"/>
                    <a:pt x="101" y="414"/>
                  </a:cubicBezTo>
                  <a:cubicBezTo>
                    <a:pt x="163" y="543"/>
                    <a:pt x="416" y="583"/>
                    <a:pt x="646" y="583"/>
                  </a:cubicBezTo>
                  <a:cubicBezTo>
                    <a:pt x="815" y="583"/>
                    <a:pt x="972" y="561"/>
                    <a:pt x="1030" y="537"/>
                  </a:cubicBezTo>
                  <a:cubicBezTo>
                    <a:pt x="1167" y="479"/>
                    <a:pt x="1260" y="126"/>
                    <a:pt x="987" y="54"/>
                  </a:cubicBezTo>
                  <a:cubicBezTo>
                    <a:pt x="987" y="54"/>
                    <a:pt x="771" y="40"/>
                    <a:pt x="461" y="4"/>
                  </a:cubicBezTo>
                  <a:cubicBezTo>
                    <a:pt x="439" y="1"/>
                    <a:pt x="417" y="0"/>
                    <a:pt x="396"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3"/>
            <p:cNvSpPr/>
            <p:nvPr/>
          </p:nvSpPr>
          <p:spPr>
            <a:xfrm>
              <a:off x="1143841" y="3047542"/>
              <a:ext cx="85713" cy="33578"/>
            </a:xfrm>
            <a:custGeom>
              <a:avLst/>
              <a:gdLst/>
              <a:ahLst/>
              <a:cxnLst/>
              <a:rect l="l" t="t" r="r" b="b"/>
              <a:pathLst>
                <a:path w="1261" h="494" extrusionOk="0">
                  <a:moveTo>
                    <a:pt x="402" y="1"/>
                  </a:moveTo>
                  <a:cubicBezTo>
                    <a:pt x="132" y="1"/>
                    <a:pt x="0" y="182"/>
                    <a:pt x="94" y="357"/>
                  </a:cubicBezTo>
                  <a:cubicBezTo>
                    <a:pt x="155" y="461"/>
                    <a:pt x="393" y="493"/>
                    <a:pt x="616" y="493"/>
                  </a:cubicBezTo>
                  <a:cubicBezTo>
                    <a:pt x="794" y="493"/>
                    <a:pt x="963" y="473"/>
                    <a:pt x="1023" y="450"/>
                  </a:cubicBezTo>
                  <a:cubicBezTo>
                    <a:pt x="1160" y="393"/>
                    <a:pt x="1261" y="97"/>
                    <a:pt x="987" y="40"/>
                  </a:cubicBezTo>
                  <a:cubicBezTo>
                    <a:pt x="987" y="40"/>
                    <a:pt x="771" y="32"/>
                    <a:pt x="462" y="4"/>
                  </a:cubicBezTo>
                  <a:cubicBezTo>
                    <a:pt x="441" y="2"/>
                    <a:pt x="421" y="1"/>
                    <a:pt x="402"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3"/>
            <p:cNvSpPr/>
            <p:nvPr/>
          </p:nvSpPr>
          <p:spPr>
            <a:xfrm>
              <a:off x="2070877" y="2548511"/>
              <a:ext cx="67089" cy="61243"/>
            </a:xfrm>
            <a:custGeom>
              <a:avLst/>
              <a:gdLst/>
              <a:ahLst/>
              <a:cxnLst/>
              <a:rect l="l" t="t" r="r" b="b"/>
              <a:pathLst>
                <a:path w="987" h="901" extrusionOk="0">
                  <a:moveTo>
                    <a:pt x="295" y="1"/>
                  </a:moveTo>
                  <a:lnTo>
                    <a:pt x="0" y="901"/>
                  </a:lnTo>
                  <a:cubicBezTo>
                    <a:pt x="0" y="901"/>
                    <a:pt x="987" y="714"/>
                    <a:pt x="965" y="476"/>
                  </a:cubicBezTo>
                  <a:cubicBezTo>
                    <a:pt x="943" y="246"/>
                    <a:pt x="295" y="1"/>
                    <a:pt x="29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3"/>
            <p:cNvSpPr/>
            <p:nvPr/>
          </p:nvSpPr>
          <p:spPr>
            <a:xfrm>
              <a:off x="2032202" y="2656718"/>
              <a:ext cx="67089" cy="61243"/>
            </a:xfrm>
            <a:custGeom>
              <a:avLst/>
              <a:gdLst/>
              <a:ahLst/>
              <a:cxnLst/>
              <a:rect l="l" t="t" r="r" b="b"/>
              <a:pathLst>
                <a:path w="987" h="901" extrusionOk="0">
                  <a:moveTo>
                    <a:pt x="295" y="0"/>
                  </a:moveTo>
                  <a:lnTo>
                    <a:pt x="0" y="900"/>
                  </a:lnTo>
                  <a:cubicBezTo>
                    <a:pt x="0" y="900"/>
                    <a:pt x="987" y="713"/>
                    <a:pt x="958" y="475"/>
                  </a:cubicBezTo>
                  <a:cubicBezTo>
                    <a:pt x="936" y="245"/>
                    <a:pt x="295" y="0"/>
                    <a:pt x="295"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3"/>
            <p:cNvSpPr/>
            <p:nvPr/>
          </p:nvSpPr>
          <p:spPr>
            <a:xfrm>
              <a:off x="1984692" y="2759963"/>
              <a:ext cx="66681" cy="61719"/>
            </a:xfrm>
            <a:custGeom>
              <a:avLst/>
              <a:gdLst/>
              <a:ahLst/>
              <a:cxnLst/>
              <a:rect l="l" t="t" r="r" b="b"/>
              <a:pathLst>
                <a:path w="981" h="908" extrusionOk="0">
                  <a:moveTo>
                    <a:pt x="289" y="1"/>
                  </a:moveTo>
                  <a:lnTo>
                    <a:pt x="1" y="908"/>
                  </a:lnTo>
                  <a:cubicBezTo>
                    <a:pt x="1" y="908"/>
                    <a:pt x="980" y="721"/>
                    <a:pt x="958" y="483"/>
                  </a:cubicBezTo>
                  <a:cubicBezTo>
                    <a:pt x="937" y="253"/>
                    <a:pt x="289" y="1"/>
                    <a:pt x="28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3"/>
            <p:cNvSpPr/>
            <p:nvPr/>
          </p:nvSpPr>
          <p:spPr>
            <a:xfrm>
              <a:off x="1951930" y="2852470"/>
              <a:ext cx="67089" cy="61719"/>
            </a:xfrm>
            <a:custGeom>
              <a:avLst/>
              <a:gdLst/>
              <a:ahLst/>
              <a:cxnLst/>
              <a:rect l="l" t="t" r="r" b="b"/>
              <a:pathLst>
                <a:path w="987" h="908" extrusionOk="0">
                  <a:moveTo>
                    <a:pt x="296" y="1"/>
                  </a:moveTo>
                  <a:lnTo>
                    <a:pt x="0" y="908"/>
                  </a:lnTo>
                  <a:cubicBezTo>
                    <a:pt x="0" y="908"/>
                    <a:pt x="987" y="721"/>
                    <a:pt x="958" y="483"/>
                  </a:cubicBezTo>
                  <a:cubicBezTo>
                    <a:pt x="936" y="245"/>
                    <a:pt x="296" y="1"/>
                    <a:pt x="29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3"/>
            <p:cNvSpPr/>
            <p:nvPr/>
          </p:nvSpPr>
          <p:spPr>
            <a:xfrm>
              <a:off x="1916654" y="2977737"/>
              <a:ext cx="64710" cy="63758"/>
            </a:xfrm>
            <a:custGeom>
              <a:avLst/>
              <a:gdLst/>
              <a:ahLst/>
              <a:cxnLst/>
              <a:rect l="l" t="t" r="r" b="b"/>
              <a:pathLst>
                <a:path w="952" h="938" extrusionOk="0">
                  <a:moveTo>
                    <a:pt x="174" y="1"/>
                  </a:moveTo>
                  <a:lnTo>
                    <a:pt x="1" y="937"/>
                  </a:lnTo>
                  <a:cubicBezTo>
                    <a:pt x="1" y="937"/>
                    <a:pt x="951" y="613"/>
                    <a:pt x="901" y="390"/>
                  </a:cubicBezTo>
                  <a:cubicBezTo>
                    <a:pt x="843" y="159"/>
                    <a:pt x="174" y="1"/>
                    <a:pt x="17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3"/>
            <p:cNvSpPr/>
            <p:nvPr/>
          </p:nvSpPr>
          <p:spPr>
            <a:xfrm>
              <a:off x="1910333" y="3092266"/>
              <a:ext cx="61243" cy="64710"/>
            </a:xfrm>
            <a:custGeom>
              <a:avLst/>
              <a:gdLst/>
              <a:ahLst/>
              <a:cxnLst/>
              <a:rect l="l" t="t" r="r" b="b"/>
              <a:pathLst>
                <a:path w="901" h="952" extrusionOk="0">
                  <a:moveTo>
                    <a:pt x="0" y="1"/>
                  </a:moveTo>
                  <a:lnTo>
                    <a:pt x="43" y="951"/>
                  </a:lnTo>
                  <a:cubicBezTo>
                    <a:pt x="43" y="951"/>
                    <a:pt x="900" y="426"/>
                    <a:pt x="792" y="217"/>
                  </a:cubicBezTo>
                  <a:cubicBezTo>
                    <a:pt x="692" y="1"/>
                    <a:pt x="0" y="1"/>
                    <a:pt x="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3"/>
            <p:cNvSpPr/>
            <p:nvPr/>
          </p:nvSpPr>
          <p:spPr>
            <a:xfrm>
              <a:off x="1933783" y="3210533"/>
              <a:ext cx="67633" cy="68788"/>
            </a:xfrm>
            <a:custGeom>
              <a:avLst/>
              <a:gdLst/>
              <a:ahLst/>
              <a:cxnLst/>
              <a:rect l="l" t="t" r="r" b="b"/>
              <a:pathLst>
                <a:path w="995" h="1012" extrusionOk="0">
                  <a:moveTo>
                    <a:pt x="626" y="1"/>
                  </a:moveTo>
                  <a:cubicBezTo>
                    <a:pt x="371" y="1"/>
                    <a:pt x="1" y="140"/>
                    <a:pt x="1" y="140"/>
                  </a:cubicBezTo>
                  <a:lnTo>
                    <a:pt x="383" y="1012"/>
                  </a:lnTo>
                  <a:cubicBezTo>
                    <a:pt x="383" y="1012"/>
                    <a:pt x="995" y="220"/>
                    <a:pt x="822" y="54"/>
                  </a:cubicBezTo>
                  <a:cubicBezTo>
                    <a:pt x="780" y="15"/>
                    <a:pt x="709" y="1"/>
                    <a:pt x="62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3"/>
            <p:cNvSpPr/>
            <p:nvPr/>
          </p:nvSpPr>
          <p:spPr>
            <a:xfrm>
              <a:off x="1992032" y="3319012"/>
              <a:ext cx="61787" cy="71439"/>
            </a:xfrm>
            <a:custGeom>
              <a:avLst/>
              <a:gdLst/>
              <a:ahLst/>
              <a:cxnLst/>
              <a:rect l="l" t="t" r="r" b="b"/>
              <a:pathLst>
                <a:path w="909" h="1051" extrusionOk="0">
                  <a:moveTo>
                    <a:pt x="642" y="1"/>
                  </a:moveTo>
                  <a:cubicBezTo>
                    <a:pt x="403" y="1"/>
                    <a:pt x="1" y="460"/>
                    <a:pt x="1" y="460"/>
                  </a:cubicBezTo>
                  <a:lnTo>
                    <a:pt x="742" y="1050"/>
                  </a:lnTo>
                  <a:cubicBezTo>
                    <a:pt x="742" y="1050"/>
                    <a:pt x="908" y="64"/>
                    <a:pt x="685" y="6"/>
                  </a:cubicBezTo>
                  <a:cubicBezTo>
                    <a:pt x="671" y="2"/>
                    <a:pt x="657" y="1"/>
                    <a:pt x="642"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3"/>
            <p:cNvSpPr/>
            <p:nvPr/>
          </p:nvSpPr>
          <p:spPr>
            <a:xfrm>
              <a:off x="2083112" y="3380048"/>
              <a:ext cx="64642" cy="68652"/>
            </a:xfrm>
            <a:custGeom>
              <a:avLst/>
              <a:gdLst/>
              <a:ahLst/>
              <a:cxnLst/>
              <a:rect l="l" t="t" r="r" b="b"/>
              <a:pathLst>
                <a:path w="951" h="1010" extrusionOk="0">
                  <a:moveTo>
                    <a:pt x="664" y="1"/>
                  </a:moveTo>
                  <a:cubicBezTo>
                    <a:pt x="425" y="1"/>
                    <a:pt x="0" y="822"/>
                    <a:pt x="0" y="822"/>
                  </a:cubicBezTo>
                  <a:lnTo>
                    <a:pt x="951" y="1009"/>
                  </a:lnTo>
                  <a:cubicBezTo>
                    <a:pt x="951" y="1009"/>
                    <a:pt x="900" y="8"/>
                    <a:pt x="670" y="1"/>
                  </a:cubicBezTo>
                  <a:cubicBezTo>
                    <a:pt x="668" y="1"/>
                    <a:pt x="666" y="1"/>
                    <a:pt x="66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3"/>
            <p:cNvSpPr/>
            <p:nvPr/>
          </p:nvSpPr>
          <p:spPr>
            <a:xfrm>
              <a:off x="2216196" y="3377602"/>
              <a:ext cx="69604" cy="73546"/>
            </a:xfrm>
            <a:custGeom>
              <a:avLst/>
              <a:gdLst/>
              <a:ahLst/>
              <a:cxnLst/>
              <a:rect l="l" t="t" r="r" b="b"/>
              <a:pathLst>
                <a:path w="1024" h="1082" extrusionOk="0">
                  <a:moveTo>
                    <a:pt x="248" y="1"/>
                  </a:moveTo>
                  <a:cubicBezTo>
                    <a:pt x="228" y="1"/>
                    <a:pt x="211" y="6"/>
                    <a:pt x="195" y="15"/>
                  </a:cubicBezTo>
                  <a:cubicBezTo>
                    <a:pt x="1" y="152"/>
                    <a:pt x="138" y="1081"/>
                    <a:pt x="138" y="1081"/>
                  </a:cubicBezTo>
                  <a:lnTo>
                    <a:pt x="1023" y="671"/>
                  </a:lnTo>
                  <a:cubicBezTo>
                    <a:pt x="1023" y="671"/>
                    <a:pt x="489" y="1"/>
                    <a:pt x="24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3"/>
            <p:cNvSpPr/>
            <p:nvPr/>
          </p:nvSpPr>
          <p:spPr>
            <a:xfrm>
              <a:off x="2303808" y="3323294"/>
              <a:ext cx="77896" cy="70555"/>
            </a:xfrm>
            <a:custGeom>
              <a:avLst/>
              <a:gdLst/>
              <a:ahLst/>
              <a:cxnLst/>
              <a:rect l="l" t="t" r="r" b="b"/>
              <a:pathLst>
                <a:path w="1146" h="1038" extrusionOk="0">
                  <a:moveTo>
                    <a:pt x="257" y="0"/>
                  </a:moveTo>
                  <a:cubicBezTo>
                    <a:pt x="194" y="0"/>
                    <a:pt x="146" y="15"/>
                    <a:pt x="123" y="51"/>
                  </a:cubicBezTo>
                  <a:cubicBezTo>
                    <a:pt x="1" y="246"/>
                    <a:pt x="497" y="1038"/>
                    <a:pt x="497" y="1038"/>
                  </a:cubicBezTo>
                  <a:lnTo>
                    <a:pt x="1146" y="310"/>
                  </a:lnTo>
                  <a:cubicBezTo>
                    <a:pt x="1146" y="310"/>
                    <a:pt x="544" y="0"/>
                    <a:pt x="25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3"/>
            <p:cNvSpPr/>
            <p:nvPr/>
          </p:nvSpPr>
          <p:spPr>
            <a:xfrm>
              <a:off x="2362058" y="3222495"/>
              <a:ext cx="68584" cy="65186"/>
            </a:xfrm>
            <a:custGeom>
              <a:avLst/>
              <a:gdLst/>
              <a:ahLst/>
              <a:cxnLst/>
              <a:rect l="l" t="t" r="r" b="b"/>
              <a:pathLst>
                <a:path w="1009" h="959" extrusionOk="0">
                  <a:moveTo>
                    <a:pt x="1009" y="0"/>
                  </a:moveTo>
                  <a:cubicBezTo>
                    <a:pt x="1008" y="0"/>
                    <a:pt x="8" y="65"/>
                    <a:pt x="1" y="303"/>
                  </a:cubicBezTo>
                  <a:cubicBezTo>
                    <a:pt x="1" y="540"/>
                    <a:pt x="836" y="958"/>
                    <a:pt x="836" y="958"/>
                  </a:cubicBezTo>
                  <a:lnTo>
                    <a:pt x="1009"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3"/>
            <p:cNvSpPr/>
            <p:nvPr/>
          </p:nvSpPr>
          <p:spPr>
            <a:xfrm>
              <a:off x="2376264" y="3117754"/>
              <a:ext cx="67089" cy="65661"/>
            </a:xfrm>
            <a:custGeom>
              <a:avLst/>
              <a:gdLst/>
              <a:ahLst/>
              <a:cxnLst/>
              <a:rect l="l" t="t" r="r" b="b"/>
              <a:pathLst>
                <a:path w="987" h="966" extrusionOk="0">
                  <a:moveTo>
                    <a:pt x="987" y="0"/>
                  </a:moveTo>
                  <a:lnTo>
                    <a:pt x="987" y="0"/>
                  </a:lnTo>
                  <a:cubicBezTo>
                    <a:pt x="987" y="0"/>
                    <a:pt x="0" y="195"/>
                    <a:pt x="29" y="432"/>
                  </a:cubicBezTo>
                  <a:cubicBezTo>
                    <a:pt x="51" y="663"/>
                    <a:pt x="944" y="965"/>
                    <a:pt x="944" y="965"/>
                  </a:cubicBezTo>
                  <a:lnTo>
                    <a:pt x="987"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3"/>
            <p:cNvSpPr/>
            <p:nvPr/>
          </p:nvSpPr>
          <p:spPr>
            <a:xfrm>
              <a:off x="2370894" y="2999760"/>
              <a:ext cx="61243" cy="54446"/>
            </a:xfrm>
            <a:custGeom>
              <a:avLst/>
              <a:gdLst/>
              <a:ahLst/>
              <a:cxnLst/>
              <a:rect l="l" t="t" r="r" b="b"/>
              <a:pathLst>
                <a:path w="901" h="801" extrusionOk="0">
                  <a:moveTo>
                    <a:pt x="778" y="1"/>
                  </a:moveTo>
                  <a:cubicBezTo>
                    <a:pt x="778" y="1"/>
                    <a:pt x="0" y="318"/>
                    <a:pt x="58" y="512"/>
                  </a:cubicBezTo>
                  <a:cubicBezTo>
                    <a:pt x="123" y="699"/>
                    <a:pt x="900" y="800"/>
                    <a:pt x="900" y="800"/>
                  </a:cubicBezTo>
                  <a:lnTo>
                    <a:pt x="778"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3"/>
            <p:cNvSpPr/>
            <p:nvPr/>
          </p:nvSpPr>
          <p:spPr>
            <a:xfrm>
              <a:off x="2359611" y="2912215"/>
              <a:ext cx="53426" cy="47513"/>
            </a:xfrm>
            <a:custGeom>
              <a:avLst/>
              <a:gdLst/>
              <a:ahLst/>
              <a:cxnLst/>
              <a:rect l="l" t="t" r="r" b="b"/>
              <a:pathLst>
                <a:path w="786" h="699" extrusionOk="0">
                  <a:moveTo>
                    <a:pt x="677" y="0"/>
                  </a:moveTo>
                  <a:cubicBezTo>
                    <a:pt x="677" y="0"/>
                    <a:pt x="1" y="281"/>
                    <a:pt x="51" y="439"/>
                  </a:cubicBezTo>
                  <a:cubicBezTo>
                    <a:pt x="109" y="605"/>
                    <a:pt x="785" y="699"/>
                    <a:pt x="785" y="699"/>
                  </a:cubicBezTo>
                  <a:lnTo>
                    <a:pt x="677"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3"/>
            <p:cNvSpPr/>
            <p:nvPr/>
          </p:nvSpPr>
          <p:spPr>
            <a:xfrm>
              <a:off x="2362058" y="2844653"/>
              <a:ext cx="42619" cy="40172"/>
            </a:xfrm>
            <a:custGeom>
              <a:avLst/>
              <a:gdLst/>
              <a:ahLst/>
              <a:cxnLst/>
              <a:rect l="l" t="t" r="r" b="b"/>
              <a:pathLst>
                <a:path w="627" h="591" extrusionOk="0">
                  <a:moveTo>
                    <a:pt x="577" y="0"/>
                  </a:moveTo>
                  <a:cubicBezTo>
                    <a:pt x="577" y="0"/>
                    <a:pt x="1" y="195"/>
                    <a:pt x="29" y="339"/>
                  </a:cubicBezTo>
                  <a:cubicBezTo>
                    <a:pt x="65" y="476"/>
                    <a:pt x="627" y="591"/>
                    <a:pt x="627" y="591"/>
                  </a:cubicBezTo>
                  <a:lnTo>
                    <a:pt x="577"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3"/>
            <p:cNvSpPr/>
            <p:nvPr/>
          </p:nvSpPr>
          <p:spPr>
            <a:xfrm>
              <a:off x="2369875" y="2791773"/>
              <a:ext cx="32899" cy="31879"/>
            </a:xfrm>
            <a:custGeom>
              <a:avLst/>
              <a:gdLst/>
              <a:ahLst/>
              <a:cxnLst/>
              <a:rect l="l" t="t" r="r" b="b"/>
              <a:pathLst>
                <a:path w="484" h="469" extrusionOk="0">
                  <a:moveTo>
                    <a:pt x="483" y="1"/>
                  </a:moveTo>
                  <a:cubicBezTo>
                    <a:pt x="483" y="1"/>
                    <a:pt x="1" y="51"/>
                    <a:pt x="8" y="166"/>
                  </a:cubicBezTo>
                  <a:cubicBezTo>
                    <a:pt x="8" y="274"/>
                    <a:pt x="418" y="469"/>
                    <a:pt x="418" y="469"/>
                  </a:cubicBezTo>
                  <a:lnTo>
                    <a:pt x="483"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3"/>
            <p:cNvSpPr/>
            <p:nvPr/>
          </p:nvSpPr>
          <p:spPr>
            <a:xfrm>
              <a:off x="1219695" y="2489785"/>
              <a:ext cx="39288" cy="57845"/>
            </a:xfrm>
            <a:custGeom>
              <a:avLst/>
              <a:gdLst/>
              <a:ahLst/>
              <a:cxnLst/>
              <a:rect l="l" t="t" r="r" b="b"/>
              <a:pathLst>
                <a:path w="578" h="851" extrusionOk="0">
                  <a:moveTo>
                    <a:pt x="1" y="1"/>
                  </a:moveTo>
                  <a:cubicBezTo>
                    <a:pt x="1" y="1"/>
                    <a:pt x="87" y="850"/>
                    <a:pt x="224" y="850"/>
                  </a:cubicBezTo>
                  <a:cubicBezTo>
                    <a:pt x="361" y="850"/>
                    <a:pt x="577" y="152"/>
                    <a:pt x="577" y="152"/>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3"/>
            <p:cNvSpPr/>
            <p:nvPr/>
          </p:nvSpPr>
          <p:spPr>
            <a:xfrm>
              <a:off x="1318591" y="2513302"/>
              <a:ext cx="39220" cy="57845"/>
            </a:xfrm>
            <a:custGeom>
              <a:avLst/>
              <a:gdLst/>
              <a:ahLst/>
              <a:cxnLst/>
              <a:rect l="l" t="t" r="r" b="b"/>
              <a:pathLst>
                <a:path w="577" h="851" extrusionOk="0">
                  <a:moveTo>
                    <a:pt x="1" y="0"/>
                  </a:moveTo>
                  <a:cubicBezTo>
                    <a:pt x="1" y="0"/>
                    <a:pt x="87" y="850"/>
                    <a:pt x="224" y="850"/>
                  </a:cubicBezTo>
                  <a:cubicBezTo>
                    <a:pt x="361" y="850"/>
                    <a:pt x="577" y="152"/>
                    <a:pt x="577" y="152"/>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3"/>
            <p:cNvSpPr/>
            <p:nvPr/>
          </p:nvSpPr>
          <p:spPr>
            <a:xfrm>
              <a:off x="1395940" y="2525537"/>
              <a:ext cx="39220" cy="57845"/>
            </a:xfrm>
            <a:custGeom>
              <a:avLst/>
              <a:gdLst/>
              <a:ahLst/>
              <a:cxnLst/>
              <a:rect l="l" t="t" r="r" b="b"/>
              <a:pathLst>
                <a:path w="577" h="851" extrusionOk="0">
                  <a:moveTo>
                    <a:pt x="0" y="0"/>
                  </a:moveTo>
                  <a:cubicBezTo>
                    <a:pt x="0" y="0"/>
                    <a:pt x="79" y="850"/>
                    <a:pt x="216" y="850"/>
                  </a:cubicBezTo>
                  <a:cubicBezTo>
                    <a:pt x="353" y="850"/>
                    <a:pt x="576" y="152"/>
                    <a:pt x="576" y="15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3"/>
            <p:cNvSpPr/>
            <p:nvPr/>
          </p:nvSpPr>
          <p:spPr>
            <a:xfrm>
              <a:off x="1506526" y="2551977"/>
              <a:ext cx="39220" cy="57777"/>
            </a:xfrm>
            <a:custGeom>
              <a:avLst/>
              <a:gdLst/>
              <a:ahLst/>
              <a:cxnLst/>
              <a:rect l="l" t="t" r="r" b="b"/>
              <a:pathLst>
                <a:path w="577" h="850" extrusionOk="0">
                  <a:moveTo>
                    <a:pt x="1" y="0"/>
                  </a:moveTo>
                  <a:cubicBezTo>
                    <a:pt x="1" y="0"/>
                    <a:pt x="87" y="850"/>
                    <a:pt x="217" y="850"/>
                  </a:cubicBezTo>
                  <a:cubicBezTo>
                    <a:pt x="353" y="850"/>
                    <a:pt x="577" y="151"/>
                    <a:pt x="577" y="151"/>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3"/>
            <p:cNvSpPr/>
            <p:nvPr/>
          </p:nvSpPr>
          <p:spPr>
            <a:xfrm>
              <a:off x="1613239" y="2564687"/>
              <a:ext cx="39220" cy="57845"/>
            </a:xfrm>
            <a:custGeom>
              <a:avLst/>
              <a:gdLst/>
              <a:ahLst/>
              <a:cxnLst/>
              <a:rect l="l" t="t" r="r" b="b"/>
              <a:pathLst>
                <a:path w="577" h="851" extrusionOk="0">
                  <a:moveTo>
                    <a:pt x="0" y="0"/>
                  </a:moveTo>
                  <a:cubicBezTo>
                    <a:pt x="0" y="1"/>
                    <a:pt x="80" y="850"/>
                    <a:pt x="216" y="850"/>
                  </a:cubicBezTo>
                  <a:cubicBezTo>
                    <a:pt x="353" y="850"/>
                    <a:pt x="576" y="159"/>
                    <a:pt x="576" y="159"/>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3"/>
            <p:cNvSpPr/>
            <p:nvPr/>
          </p:nvSpPr>
          <p:spPr>
            <a:xfrm>
              <a:off x="1142890" y="2272963"/>
              <a:ext cx="1487034" cy="1400845"/>
            </a:xfrm>
            <a:custGeom>
              <a:avLst/>
              <a:gdLst/>
              <a:ahLst/>
              <a:cxnLst/>
              <a:rect l="l" t="t" r="r" b="b"/>
              <a:pathLst>
                <a:path w="21877" h="20609" extrusionOk="0">
                  <a:moveTo>
                    <a:pt x="11099" y="1"/>
                  </a:moveTo>
                  <a:cubicBezTo>
                    <a:pt x="11093" y="1"/>
                    <a:pt x="11088" y="1"/>
                    <a:pt x="11082" y="1"/>
                  </a:cubicBezTo>
                  <a:cubicBezTo>
                    <a:pt x="10384" y="22"/>
                    <a:pt x="10089" y="987"/>
                    <a:pt x="10089" y="987"/>
                  </a:cubicBezTo>
                  <a:cubicBezTo>
                    <a:pt x="10115" y="635"/>
                    <a:pt x="9863" y="336"/>
                    <a:pt x="9565" y="336"/>
                  </a:cubicBezTo>
                  <a:cubicBezTo>
                    <a:pt x="9376" y="336"/>
                    <a:pt x="9169" y="455"/>
                    <a:pt x="9001" y="757"/>
                  </a:cubicBezTo>
                  <a:cubicBezTo>
                    <a:pt x="8987" y="793"/>
                    <a:pt x="8965" y="836"/>
                    <a:pt x="8944" y="872"/>
                  </a:cubicBezTo>
                  <a:cubicBezTo>
                    <a:pt x="8605" y="1607"/>
                    <a:pt x="8872" y="2312"/>
                    <a:pt x="8872" y="2312"/>
                  </a:cubicBezTo>
                  <a:cubicBezTo>
                    <a:pt x="8466" y="2790"/>
                    <a:pt x="7597" y="3062"/>
                    <a:pt x="6517" y="3062"/>
                  </a:cubicBezTo>
                  <a:cubicBezTo>
                    <a:pt x="6197" y="3062"/>
                    <a:pt x="5859" y="3038"/>
                    <a:pt x="5509" y="2989"/>
                  </a:cubicBezTo>
                  <a:cubicBezTo>
                    <a:pt x="3975" y="2773"/>
                    <a:pt x="1649" y="2507"/>
                    <a:pt x="1606" y="2312"/>
                  </a:cubicBezTo>
                  <a:cubicBezTo>
                    <a:pt x="1570" y="2118"/>
                    <a:pt x="1822" y="1340"/>
                    <a:pt x="1397" y="1182"/>
                  </a:cubicBezTo>
                  <a:cubicBezTo>
                    <a:pt x="1353" y="1166"/>
                    <a:pt x="1311" y="1159"/>
                    <a:pt x="1272" y="1159"/>
                  </a:cubicBezTo>
                  <a:cubicBezTo>
                    <a:pt x="928" y="1159"/>
                    <a:pt x="771" y="1693"/>
                    <a:pt x="771" y="1693"/>
                  </a:cubicBezTo>
                  <a:cubicBezTo>
                    <a:pt x="771" y="1693"/>
                    <a:pt x="680" y="1199"/>
                    <a:pt x="428" y="1199"/>
                  </a:cubicBezTo>
                  <a:cubicBezTo>
                    <a:pt x="396" y="1199"/>
                    <a:pt x="362" y="1207"/>
                    <a:pt x="324" y="1225"/>
                  </a:cubicBezTo>
                  <a:cubicBezTo>
                    <a:pt x="0" y="1376"/>
                    <a:pt x="288" y="2737"/>
                    <a:pt x="447" y="2953"/>
                  </a:cubicBezTo>
                  <a:cubicBezTo>
                    <a:pt x="598" y="3162"/>
                    <a:pt x="1023" y="3551"/>
                    <a:pt x="4811" y="4112"/>
                  </a:cubicBezTo>
                  <a:cubicBezTo>
                    <a:pt x="6873" y="4420"/>
                    <a:pt x="7974" y="4488"/>
                    <a:pt x="8546" y="4488"/>
                  </a:cubicBezTo>
                  <a:cubicBezTo>
                    <a:pt x="9006" y="4488"/>
                    <a:pt x="9124" y="4444"/>
                    <a:pt x="9124" y="4444"/>
                  </a:cubicBezTo>
                  <a:lnTo>
                    <a:pt x="9124" y="4444"/>
                  </a:lnTo>
                  <a:cubicBezTo>
                    <a:pt x="9124" y="4444"/>
                    <a:pt x="9001" y="4933"/>
                    <a:pt x="8483" y="5589"/>
                  </a:cubicBezTo>
                  <a:cubicBezTo>
                    <a:pt x="8389" y="5711"/>
                    <a:pt x="8209" y="5905"/>
                    <a:pt x="7972" y="6158"/>
                  </a:cubicBezTo>
                  <a:cubicBezTo>
                    <a:pt x="6892" y="7302"/>
                    <a:pt x="4652" y="9657"/>
                    <a:pt x="4018" y="11745"/>
                  </a:cubicBezTo>
                  <a:cubicBezTo>
                    <a:pt x="3241" y="14287"/>
                    <a:pt x="3010" y="17571"/>
                    <a:pt x="6755" y="19414"/>
                  </a:cubicBezTo>
                  <a:cubicBezTo>
                    <a:pt x="8304" y="20175"/>
                    <a:pt x="10326" y="20609"/>
                    <a:pt x="12336" y="20609"/>
                  </a:cubicBezTo>
                  <a:cubicBezTo>
                    <a:pt x="13980" y="20609"/>
                    <a:pt x="15616" y="20319"/>
                    <a:pt x="16980" y="19681"/>
                  </a:cubicBezTo>
                  <a:cubicBezTo>
                    <a:pt x="17477" y="19450"/>
                    <a:pt x="17930" y="19177"/>
                    <a:pt x="18341" y="18852"/>
                  </a:cubicBezTo>
                  <a:cubicBezTo>
                    <a:pt x="18766" y="18521"/>
                    <a:pt x="19140" y="18125"/>
                    <a:pt x="19450" y="17686"/>
                  </a:cubicBezTo>
                  <a:cubicBezTo>
                    <a:pt x="21876" y="14186"/>
                    <a:pt x="20105" y="11126"/>
                    <a:pt x="19450" y="9203"/>
                  </a:cubicBezTo>
                  <a:cubicBezTo>
                    <a:pt x="18787" y="7281"/>
                    <a:pt x="19327" y="6446"/>
                    <a:pt x="19118" y="6352"/>
                  </a:cubicBezTo>
                  <a:cubicBezTo>
                    <a:pt x="19112" y="6349"/>
                    <a:pt x="19104" y="6347"/>
                    <a:pt x="19097" y="6347"/>
                  </a:cubicBezTo>
                  <a:cubicBezTo>
                    <a:pt x="18860" y="6347"/>
                    <a:pt x="18231" y="7816"/>
                    <a:pt x="18398" y="9434"/>
                  </a:cubicBezTo>
                  <a:cubicBezTo>
                    <a:pt x="18571" y="11104"/>
                    <a:pt x="19039" y="12091"/>
                    <a:pt x="18866" y="13589"/>
                  </a:cubicBezTo>
                  <a:cubicBezTo>
                    <a:pt x="18694" y="15086"/>
                    <a:pt x="17426" y="16966"/>
                    <a:pt x="15468" y="17160"/>
                  </a:cubicBezTo>
                  <a:cubicBezTo>
                    <a:pt x="15369" y="17170"/>
                    <a:pt x="15273" y="17175"/>
                    <a:pt x="15178" y="17175"/>
                  </a:cubicBezTo>
                  <a:cubicBezTo>
                    <a:pt x="13385" y="17175"/>
                    <a:pt x="12232" y="15471"/>
                    <a:pt x="11644" y="13625"/>
                  </a:cubicBezTo>
                  <a:cubicBezTo>
                    <a:pt x="11025" y="11688"/>
                    <a:pt x="11874" y="9283"/>
                    <a:pt x="12811" y="7166"/>
                  </a:cubicBezTo>
                  <a:cubicBezTo>
                    <a:pt x="13739" y="5049"/>
                    <a:pt x="14517" y="3745"/>
                    <a:pt x="13855" y="2716"/>
                  </a:cubicBezTo>
                  <a:cubicBezTo>
                    <a:pt x="13639" y="2377"/>
                    <a:pt x="13351" y="2154"/>
                    <a:pt x="13055" y="1995"/>
                  </a:cubicBezTo>
                  <a:cubicBezTo>
                    <a:pt x="12458" y="1693"/>
                    <a:pt x="11860" y="1693"/>
                    <a:pt x="11860" y="1693"/>
                  </a:cubicBezTo>
                  <a:cubicBezTo>
                    <a:pt x="11925" y="1297"/>
                    <a:pt x="11910" y="901"/>
                    <a:pt x="11810" y="591"/>
                  </a:cubicBezTo>
                  <a:cubicBezTo>
                    <a:pt x="11689" y="237"/>
                    <a:pt x="11464" y="1"/>
                    <a:pt x="11099"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3"/>
            <p:cNvSpPr/>
            <p:nvPr/>
          </p:nvSpPr>
          <p:spPr>
            <a:xfrm>
              <a:off x="1823672" y="2408562"/>
              <a:ext cx="806222" cy="1145880"/>
            </a:xfrm>
            <a:custGeom>
              <a:avLst/>
              <a:gdLst/>
              <a:ahLst/>
              <a:cxnLst/>
              <a:rect l="l" t="t" r="r" b="b"/>
              <a:pathLst>
                <a:path w="11861" h="16858" extrusionOk="0">
                  <a:moveTo>
                    <a:pt x="3039" y="0"/>
                  </a:moveTo>
                  <a:lnTo>
                    <a:pt x="3039" y="0"/>
                  </a:lnTo>
                  <a:cubicBezTo>
                    <a:pt x="3126" y="166"/>
                    <a:pt x="3191" y="346"/>
                    <a:pt x="3198" y="541"/>
                  </a:cubicBezTo>
                  <a:cubicBezTo>
                    <a:pt x="3212" y="1887"/>
                    <a:pt x="2406" y="3082"/>
                    <a:pt x="1779" y="4285"/>
                  </a:cubicBezTo>
                  <a:cubicBezTo>
                    <a:pt x="886" y="5984"/>
                    <a:pt x="318" y="7857"/>
                    <a:pt x="116" y="9772"/>
                  </a:cubicBezTo>
                  <a:cubicBezTo>
                    <a:pt x="1" y="10902"/>
                    <a:pt x="8" y="12069"/>
                    <a:pt x="332" y="13156"/>
                  </a:cubicBezTo>
                  <a:cubicBezTo>
                    <a:pt x="656" y="14244"/>
                    <a:pt x="1318" y="15266"/>
                    <a:pt x="2291" y="15857"/>
                  </a:cubicBezTo>
                  <a:cubicBezTo>
                    <a:pt x="2874" y="16202"/>
                    <a:pt x="3543" y="16397"/>
                    <a:pt x="4220" y="16483"/>
                  </a:cubicBezTo>
                  <a:cubicBezTo>
                    <a:pt x="4516" y="16521"/>
                    <a:pt x="4814" y="16540"/>
                    <a:pt x="5112" y="16540"/>
                  </a:cubicBezTo>
                  <a:cubicBezTo>
                    <a:pt x="6389" y="16540"/>
                    <a:pt x="7667" y="16195"/>
                    <a:pt x="8764" y="15547"/>
                  </a:cubicBezTo>
                  <a:lnTo>
                    <a:pt x="8764" y="15547"/>
                  </a:lnTo>
                  <a:cubicBezTo>
                    <a:pt x="8886" y="16015"/>
                    <a:pt x="8649" y="16469"/>
                    <a:pt x="8325" y="16857"/>
                  </a:cubicBezTo>
                  <a:cubicBezTo>
                    <a:pt x="8750" y="16526"/>
                    <a:pt x="9124" y="16130"/>
                    <a:pt x="9434" y="15691"/>
                  </a:cubicBezTo>
                  <a:cubicBezTo>
                    <a:pt x="11860" y="12191"/>
                    <a:pt x="10089" y="9131"/>
                    <a:pt x="9434" y="7208"/>
                  </a:cubicBezTo>
                  <a:cubicBezTo>
                    <a:pt x="8771" y="5286"/>
                    <a:pt x="9318" y="4451"/>
                    <a:pt x="9102" y="4357"/>
                  </a:cubicBezTo>
                  <a:cubicBezTo>
                    <a:pt x="9096" y="4354"/>
                    <a:pt x="9088" y="4352"/>
                    <a:pt x="9081" y="4352"/>
                  </a:cubicBezTo>
                  <a:cubicBezTo>
                    <a:pt x="8844" y="4352"/>
                    <a:pt x="8215" y="5821"/>
                    <a:pt x="8382" y="7439"/>
                  </a:cubicBezTo>
                  <a:cubicBezTo>
                    <a:pt x="8555" y="9109"/>
                    <a:pt x="9023" y="10096"/>
                    <a:pt x="8850" y="11594"/>
                  </a:cubicBezTo>
                  <a:cubicBezTo>
                    <a:pt x="8678" y="13091"/>
                    <a:pt x="7410" y="14971"/>
                    <a:pt x="5452" y="15165"/>
                  </a:cubicBezTo>
                  <a:cubicBezTo>
                    <a:pt x="5353" y="15175"/>
                    <a:pt x="5257" y="15180"/>
                    <a:pt x="5162" y="15180"/>
                  </a:cubicBezTo>
                  <a:cubicBezTo>
                    <a:pt x="3369" y="15180"/>
                    <a:pt x="2216" y="13476"/>
                    <a:pt x="1628" y="11630"/>
                  </a:cubicBezTo>
                  <a:cubicBezTo>
                    <a:pt x="1009" y="9693"/>
                    <a:pt x="1858" y="7288"/>
                    <a:pt x="2795" y="5171"/>
                  </a:cubicBezTo>
                  <a:cubicBezTo>
                    <a:pt x="3723" y="3054"/>
                    <a:pt x="4501" y="1750"/>
                    <a:pt x="3839" y="721"/>
                  </a:cubicBezTo>
                  <a:cubicBezTo>
                    <a:pt x="3623" y="382"/>
                    <a:pt x="3335" y="159"/>
                    <a:pt x="303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3"/>
            <p:cNvSpPr/>
            <p:nvPr/>
          </p:nvSpPr>
          <p:spPr>
            <a:xfrm>
              <a:off x="1383706" y="2691450"/>
              <a:ext cx="913346" cy="982407"/>
            </a:xfrm>
            <a:custGeom>
              <a:avLst/>
              <a:gdLst/>
              <a:ahLst/>
              <a:cxnLst/>
              <a:rect l="l" t="t" r="r" b="b"/>
              <a:pathLst>
                <a:path w="13437" h="14453" extrusionOk="0">
                  <a:moveTo>
                    <a:pt x="4429" y="1"/>
                  </a:moveTo>
                  <a:cubicBezTo>
                    <a:pt x="4126" y="317"/>
                    <a:pt x="3730" y="742"/>
                    <a:pt x="3305" y="1225"/>
                  </a:cubicBezTo>
                  <a:cubicBezTo>
                    <a:pt x="2967" y="1606"/>
                    <a:pt x="2607" y="2024"/>
                    <a:pt x="2261" y="2470"/>
                  </a:cubicBezTo>
                  <a:cubicBezTo>
                    <a:pt x="1966" y="2852"/>
                    <a:pt x="1678" y="3255"/>
                    <a:pt x="1419" y="3659"/>
                  </a:cubicBezTo>
                  <a:cubicBezTo>
                    <a:pt x="1124" y="4112"/>
                    <a:pt x="872" y="4573"/>
                    <a:pt x="677" y="5034"/>
                  </a:cubicBezTo>
                  <a:cubicBezTo>
                    <a:pt x="598" y="5221"/>
                    <a:pt x="526" y="5401"/>
                    <a:pt x="475" y="5588"/>
                  </a:cubicBezTo>
                  <a:cubicBezTo>
                    <a:pt x="353" y="5984"/>
                    <a:pt x="245" y="6402"/>
                    <a:pt x="159" y="6827"/>
                  </a:cubicBezTo>
                  <a:cubicBezTo>
                    <a:pt x="72" y="7295"/>
                    <a:pt x="15" y="7770"/>
                    <a:pt x="7" y="8245"/>
                  </a:cubicBezTo>
                  <a:cubicBezTo>
                    <a:pt x="0" y="8677"/>
                    <a:pt x="29" y="9117"/>
                    <a:pt x="115" y="9542"/>
                  </a:cubicBezTo>
                  <a:cubicBezTo>
                    <a:pt x="202" y="9981"/>
                    <a:pt x="346" y="10413"/>
                    <a:pt x="562" y="10830"/>
                  </a:cubicBezTo>
                  <a:cubicBezTo>
                    <a:pt x="879" y="11450"/>
                    <a:pt x="1354" y="12026"/>
                    <a:pt x="2031" y="12537"/>
                  </a:cubicBezTo>
                  <a:cubicBezTo>
                    <a:pt x="2369" y="12796"/>
                    <a:pt x="2765" y="13034"/>
                    <a:pt x="3212" y="13257"/>
                  </a:cubicBezTo>
                  <a:cubicBezTo>
                    <a:pt x="3435" y="13365"/>
                    <a:pt x="3665" y="13466"/>
                    <a:pt x="3910" y="13560"/>
                  </a:cubicBezTo>
                  <a:cubicBezTo>
                    <a:pt x="4724" y="13884"/>
                    <a:pt x="5631" y="14128"/>
                    <a:pt x="6575" y="14280"/>
                  </a:cubicBezTo>
                  <a:cubicBezTo>
                    <a:pt x="7273" y="14388"/>
                    <a:pt x="8000" y="14445"/>
                    <a:pt x="8720" y="14452"/>
                  </a:cubicBezTo>
                  <a:cubicBezTo>
                    <a:pt x="8741" y="14453"/>
                    <a:pt x="8761" y="14453"/>
                    <a:pt x="8781" y="14453"/>
                  </a:cubicBezTo>
                  <a:cubicBezTo>
                    <a:pt x="10431" y="14453"/>
                    <a:pt x="12071" y="14164"/>
                    <a:pt x="13437" y="13524"/>
                  </a:cubicBezTo>
                  <a:lnTo>
                    <a:pt x="13437" y="13524"/>
                  </a:lnTo>
                  <a:cubicBezTo>
                    <a:pt x="12630" y="13883"/>
                    <a:pt x="11688" y="14065"/>
                    <a:pt x="10683" y="14065"/>
                  </a:cubicBezTo>
                  <a:cubicBezTo>
                    <a:pt x="10298" y="14065"/>
                    <a:pt x="9904" y="14038"/>
                    <a:pt x="9505" y="13984"/>
                  </a:cubicBezTo>
                  <a:cubicBezTo>
                    <a:pt x="8994" y="13920"/>
                    <a:pt x="8468" y="13804"/>
                    <a:pt x="7950" y="13646"/>
                  </a:cubicBezTo>
                  <a:cubicBezTo>
                    <a:pt x="7417" y="13480"/>
                    <a:pt x="6884" y="13272"/>
                    <a:pt x="6366" y="13012"/>
                  </a:cubicBezTo>
                  <a:cubicBezTo>
                    <a:pt x="6092" y="12876"/>
                    <a:pt x="5818" y="12717"/>
                    <a:pt x="5545" y="12551"/>
                  </a:cubicBezTo>
                  <a:cubicBezTo>
                    <a:pt x="5379" y="12451"/>
                    <a:pt x="5228" y="12343"/>
                    <a:pt x="5077" y="12220"/>
                  </a:cubicBezTo>
                  <a:cubicBezTo>
                    <a:pt x="4501" y="11752"/>
                    <a:pt x="4025" y="11147"/>
                    <a:pt x="3680" y="10478"/>
                  </a:cubicBezTo>
                  <a:cubicBezTo>
                    <a:pt x="3493" y="10103"/>
                    <a:pt x="3341" y="9714"/>
                    <a:pt x="3241" y="9311"/>
                  </a:cubicBezTo>
                  <a:cubicBezTo>
                    <a:pt x="3118" y="8850"/>
                    <a:pt x="3061" y="8382"/>
                    <a:pt x="3068" y="7907"/>
                  </a:cubicBezTo>
                  <a:cubicBezTo>
                    <a:pt x="3075" y="7489"/>
                    <a:pt x="3133" y="7064"/>
                    <a:pt x="3262" y="6668"/>
                  </a:cubicBezTo>
                  <a:cubicBezTo>
                    <a:pt x="3277" y="6611"/>
                    <a:pt x="3291" y="6553"/>
                    <a:pt x="3313" y="6503"/>
                  </a:cubicBezTo>
                  <a:cubicBezTo>
                    <a:pt x="3457" y="6078"/>
                    <a:pt x="3644" y="5639"/>
                    <a:pt x="3853" y="5199"/>
                  </a:cubicBezTo>
                  <a:cubicBezTo>
                    <a:pt x="4040" y="4796"/>
                    <a:pt x="4249" y="4386"/>
                    <a:pt x="4479" y="3975"/>
                  </a:cubicBezTo>
                  <a:cubicBezTo>
                    <a:pt x="4731" y="3522"/>
                    <a:pt x="5005" y="3068"/>
                    <a:pt x="5293" y="2629"/>
                  </a:cubicBezTo>
                  <a:cubicBezTo>
                    <a:pt x="5538" y="2240"/>
                    <a:pt x="5797" y="1858"/>
                    <a:pt x="6056" y="1505"/>
                  </a:cubicBezTo>
                  <a:cubicBezTo>
                    <a:pt x="6430" y="987"/>
                    <a:pt x="6805" y="512"/>
                    <a:pt x="7165" y="101"/>
                  </a:cubicBezTo>
                  <a:lnTo>
                    <a:pt x="44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3"/>
            <p:cNvSpPr/>
            <p:nvPr/>
          </p:nvSpPr>
          <p:spPr>
            <a:xfrm>
              <a:off x="1537385" y="2774645"/>
              <a:ext cx="258024" cy="95501"/>
            </a:xfrm>
            <a:custGeom>
              <a:avLst/>
              <a:gdLst/>
              <a:ahLst/>
              <a:cxnLst/>
              <a:rect l="l" t="t" r="r" b="b"/>
              <a:pathLst>
                <a:path w="3796" h="1405" extrusionOk="0">
                  <a:moveTo>
                    <a:pt x="1044" y="1"/>
                  </a:moveTo>
                  <a:cubicBezTo>
                    <a:pt x="706" y="382"/>
                    <a:pt x="346" y="800"/>
                    <a:pt x="0" y="1246"/>
                  </a:cubicBezTo>
                  <a:cubicBezTo>
                    <a:pt x="706" y="1246"/>
                    <a:pt x="2369" y="1354"/>
                    <a:pt x="3025" y="1405"/>
                  </a:cubicBezTo>
                  <a:cubicBezTo>
                    <a:pt x="3277" y="1016"/>
                    <a:pt x="3536" y="634"/>
                    <a:pt x="3795" y="281"/>
                  </a:cubicBezTo>
                  <a:cubicBezTo>
                    <a:pt x="3075" y="209"/>
                    <a:pt x="1707" y="65"/>
                    <a:pt x="1044"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3"/>
            <p:cNvSpPr/>
            <p:nvPr/>
          </p:nvSpPr>
          <p:spPr>
            <a:xfrm>
              <a:off x="1429721" y="2940082"/>
              <a:ext cx="258499" cy="104814"/>
            </a:xfrm>
            <a:custGeom>
              <a:avLst/>
              <a:gdLst/>
              <a:ahLst/>
              <a:cxnLst/>
              <a:rect l="l" t="t" r="r" b="b"/>
              <a:pathLst>
                <a:path w="3803" h="1542" extrusionOk="0">
                  <a:moveTo>
                    <a:pt x="742" y="1"/>
                  </a:moveTo>
                  <a:cubicBezTo>
                    <a:pt x="447" y="454"/>
                    <a:pt x="195" y="915"/>
                    <a:pt x="0" y="1376"/>
                  </a:cubicBezTo>
                  <a:cubicBezTo>
                    <a:pt x="828" y="1383"/>
                    <a:pt x="2542" y="1491"/>
                    <a:pt x="3176" y="1541"/>
                  </a:cubicBezTo>
                  <a:cubicBezTo>
                    <a:pt x="3363" y="1138"/>
                    <a:pt x="3572" y="728"/>
                    <a:pt x="3802" y="317"/>
                  </a:cubicBezTo>
                  <a:cubicBezTo>
                    <a:pt x="3104" y="253"/>
                    <a:pt x="1678" y="101"/>
                    <a:pt x="742"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3"/>
            <p:cNvSpPr/>
            <p:nvPr/>
          </p:nvSpPr>
          <p:spPr>
            <a:xfrm>
              <a:off x="1384181" y="3144670"/>
              <a:ext cx="221318" cy="107261"/>
            </a:xfrm>
            <a:custGeom>
              <a:avLst/>
              <a:gdLst/>
              <a:ahLst/>
              <a:cxnLst/>
              <a:rect l="l" t="t" r="r" b="b"/>
              <a:pathLst>
                <a:path w="3256" h="1578" extrusionOk="0">
                  <a:moveTo>
                    <a:pt x="3255" y="0"/>
                  </a:moveTo>
                  <a:cubicBezTo>
                    <a:pt x="2326" y="51"/>
                    <a:pt x="648" y="137"/>
                    <a:pt x="152" y="159"/>
                  </a:cubicBezTo>
                  <a:cubicBezTo>
                    <a:pt x="65" y="627"/>
                    <a:pt x="8" y="1102"/>
                    <a:pt x="0" y="1577"/>
                  </a:cubicBezTo>
                  <a:cubicBezTo>
                    <a:pt x="1102" y="1441"/>
                    <a:pt x="2953" y="1282"/>
                    <a:pt x="3046" y="1282"/>
                  </a:cubicBezTo>
                  <a:cubicBezTo>
                    <a:pt x="3039" y="1282"/>
                    <a:pt x="3046" y="1268"/>
                    <a:pt x="3061" y="1239"/>
                  </a:cubicBezTo>
                  <a:cubicBezTo>
                    <a:pt x="3068" y="821"/>
                    <a:pt x="3126" y="396"/>
                    <a:pt x="3255"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3"/>
            <p:cNvSpPr/>
            <p:nvPr/>
          </p:nvSpPr>
          <p:spPr>
            <a:xfrm>
              <a:off x="1391522" y="3324314"/>
              <a:ext cx="242322" cy="103386"/>
            </a:xfrm>
            <a:custGeom>
              <a:avLst/>
              <a:gdLst/>
              <a:ahLst/>
              <a:cxnLst/>
              <a:rect l="l" t="t" r="r" b="b"/>
              <a:pathLst>
                <a:path w="3565" h="1521" extrusionOk="0">
                  <a:moveTo>
                    <a:pt x="3126" y="0"/>
                  </a:moveTo>
                  <a:cubicBezTo>
                    <a:pt x="2002" y="115"/>
                    <a:pt x="576" y="202"/>
                    <a:pt x="0" y="231"/>
                  </a:cubicBezTo>
                  <a:cubicBezTo>
                    <a:pt x="87" y="670"/>
                    <a:pt x="231" y="1102"/>
                    <a:pt x="447" y="1519"/>
                  </a:cubicBezTo>
                  <a:cubicBezTo>
                    <a:pt x="490" y="1520"/>
                    <a:pt x="534" y="1521"/>
                    <a:pt x="579" y="1521"/>
                  </a:cubicBezTo>
                  <a:cubicBezTo>
                    <a:pt x="1599" y="1521"/>
                    <a:pt x="2909" y="1291"/>
                    <a:pt x="3565" y="1167"/>
                  </a:cubicBezTo>
                  <a:cubicBezTo>
                    <a:pt x="3378" y="792"/>
                    <a:pt x="3226" y="403"/>
                    <a:pt x="312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3"/>
            <p:cNvSpPr/>
            <p:nvPr/>
          </p:nvSpPr>
          <p:spPr>
            <a:xfrm>
              <a:off x="1521684" y="3522037"/>
              <a:ext cx="294729" cy="91083"/>
            </a:xfrm>
            <a:custGeom>
              <a:avLst/>
              <a:gdLst/>
              <a:ahLst/>
              <a:cxnLst/>
              <a:rect l="l" t="t" r="r" b="b"/>
              <a:pathLst>
                <a:path w="4336" h="1340" extrusionOk="0">
                  <a:moveTo>
                    <a:pt x="3047" y="0"/>
                  </a:moveTo>
                  <a:cubicBezTo>
                    <a:pt x="1902" y="180"/>
                    <a:pt x="728" y="274"/>
                    <a:pt x="1" y="317"/>
                  </a:cubicBezTo>
                  <a:cubicBezTo>
                    <a:pt x="339" y="576"/>
                    <a:pt x="735" y="814"/>
                    <a:pt x="1182" y="1037"/>
                  </a:cubicBezTo>
                  <a:cubicBezTo>
                    <a:pt x="1405" y="1145"/>
                    <a:pt x="1635" y="1246"/>
                    <a:pt x="1880" y="1340"/>
                  </a:cubicBezTo>
                  <a:cubicBezTo>
                    <a:pt x="2831" y="1239"/>
                    <a:pt x="3738" y="987"/>
                    <a:pt x="4336" y="792"/>
                  </a:cubicBezTo>
                  <a:cubicBezTo>
                    <a:pt x="4062" y="656"/>
                    <a:pt x="3788" y="497"/>
                    <a:pt x="3515" y="331"/>
                  </a:cubicBezTo>
                  <a:cubicBezTo>
                    <a:pt x="3349" y="231"/>
                    <a:pt x="3198" y="123"/>
                    <a:pt x="3047"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3"/>
            <p:cNvSpPr/>
            <p:nvPr/>
          </p:nvSpPr>
          <p:spPr>
            <a:xfrm>
              <a:off x="1830537" y="3618893"/>
              <a:ext cx="199295" cy="54922"/>
            </a:xfrm>
            <a:custGeom>
              <a:avLst/>
              <a:gdLst/>
              <a:ahLst/>
              <a:cxnLst/>
              <a:rect l="l" t="t" r="r" b="b"/>
              <a:pathLst>
                <a:path w="2932" h="808" extrusionOk="0">
                  <a:moveTo>
                    <a:pt x="1376" y="1"/>
                  </a:moveTo>
                  <a:cubicBezTo>
                    <a:pt x="987" y="231"/>
                    <a:pt x="469" y="455"/>
                    <a:pt x="1" y="635"/>
                  </a:cubicBezTo>
                  <a:cubicBezTo>
                    <a:pt x="699" y="743"/>
                    <a:pt x="1426" y="800"/>
                    <a:pt x="2146" y="807"/>
                  </a:cubicBezTo>
                  <a:cubicBezTo>
                    <a:pt x="2449" y="642"/>
                    <a:pt x="2715" y="483"/>
                    <a:pt x="2931" y="339"/>
                  </a:cubicBezTo>
                  <a:cubicBezTo>
                    <a:pt x="2420" y="275"/>
                    <a:pt x="1894" y="159"/>
                    <a:pt x="1376"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3"/>
            <p:cNvSpPr/>
            <p:nvPr/>
          </p:nvSpPr>
          <p:spPr>
            <a:xfrm>
              <a:off x="1180681" y="2532878"/>
              <a:ext cx="769381" cy="184409"/>
            </a:xfrm>
            <a:custGeom>
              <a:avLst/>
              <a:gdLst/>
              <a:ahLst/>
              <a:cxnLst/>
              <a:rect l="l" t="t" r="r" b="b"/>
              <a:pathLst>
                <a:path w="11319" h="2713" extrusionOk="0">
                  <a:moveTo>
                    <a:pt x="11230" y="1"/>
                  </a:moveTo>
                  <a:cubicBezTo>
                    <a:pt x="11140" y="1"/>
                    <a:pt x="10949" y="93"/>
                    <a:pt x="10541" y="281"/>
                  </a:cubicBezTo>
                  <a:cubicBezTo>
                    <a:pt x="9907" y="562"/>
                    <a:pt x="8568" y="620"/>
                    <a:pt x="8568" y="620"/>
                  </a:cubicBezTo>
                  <a:cubicBezTo>
                    <a:pt x="8085" y="1671"/>
                    <a:pt x="6480" y="1829"/>
                    <a:pt x="5313" y="1865"/>
                  </a:cubicBezTo>
                  <a:cubicBezTo>
                    <a:pt x="5008" y="1873"/>
                    <a:pt x="4701" y="1878"/>
                    <a:pt x="4388" y="1878"/>
                  </a:cubicBezTo>
                  <a:cubicBezTo>
                    <a:pt x="3498" y="1878"/>
                    <a:pt x="2562" y="1841"/>
                    <a:pt x="1497" y="1729"/>
                  </a:cubicBezTo>
                  <a:cubicBezTo>
                    <a:pt x="961" y="1673"/>
                    <a:pt x="615" y="1644"/>
                    <a:pt x="393" y="1644"/>
                  </a:cubicBezTo>
                  <a:cubicBezTo>
                    <a:pt x="16" y="1644"/>
                    <a:pt x="1" y="1726"/>
                    <a:pt x="28" y="1894"/>
                  </a:cubicBezTo>
                  <a:cubicBezTo>
                    <a:pt x="64" y="2168"/>
                    <a:pt x="575" y="2442"/>
                    <a:pt x="4795" y="2658"/>
                  </a:cubicBezTo>
                  <a:cubicBezTo>
                    <a:pt x="5515" y="2696"/>
                    <a:pt x="6144" y="2712"/>
                    <a:pt x="6693" y="2712"/>
                  </a:cubicBezTo>
                  <a:cubicBezTo>
                    <a:pt x="9353" y="2712"/>
                    <a:pt x="10142" y="2320"/>
                    <a:pt x="10440" y="2081"/>
                  </a:cubicBezTo>
                  <a:cubicBezTo>
                    <a:pt x="10793" y="1793"/>
                    <a:pt x="11318" y="231"/>
                    <a:pt x="11304" y="80"/>
                  </a:cubicBezTo>
                  <a:cubicBezTo>
                    <a:pt x="11297" y="27"/>
                    <a:pt x="11278" y="1"/>
                    <a:pt x="1123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3"/>
            <p:cNvSpPr/>
            <p:nvPr/>
          </p:nvSpPr>
          <p:spPr>
            <a:xfrm>
              <a:off x="1733137" y="2570057"/>
              <a:ext cx="40716" cy="53019"/>
            </a:xfrm>
            <a:custGeom>
              <a:avLst/>
              <a:gdLst/>
              <a:ahLst/>
              <a:cxnLst/>
              <a:rect l="l" t="t" r="r" b="b"/>
              <a:pathLst>
                <a:path w="599" h="780" extrusionOk="0">
                  <a:moveTo>
                    <a:pt x="1" y="1"/>
                  </a:moveTo>
                  <a:cubicBezTo>
                    <a:pt x="1" y="1"/>
                    <a:pt x="272" y="779"/>
                    <a:pt x="404" y="779"/>
                  </a:cubicBezTo>
                  <a:cubicBezTo>
                    <a:pt x="406" y="779"/>
                    <a:pt x="409" y="779"/>
                    <a:pt x="411" y="778"/>
                  </a:cubicBezTo>
                  <a:cubicBezTo>
                    <a:pt x="548" y="742"/>
                    <a:pt x="598" y="15"/>
                    <a:pt x="598" y="15"/>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3"/>
            <p:cNvSpPr/>
            <p:nvPr/>
          </p:nvSpPr>
          <p:spPr>
            <a:xfrm>
              <a:off x="1852083" y="2539743"/>
              <a:ext cx="48532" cy="67633"/>
            </a:xfrm>
            <a:custGeom>
              <a:avLst/>
              <a:gdLst/>
              <a:ahLst/>
              <a:cxnLst/>
              <a:rect l="l" t="t" r="r" b="b"/>
              <a:pathLst>
                <a:path w="714" h="995" extrusionOk="0">
                  <a:moveTo>
                    <a:pt x="713" y="0"/>
                  </a:moveTo>
                  <a:lnTo>
                    <a:pt x="0" y="216"/>
                  </a:lnTo>
                  <a:cubicBezTo>
                    <a:pt x="0" y="216"/>
                    <a:pt x="271" y="995"/>
                    <a:pt x="404" y="995"/>
                  </a:cubicBezTo>
                  <a:cubicBezTo>
                    <a:pt x="406" y="995"/>
                    <a:pt x="409" y="994"/>
                    <a:pt x="411" y="994"/>
                  </a:cubicBezTo>
                  <a:cubicBezTo>
                    <a:pt x="540" y="958"/>
                    <a:pt x="713" y="0"/>
                    <a:pt x="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3"/>
            <p:cNvSpPr/>
            <p:nvPr/>
          </p:nvSpPr>
          <p:spPr>
            <a:xfrm>
              <a:off x="1166407" y="2387491"/>
              <a:ext cx="16177" cy="29432"/>
            </a:xfrm>
            <a:custGeom>
              <a:avLst/>
              <a:gdLst/>
              <a:ahLst/>
              <a:cxnLst/>
              <a:rect l="l" t="t" r="r" b="b"/>
              <a:pathLst>
                <a:path w="238" h="433" extrusionOk="0">
                  <a:moveTo>
                    <a:pt x="115" y="1"/>
                  </a:moveTo>
                  <a:cubicBezTo>
                    <a:pt x="50" y="1"/>
                    <a:pt x="0" y="102"/>
                    <a:pt x="0" y="217"/>
                  </a:cubicBezTo>
                  <a:cubicBezTo>
                    <a:pt x="0" y="332"/>
                    <a:pt x="50" y="433"/>
                    <a:pt x="115" y="433"/>
                  </a:cubicBezTo>
                  <a:cubicBezTo>
                    <a:pt x="180" y="433"/>
                    <a:pt x="238" y="332"/>
                    <a:pt x="238" y="217"/>
                  </a:cubicBezTo>
                  <a:cubicBezTo>
                    <a:pt x="238" y="102"/>
                    <a:pt x="180" y="1"/>
                    <a:pt x="115" y="1"/>
                  </a:cubicBezTo>
                  <a:close/>
                </a:path>
              </a:pathLst>
            </a:custGeom>
            <a:solidFill>
              <a:srgbClr val="006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3"/>
            <p:cNvSpPr/>
            <p:nvPr/>
          </p:nvSpPr>
          <p:spPr>
            <a:xfrm>
              <a:off x="1215821" y="2388375"/>
              <a:ext cx="18149" cy="28684"/>
            </a:xfrm>
            <a:custGeom>
              <a:avLst/>
              <a:gdLst/>
              <a:ahLst/>
              <a:cxnLst/>
              <a:rect l="l" t="t" r="r" b="b"/>
              <a:pathLst>
                <a:path w="267" h="422" extrusionOk="0">
                  <a:moveTo>
                    <a:pt x="153" y="1"/>
                  </a:moveTo>
                  <a:cubicBezTo>
                    <a:pt x="93" y="1"/>
                    <a:pt x="35" y="89"/>
                    <a:pt x="22" y="197"/>
                  </a:cubicBezTo>
                  <a:cubicBezTo>
                    <a:pt x="0" y="312"/>
                    <a:pt x="44" y="413"/>
                    <a:pt x="108" y="420"/>
                  </a:cubicBezTo>
                  <a:cubicBezTo>
                    <a:pt x="113" y="421"/>
                    <a:pt x="117" y="421"/>
                    <a:pt x="121" y="421"/>
                  </a:cubicBezTo>
                  <a:cubicBezTo>
                    <a:pt x="175" y="421"/>
                    <a:pt x="232" y="339"/>
                    <a:pt x="252" y="225"/>
                  </a:cubicBezTo>
                  <a:cubicBezTo>
                    <a:pt x="267" y="110"/>
                    <a:pt x="231" y="9"/>
                    <a:pt x="166" y="2"/>
                  </a:cubicBezTo>
                  <a:cubicBezTo>
                    <a:pt x="162" y="1"/>
                    <a:pt x="157" y="1"/>
                    <a:pt x="153" y="1"/>
                  </a:cubicBezTo>
                  <a:close/>
                </a:path>
              </a:pathLst>
            </a:custGeom>
            <a:solidFill>
              <a:srgbClr val="0066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3"/>
            <p:cNvSpPr/>
            <p:nvPr/>
          </p:nvSpPr>
          <p:spPr>
            <a:xfrm>
              <a:off x="1763995" y="2374237"/>
              <a:ext cx="28413" cy="48600"/>
            </a:xfrm>
            <a:custGeom>
              <a:avLst/>
              <a:gdLst/>
              <a:ahLst/>
              <a:cxnLst/>
              <a:rect l="l" t="t" r="r" b="b"/>
              <a:pathLst>
                <a:path w="418" h="715" extrusionOk="0">
                  <a:moveTo>
                    <a:pt x="224" y="0"/>
                  </a:moveTo>
                  <a:cubicBezTo>
                    <a:pt x="121" y="0"/>
                    <a:pt x="28" y="154"/>
                    <a:pt x="15" y="340"/>
                  </a:cubicBezTo>
                  <a:cubicBezTo>
                    <a:pt x="0" y="534"/>
                    <a:pt x="79" y="707"/>
                    <a:pt x="187" y="714"/>
                  </a:cubicBezTo>
                  <a:cubicBezTo>
                    <a:pt x="190" y="714"/>
                    <a:pt x="192" y="715"/>
                    <a:pt x="195" y="715"/>
                  </a:cubicBezTo>
                  <a:cubicBezTo>
                    <a:pt x="300" y="715"/>
                    <a:pt x="389" y="559"/>
                    <a:pt x="403" y="369"/>
                  </a:cubicBezTo>
                  <a:cubicBezTo>
                    <a:pt x="418" y="174"/>
                    <a:pt x="346" y="9"/>
                    <a:pt x="238" y="1"/>
                  </a:cubicBezTo>
                  <a:cubicBezTo>
                    <a:pt x="233" y="1"/>
                    <a:pt x="229" y="0"/>
                    <a:pt x="22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3"/>
            <p:cNvSpPr/>
            <p:nvPr/>
          </p:nvSpPr>
          <p:spPr>
            <a:xfrm>
              <a:off x="1873086" y="2368392"/>
              <a:ext cx="28480" cy="48600"/>
            </a:xfrm>
            <a:custGeom>
              <a:avLst/>
              <a:gdLst/>
              <a:ahLst/>
              <a:cxnLst/>
              <a:rect l="l" t="t" r="r" b="b"/>
              <a:pathLst>
                <a:path w="419" h="715" extrusionOk="0">
                  <a:moveTo>
                    <a:pt x="224" y="1"/>
                  </a:moveTo>
                  <a:cubicBezTo>
                    <a:pt x="119" y="1"/>
                    <a:pt x="29" y="149"/>
                    <a:pt x="15" y="339"/>
                  </a:cubicBezTo>
                  <a:cubicBezTo>
                    <a:pt x="1" y="541"/>
                    <a:pt x="73" y="707"/>
                    <a:pt x="181" y="714"/>
                  </a:cubicBezTo>
                  <a:cubicBezTo>
                    <a:pt x="183" y="714"/>
                    <a:pt x="186" y="714"/>
                    <a:pt x="188" y="714"/>
                  </a:cubicBezTo>
                  <a:cubicBezTo>
                    <a:pt x="293" y="714"/>
                    <a:pt x="390" y="558"/>
                    <a:pt x="404" y="368"/>
                  </a:cubicBezTo>
                  <a:cubicBezTo>
                    <a:pt x="419" y="174"/>
                    <a:pt x="339" y="8"/>
                    <a:pt x="231" y="1"/>
                  </a:cubicBezTo>
                  <a:cubicBezTo>
                    <a:pt x="229" y="1"/>
                    <a:pt x="226" y="1"/>
                    <a:pt x="22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3"/>
            <p:cNvSpPr/>
            <p:nvPr/>
          </p:nvSpPr>
          <p:spPr>
            <a:xfrm>
              <a:off x="1750741" y="2272963"/>
              <a:ext cx="194877" cy="93598"/>
            </a:xfrm>
            <a:custGeom>
              <a:avLst/>
              <a:gdLst/>
              <a:ahLst/>
              <a:cxnLst/>
              <a:rect l="l" t="t" r="r" b="b"/>
              <a:pathLst>
                <a:path w="2867" h="1377" extrusionOk="0">
                  <a:moveTo>
                    <a:pt x="2156" y="1"/>
                  </a:moveTo>
                  <a:cubicBezTo>
                    <a:pt x="2150" y="1"/>
                    <a:pt x="2145" y="1"/>
                    <a:pt x="2139" y="1"/>
                  </a:cubicBezTo>
                  <a:cubicBezTo>
                    <a:pt x="1441" y="22"/>
                    <a:pt x="1146" y="987"/>
                    <a:pt x="1146" y="987"/>
                  </a:cubicBezTo>
                  <a:cubicBezTo>
                    <a:pt x="1172" y="635"/>
                    <a:pt x="920" y="336"/>
                    <a:pt x="622" y="336"/>
                  </a:cubicBezTo>
                  <a:cubicBezTo>
                    <a:pt x="433" y="336"/>
                    <a:pt x="226" y="455"/>
                    <a:pt x="58" y="757"/>
                  </a:cubicBezTo>
                  <a:cubicBezTo>
                    <a:pt x="44" y="793"/>
                    <a:pt x="22" y="836"/>
                    <a:pt x="1" y="872"/>
                  </a:cubicBezTo>
                  <a:cubicBezTo>
                    <a:pt x="282" y="1023"/>
                    <a:pt x="994" y="1376"/>
                    <a:pt x="1146" y="1376"/>
                  </a:cubicBezTo>
                  <a:cubicBezTo>
                    <a:pt x="1311" y="1376"/>
                    <a:pt x="2471" y="793"/>
                    <a:pt x="2867" y="591"/>
                  </a:cubicBezTo>
                  <a:cubicBezTo>
                    <a:pt x="2746" y="237"/>
                    <a:pt x="2521" y="1"/>
                    <a:pt x="2156"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3"/>
            <p:cNvSpPr/>
            <p:nvPr/>
          </p:nvSpPr>
          <p:spPr>
            <a:xfrm>
              <a:off x="1153153" y="2524585"/>
              <a:ext cx="809620" cy="201742"/>
            </a:xfrm>
            <a:custGeom>
              <a:avLst/>
              <a:gdLst/>
              <a:ahLst/>
              <a:cxnLst/>
              <a:rect l="l" t="t" r="r" b="b"/>
              <a:pathLst>
                <a:path w="11911" h="2968" extrusionOk="0">
                  <a:moveTo>
                    <a:pt x="11622" y="0"/>
                  </a:moveTo>
                  <a:cubicBezTo>
                    <a:pt x="11449" y="0"/>
                    <a:pt x="11237" y="212"/>
                    <a:pt x="11299" y="238"/>
                  </a:cubicBezTo>
                  <a:cubicBezTo>
                    <a:pt x="11385" y="281"/>
                    <a:pt x="11471" y="252"/>
                    <a:pt x="11450" y="439"/>
                  </a:cubicBezTo>
                  <a:cubicBezTo>
                    <a:pt x="11435" y="619"/>
                    <a:pt x="10895" y="2002"/>
                    <a:pt x="10636" y="2139"/>
                  </a:cubicBezTo>
                  <a:cubicBezTo>
                    <a:pt x="10396" y="2269"/>
                    <a:pt x="9256" y="2616"/>
                    <a:pt x="8402" y="2616"/>
                  </a:cubicBezTo>
                  <a:cubicBezTo>
                    <a:pt x="8361" y="2616"/>
                    <a:pt x="8321" y="2616"/>
                    <a:pt x="8282" y="2614"/>
                  </a:cubicBezTo>
                  <a:cubicBezTo>
                    <a:pt x="7410" y="2578"/>
                    <a:pt x="4206" y="2564"/>
                    <a:pt x="2953" y="2463"/>
                  </a:cubicBezTo>
                  <a:cubicBezTo>
                    <a:pt x="1693" y="2362"/>
                    <a:pt x="440" y="2175"/>
                    <a:pt x="426" y="1915"/>
                  </a:cubicBezTo>
                  <a:cubicBezTo>
                    <a:pt x="426" y="1915"/>
                    <a:pt x="1" y="2103"/>
                    <a:pt x="418" y="2362"/>
                  </a:cubicBezTo>
                  <a:cubicBezTo>
                    <a:pt x="831" y="2607"/>
                    <a:pt x="3314" y="2968"/>
                    <a:pt x="5727" y="2968"/>
                  </a:cubicBezTo>
                  <a:cubicBezTo>
                    <a:pt x="5796" y="2968"/>
                    <a:pt x="5865" y="2967"/>
                    <a:pt x="5934" y="2967"/>
                  </a:cubicBezTo>
                  <a:cubicBezTo>
                    <a:pt x="8411" y="2952"/>
                    <a:pt x="10161" y="2916"/>
                    <a:pt x="10795" y="2412"/>
                  </a:cubicBezTo>
                  <a:cubicBezTo>
                    <a:pt x="11428" y="1901"/>
                    <a:pt x="11911" y="439"/>
                    <a:pt x="11788" y="122"/>
                  </a:cubicBezTo>
                  <a:cubicBezTo>
                    <a:pt x="11752" y="33"/>
                    <a:pt x="11690" y="0"/>
                    <a:pt x="11622" y="0"/>
                  </a:cubicBezTo>
                  <a:close/>
                </a:path>
              </a:pathLst>
            </a:custGeom>
            <a:solidFill>
              <a:srgbClr val="A671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3"/>
            <p:cNvSpPr/>
            <p:nvPr/>
          </p:nvSpPr>
          <p:spPr>
            <a:xfrm>
              <a:off x="1224657" y="2622393"/>
              <a:ext cx="35754" cy="32355"/>
            </a:xfrm>
            <a:custGeom>
              <a:avLst/>
              <a:gdLst/>
              <a:ahLst/>
              <a:cxnLst/>
              <a:rect l="l" t="t" r="r" b="b"/>
              <a:pathLst>
                <a:path w="526" h="476" extrusionOk="0">
                  <a:moveTo>
                    <a:pt x="327" y="1"/>
                  </a:moveTo>
                  <a:cubicBezTo>
                    <a:pt x="262" y="1"/>
                    <a:pt x="1" y="327"/>
                    <a:pt x="43" y="412"/>
                  </a:cubicBezTo>
                  <a:cubicBezTo>
                    <a:pt x="43" y="412"/>
                    <a:pt x="239" y="475"/>
                    <a:pt x="431" y="475"/>
                  </a:cubicBezTo>
                  <a:cubicBezTo>
                    <a:pt x="463" y="475"/>
                    <a:pt x="495" y="473"/>
                    <a:pt x="526" y="469"/>
                  </a:cubicBezTo>
                  <a:cubicBezTo>
                    <a:pt x="526" y="469"/>
                    <a:pt x="389" y="23"/>
                    <a:pt x="331" y="1"/>
                  </a:cubicBezTo>
                  <a:cubicBezTo>
                    <a:pt x="330" y="1"/>
                    <a:pt x="329"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3"/>
            <p:cNvSpPr/>
            <p:nvPr/>
          </p:nvSpPr>
          <p:spPr>
            <a:xfrm>
              <a:off x="1322601" y="2630686"/>
              <a:ext cx="35686" cy="32355"/>
            </a:xfrm>
            <a:custGeom>
              <a:avLst/>
              <a:gdLst/>
              <a:ahLst/>
              <a:cxnLst/>
              <a:rect l="l" t="t" r="r" b="b"/>
              <a:pathLst>
                <a:path w="525" h="476" extrusionOk="0">
                  <a:moveTo>
                    <a:pt x="324" y="1"/>
                  </a:moveTo>
                  <a:cubicBezTo>
                    <a:pt x="256" y="1"/>
                    <a:pt x="0" y="321"/>
                    <a:pt x="35" y="412"/>
                  </a:cubicBezTo>
                  <a:cubicBezTo>
                    <a:pt x="35" y="412"/>
                    <a:pt x="236" y="476"/>
                    <a:pt x="430" y="476"/>
                  </a:cubicBezTo>
                  <a:cubicBezTo>
                    <a:pt x="462" y="476"/>
                    <a:pt x="494" y="474"/>
                    <a:pt x="525" y="470"/>
                  </a:cubicBezTo>
                  <a:cubicBezTo>
                    <a:pt x="525" y="470"/>
                    <a:pt x="388" y="23"/>
                    <a:pt x="330" y="2"/>
                  </a:cubicBezTo>
                  <a:cubicBezTo>
                    <a:pt x="329" y="1"/>
                    <a:pt x="327"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3"/>
            <p:cNvSpPr/>
            <p:nvPr/>
          </p:nvSpPr>
          <p:spPr>
            <a:xfrm>
              <a:off x="1435159" y="2632657"/>
              <a:ext cx="35686" cy="32355"/>
            </a:xfrm>
            <a:custGeom>
              <a:avLst/>
              <a:gdLst/>
              <a:ahLst/>
              <a:cxnLst/>
              <a:rect l="l" t="t" r="r" b="b"/>
              <a:pathLst>
                <a:path w="525" h="476" extrusionOk="0">
                  <a:moveTo>
                    <a:pt x="325" y="0"/>
                  </a:moveTo>
                  <a:cubicBezTo>
                    <a:pt x="257" y="0"/>
                    <a:pt x="0" y="328"/>
                    <a:pt x="35" y="412"/>
                  </a:cubicBezTo>
                  <a:cubicBezTo>
                    <a:pt x="35" y="412"/>
                    <a:pt x="236" y="475"/>
                    <a:pt x="430" y="475"/>
                  </a:cubicBezTo>
                  <a:cubicBezTo>
                    <a:pt x="462" y="475"/>
                    <a:pt x="494" y="474"/>
                    <a:pt x="525" y="469"/>
                  </a:cubicBezTo>
                  <a:cubicBezTo>
                    <a:pt x="525" y="469"/>
                    <a:pt x="388" y="23"/>
                    <a:pt x="331" y="1"/>
                  </a:cubicBezTo>
                  <a:cubicBezTo>
                    <a:pt x="329" y="1"/>
                    <a:pt x="327" y="0"/>
                    <a:pt x="3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3"/>
            <p:cNvSpPr/>
            <p:nvPr/>
          </p:nvSpPr>
          <p:spPr>
            <a:xfrm>
              <a:off x="1556008" y="2630278"/>
              <a:ext cx="36705" cy="31607"/>
            </a:xfrm>
            <a:custGeom>
              <a:avLst/>
              <a:gdLst/>
              <a:ahLst/>
              <a:cxnLst/>
              <a:rect l="l" t="t" r="r" b="b"/>
              <a:pathLst>
                <a:path w="540" h="465" extrusionOk="0">
                  <a:moveTo>
                    <a:pt x="265" y="0"/>
                  </a:moveTo>
                  <a:cubicBezTo>
                    <a:pt x="205" y="0"/>
                    <a:pt x="0" y="376"/>
                    <a:pt x="50" y="454"/>
                  </a:cubicBezTo>
                  <a:cubicBezTo>
                    <a:pt x="50" y="454"/>
                    <a:pt x="130" y="464"/>
                    <a:pt x="235" y="464"/>
                  </a:cubicBezTo>
                  <a:cubicBezTo>
                    <a:pt x="330" y="464"/>
                    <a:pt x="444" y="456"/>
                    <a:pt x="540" y="425"/>
                  </a:cubicBezTo>
                  <a:cubicBezTo>
                    <a:pt x="540" y="425"/>
                    <a:pt x="324" y="8"/>
                    <a:pt x="266" y="0"/>
                  </a:cubicBezTo>
                  <a:cubicBezTo>
                    <a:pt x="266" y="0"/>
                    <a:pt x="265"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3"/>
            <p:cNvSpPr/>
            <p:nvPr/>
          </p:nvSpPr>
          <p:spPr>
            <a:xfrm>
              <a:off x="1666595" y="2607712"/>
              <a:ext cx="41191" cy="38269"/>
            </a:xfrm>
            <a:custGeom>
              <a:avLst/>
              <a:gdLst/>
              <a:ahLst/>
              <a:cxnLst/>
              <a:rect l="l" t="t" r="r" b="b"/>
              <a:pathLst>
                <a:path w="606" h="563" extrusionOk="0">
                  <a:moveTo>
                    <a:pt x="177" y="1"/>
                  </a:moveTo>
                  <a:cubicBezTo>
                    <a:pt x="176" y="1"/>
                    <a:pt x="174" y="1"/>
                    <a:pt x="173" y="1"/>
                  </a:cubicBezTo>
                  <a:cubicBezTo>
                    <a:pt x="101" y="8"/>
                    <a:pt x="0" y="491"/>
                    <a:pt x="87" y="563"/>
                  </a:cubicBezTo>
                  <a:cubicBezTo>
                    <a:pt x="87" y="563"/>
                    <a:pt x="404" y="505"/>
                    <a:pt x="605" y="368"/>
                  </a:cubicBezTo>
                  <a:cubicBezTo>
                    <a:pt x="605" y="368"/>
                    <a:pt x="251"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3"/>
            <p:cNvSpPr/>
            <p:nvPr/>
          </p:nvSpPr>
          <p:spPr>
            <a:xfrm>
              <a:off x="1263875" y="2639997"/>
              <a:ext cx="43027" cy="38812"/>
            </a:xfrm>
            <a:custGeom>
              <a:avLst/>
              <a:gdLst/>
              <a:ahLst/>
              <a:cxnLst/>
              <a:rect l="l" t="t" r="r" b="b"/>
              <a:pathLst>
                <a:path w="633" h="571" extrusionOk="0">
                  <a:moveTo>
                    <a:pt x="389" y="1"/>
                  </a:moveTo>
                  <a:cubicBezTo>
                    <a:pt x="307" y="1"/>
                    <a:pt x="0" y="393"/>
                    <a:pt x="42" y="491"/>
                  </a:cubicBezTo>
                  <a:cubicBezTo>
                    <a:pt x="42" y="491"/>
                    <a:pt x="286" y="570"/>
                    <a:pt x="518" y="570"/>
                  </a:cubicBezTo>
                  <a:cubicBezTo>
                    <a:pt x="557" y="570"/>
                    <a:pt x="596" y="568"/>
                    <a:pt x="633" y="563"/>
                  </a:cubicBezTo>
                  <a:cubicBezTo>
                    <a:pt x="633" y="563"/>
                    <a:pt x="467" y="23"/>
                    <a:pt x="395" y="1"/>
                  </a:cubicBezTo>
                  <a:cubicBezTo>
                    <a:pt x="393" y="1"/>
                    <a:pt x="391"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3"/>
            <p:cNvSpPr/>
            <p:nvPr/>
          </p:nvSpPr>
          <p:spPr>
            <a:xfrm>
              <a:off x="1373510" y="2648833"/>
              <a:ext cx="43502" cy="38404"/>
            </a:xfrm>
            <a:custGeom>
              <a:avLst/>
              <a:gdLst/>
              <a:ahLst/>
              <a:cxnLst/>
              <a:rect l="l" t="t" r="r" b="b"/>
              <a:pathLst>
                <a:path w="640" h="565" extrusionOk="0">
                  <a:moveTo>
                    <a:pt x="368" y="0"/>
                  </a:moveTo>
                  <a:cubicBezTo>
                    <a:pt x="287" y="0"/>
                    <a:pt x="0" y="407"/>
                    <a:pt x="49" y="512"/>
                  </a:cubicBezTo>
                  <a:cubicBezTo>
                    <a:pt x="49" y="512"/>
                    <a:pt x="248" y="564"/>
                    <a:pt x="458" y="564"/>
                  </a:cubicBezTo>
                  <a:cubicBezTo>
                    <a:pt x="519" y="564"/>
                    <a:pt x="581" y="560"/>
                    <a:pt x="640" y="548"/>
                  </a:cubicBezTo>
                  <a:cubicBezTo>
                    <a:pt x="640" y="548"/>
                    <a:pt x="445" y="23"/>
                    <a:pt x="373" y="1"/>
                  </a:cubicBezTo>
                  <a:cubicBezTo>
                    <a:pt x="372" y="1"/>
                    <a:pt x="370"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3"/>
            <p:cNvSpPr/>
            <p:nvPr/>
          </p:nvSpPr>
          <p:spPr>
            <a:xfrm>
              <a:off x="1496331" y="2648833"/>
              <a:ext cx="43570" cy="38404"/>
            </a:xfrm>
            <a:custGeom>
              <a:avLst/>
              <a:gdLst/>
              <a:ahLst/>
              <a:cxnLst/>
              <a:rect l="l" t="t" r="r" b="b"/>
              <a:pathLst>
                <a:path w="641" h="565" extrusionOk="0">
                  <a:moveTo>
                    <a:pt x="368" y="0"/>
                  </a:moveTo>
                  <a:cubicBezTo>
                    <a:pt x="287" y="0"/>
                    <a:pt x="1" y="407"/>
                    <a:pt x="50" y="512"/>
                  </a:cubicBezTo>
                  <a:cubicBezTo>
                    <a:pt x="50" y="512"/>
                    <a:pt x="248" y="564"/>
                    <a:pt x="458" y="564"/>
                  </a:cubicBezTo>
                  <a:cubicBezTo>
                    <a:pt x="520" y="564"/>
                    <a:pt x="582" y="560"/>
                    <a:pt x="640" y="548"/>
                  </a:cubicBezTo>
                  <a:cubicBezTo>
                    <a:pt x="640" y="548"/>
                    <a:pt x="446" y="23"/>
                    <a:pt x="374" y="1"/>
                  </a:cubicBezTo>
                  <a:cubicBezTo>
                    <a:pt x="372" y="1"/>
                    <a:pt x="370"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3"/>
            <p:cNvSpPr/>
            <p:nvPr/>
          </p:nvSpPr>
          <p:spPr>
            <a:xfrm>
              <a:off x="1613782" y="2650261"/>
              <a:ext cx="50436" cy="44454"/>
            </a:xfrm>
            <a:custGeom>
              <a:avLst/>
              <a:gdLst/>
              <a:ahLst/>
              <a:cxnLst/>
              <a:rect l="l" t="t" r="r" b="b"/>
              <a:pathLst>
                <a:path w="742" h="654" extrusionOk="0">
                  <a:moveTo>
                    <a:pt x="426" y="1"/>
                  </a:moveTo>
                  <a:cubicBezTo>
                    <a:pt x="337" y="1"/>
                    <a:pt x="1" y="472"/>
                    <a:pt x="57" y="592"/>
                  </a:cubicBezTo>
                  <a:cubicBezTo>
                    <a:pt x="57" y="592"/>
                    <a:pt x="292" y="653"/>
                    <a:pt x="536" y="653"/>
                  </a:cubicBezTo>
                  <a:cubicBezTo>
                    <a:pt x="605" y="653"/>
                    <a:pt x="676" y="648"/>
                    <a:pt x="741" y="635"/>
                  </a:cubicBezTo>
                  <a:cubicBezTo>
                    <a:pt x="741" y="635"/>
                    <a:pt x="518" y="23"/>
                    <a:pt x="432" y="2"/>
                  </a:cubicBezTo>
                  <a:cubicBezTo>
                    <a:pt x="430" y="1"/>
                    <a:pt x="428" y="1"/>
                    <a:pt x="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3"/>
            <p:cNvSpPr/>
            <p:nvPr/>
          </p:nvSpPr>
          <p:spPr>
            <a:xfrm>
              <a:off x="1728311" y="2646862"/>
              <a:ext cx="51387" cy="44114"/>
            </a:xfrm>
            <a:custGeom>
              <a:avLst/>
              <a:gdLst/>
              <a:ahLst/>
              <a:cxnLst/>
              <a:rect l="l" t="t" r="r" b="b"/>
              <a:pathLst>
                <a:path w="756" h="649" extrusionOk="0">
                  <a:moveTo>
                    <a:pt x="356" y="1"/>
                  </a:moveTo>
                  <a:cubicBezTo>
                    <a:pt x="266" y="1"/>
                    <a:pt x="1" y="535"/>
                    <a:pt x="79" y="642"/>
                  </a:cubicBezTo>
                  <a:cubicBezTo>
                    <a:pt x="79" y="642"/>
                    <a:pt x="148" y="648"/>
                    <a:pt x="248" y="648"/>
                  </a:cubicBezTo>
                  <a:cubicBezTo>
                    <a:pt x="389" y="648"/>
                    <a:pt x="592" y="636"/>
                    <a:pt x="756" y="577"/>
                  </a:cubicBezTo>
                  <a:cubicBezTo>
                    <a:pt x="756" y="577"/>
                    <a:pt x="439" y="8"/>
                    <a:pt x="360" y="1"/>
                  </a:cubicBezTo>
                  <a:cubicBezTo>
                    <a:pt x="358" y="1"/>
                    <a:pt x="357" y="1"/>
                    <a:pt x="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3"/>
            <p:cNvSpPr/>
            <p:nvPr/>
          </p:nvSpPr>
          <p:spPr>
            <a:xfrm>
              <a:off x="1825643" y="2633676"/>
              <a:ext cx="45066" cy="40716"/>
            </a:xfrm>
            <a:custGeom>
              <a:avLst/>
              <a:gdLst/>
              <a:ahLst/>
              <a:cxnLst/>
              <a:rect l="l" t="t" r="r" b="b"/>
              <a:pathLst>
                <a:path w="663" h="599" extrusionOk="0">
                  <a:moveTo>
                    <a:pt x="231" y="1"/>
                  </a:moveTo>
                  <a:cubicBezTo>
                    <a:pt x="159" y="8"/>
                    <a:pt x="1" y="519"/>
                    <a:pt x="80" y="598"/>
                  </a:cubicBezTo>
                  <a:cubicBezTo>
                    <a:pt x="80" y="598"/>
                    <a:pt x="433" y="584"/>
                    <a:pt x="663" y="454"/>
                  </a:cubicBezTo>
                  <a:cubicBezTo>
                    <a:pt x="663" y="454"/>
                    <a:pt x="310"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3"/>
            <p:cNvSpPr/>
            <p:nvPr/>
          </p:nvSpPr>
          <p:spPr>
            <a:xfrm>
              <a:off x="2002840" y="2567610"/>
              <a:ext cx="33307" cy="66137"/>
            </a:xfrm>
            <a:custGeom>
              <a:avLst/>
              <a:gdLst/>
              <a:ahLst/>
              <a:cxnLst/>
              <a:rect l="l" t="t" r="r" b="b"/>
              <a:pathLst>
                <a:path w="490" h="973" extrusionOk="0">
                  <a:moveTo>
                    <a:pt x="320" y="0"/>
                  </a:moveTo>
                  <a:cubicBezTo>
                    <a:pt x="317" y="0"/>
                    <a:pt x="313" y="1"/>
                    <a:pt x="310" y="1"/>
                  </a:cubicBezTo>
                  <a:cubicBezTo>
                    <a:pt x="137" y="22"/>
                    <a:pt x="0" y="836"/>
                    <a:pt x="0" y="915"/>
                  </a:cubicBezTo>
                  <a:cubicBezTo>
                    <a:pt x="3" y="956"/>
                    <a:pt x="53" y="972"/>
                    <a:pt x="115" y="972"/>
                  </a:cubicBezTo>
                  <a:cubicBezTo>
                    <a:pt x="195" y="972"/>
                    <a:pt x="297" y="945"/>
                    <a:pt x="346" y="908"/>
                  </a:cubicBezTo>
                  <a:cubicBezTo>
                    <a:pt x="432" y="850"/>
                    <a:pt x="490" y="447"/>
                    <a:pt x="461" y="267"/>
                  </a:cubicBezTo>
                  <a:cubicBezTo>
                    <a:pt x="433" y="120"/>
                    <a:pt x="432" y="0"/>
                    <a:pt x="32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3"/>
            <p:cNvSpPr/>
            <p:nvPr/>
          </p:nvSpPr>
          <p:spPr>
            <a:xfrm>
              <a:off x="1965117" y="2690907"/>
              <a:ext cx="33374" cy="66137"/>
            </a:xfrm>
            <a:custGeom>
              <a:avLst/>
              <a:gdLst/>
              <a:ahLst/>
              <a:cxnLst/>
              <a:rect l="l" t="t" r="r" b="b"/>
              <a:pathLst>
                <a:path w="491" h="973" extrusionOk="0">
                  <a:moveTo>
                    <a:pt x="322" y="0"/>
                  </a:moveTo>
                  <a:cubicBezTo>
                    <a:pt x="316" y="0"/>
                    <a:pt x="310" y="1"/>
                    <a:pt x="303" y="1"/>
                  </a:cubicBezTo>
                  <a:cubicBezTo>
                    <a:pt x="130" y="23"/>
                    <a:pt x="1" y="837"/>
                    <a:pt x="1" y="916"/>
                  </a:cubicBezTo>
                  <a:cubicBezTo>
                    <a:pt x="1" y="956"/>
                    <a:pt x="48" y="973"/>
                    <a:pt x="109" y="973"/>
                  </a:cubicBezTo>
                  <a:cubicBezTo>
                    <a:pt x="188" y="973"/>
                    <a:pt x="290" y="945"/>
                    <a:pt x="339" y="909"/>
                  </a:cubicBezTo>
                  <a:cubicBezTo>
                    <a:pt x="426" y="844"/>
                    <a:pt x="490" y="441"/>
                    <a:pt x="454" y="261"/>
                  </a:cubicBezTo>
                  <a:cubicBezTo>
                    <a:pt x="427" y="117"/>
                    <a:pt x="426" y="0"/>
                    <a:pt x="3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3"/>
            <p:cNvSpPr/>
            <p:nvPr/>
          </p:nvSpPr>
          <p:spPr>
            <a:xfrm>
              <a:off x="1912644" y="2793268"/>
              <a:ext cx="40783" cy="63146"/>
            </a:xfrm>
            <a:custGeom>
              <a:avLst/>
              <a:gdLst/>
              <a:ahLst/>
              <a:cxnLst/>
              <a:rect l="l" t="t" r="r" b="b"/>
              <a:pathLst>
                <a:path w="600" h="929" extrusionOk="0">
                  <a:moveTo>
                    <a:pt x="475" y="0"/>
                  </a:moveTo>
                  <a:cubicBezTo>
                    <a:pt x="295" y="0"/>
                    <a:pt x="24" y="764"/>
                    <a:pt x="9" y="843"/>
                  </a:cubicBezTo>
                  <a:cubicBezTo>
                    <a:pt x="0" y="901"/>
                    <a:pt x="96" y="929"/>
                    <a:pt x="192" y="929"/>
                  </a:cubicBezTo>
                  <a:cubicBezTo>
                    <a:pt x="249" y="929"/>
                    <a:pt x="306" y="919"/>
                    <a:pt x="341" y="900"/>
                  </a:cubicBezTo>
                  <a:cubicBezTo>
                    <a:pt x="441" y="857"/>
                    <a:pt x="571" y="476"/>
                    <a:pt x="578" y="288"/>
                  </a:cubicBezTo>
                  <a:cubicBezTo>
                    <a:pt x="578" y="137"/>
                    <a:pt x="600" y="15"/>
                    <a:pt x="477" y="0"/>
                  </a:cubicBezTo>
                  <a:cubicBezTo>
                    <a:pt x="477" y="0"/>
                    <a:pt x="476" y="0"/>
                    <a:pt x="475"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3"/>
            <p:cNvSpPr/>
            <p:nvPr/>
          </p:nvSpPr>
          <p:spPr>
            <a:xfrm>
              <a:off x="1877436" y="2904330"/>
              <a:ext cx="40783" cy="63011"/>
            </a:xfrm>
            <a:custGeom>
              <a:avLst/>
              <a:gdLst/>
              <a:ahLst/>
              <a:cxnLst/>
              <a:rect l="l" t="t" r="r" b="b"/>
              <a:pathLst>
                <a:path w="600" h="927" extrusionOk="0">
                  <a:moveTo>
                    <a:pt x="472" y="1"/>
                  </a:moveTo>
                  <a:cubicBezTo>
                    <a:pt x="299" y="1"/>
                    <a:pt x="23" y="765"/>
                    <a:pt x="9" y="843"/>
                  </a:cubicBezTo>
                  <a:cubicBezTo>
                    <a:pt x="0" y="902"/>
                    <a:pt x="94" y="926"/>
                    <a:pt x="191" y="926"/>
                  </a:cubicBezTo>
                  <a:cubicBezTo>
                    <a:pt x="250" y="926"/>
                    <a:pt x="309" y="917"/>
                    <a:pt x="347" y="901"/>
                  </a:cubicBezTo>
                  <a:cubicBezTo>
                    <a:pt x="441" y="858"/>
                    <a:pt x="578" y="469"/>
                    <a:pt x="578" y="282"/>
                  </a:cubicBezTo>
                  <a:cubicBezTo>
                    <a:pt x="578" y="130"/>
                    <a:pt x="599" y="8"/>
                    <a:pt x="477" y="1"/>
                  </a:cubicBezTo>
                  <a:cubicBezTo>
                    <a:pt x="475" y="1"/>
                    <a:pt x="474" y="1"/>
                    <a:pt x="472"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3"/>
            <p:cNvSpPr/>
            <p:nvPr/>
          </p:nvSpPr>
          <p:spPr>
            <a:xfrm>
              <a:off x="1867240" y="3024840"/>
              <a:ext cx="29908" cy="67972"/>
            </a:xfrm>
            <a:custGeom>
              <a:avLst/>
              <a:gdLst/>
              <a:ahLst/>
              <a:cxnLst/>
              <a:rect l="l" t="t" r="r" b="b"/>
              <a:pathLst>
                <a:path w="440" h="1000" extrusionOk="0">
                  <a:moveTo>
                    <a:pt x="204" y="0"/>
                  </a:moveTo>
                  <a:cubicBezTo>
                    <a:pt x="193" y="0"/>
                    <a:pt x="180" y="2"/>
                    <a:pt x="166" y="6"/>
                  </a:cubicBezTo>
                  <a:cubicBezTo>
                    <a:pt x="1" y="57"/>
                    <a:pt x="15" y="878"/>
                    <a:pt x="29" y="957"/>
                  </a:cubicBezTo>
                  <a:cubicBezTo>
                    <a:pt x="36" y="987"/>
                    <a:pt x="66" y="999"/>
                    <a:pt x="105" y="999"/>
                  </a:cubicBezTo>
                  <a:cubicBezTo>
                    <a:pt x="188" y="999"/>
                    <a:pt x="314" y="946"/>
                    <a:pt x="368" y="892"/>
                  </a:cubicBezTo>
                  <a:cubicBezTo>
                    <a:pt x="440" y="813"/>
                    <a:pt x="425" y="410"/>
                    <a:pt x="361" y="237"/>
                  </a:cubicBezTo>
                  <a:cubicBezTo>
                    <a:pt x="316" y="110"/>
                    <a:pt x="289" y="0"/>
                    <a:pt x="20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3"/>
            <p:cNvSpPr/>
            <p:nvPr/>
          </p:nvSpPr>
          <p:spPr>
            <a:xfrm>
              <a:off x="1871659" y="3157788"/>
              <a:ext cx="45066" cy="67225"/>
            </a:xfrm>
            <a:custGeom>
              <a:avLst/>
              <a:gdLst/>
              <a:ahLst/>
              <a:cxnLst/>
              <a:rect l="l" t="t" r="r" b="b"/>
              <a:pathLst>
                <a:path w="663" h="989" extrusionOk="0">
                  <a:moveTo>
                    <a:pt x="200" y="0"/>
                  </a:moveTo>
                  <a:cubicBezTo>
                    <a:pt x="181" y="0"/>
                    <a:pt x="160" y="7"/>
                    <a:pt x="137" y="23"/>
                  </a:cubicBezTo>
                  <a:cubicBezTo>
                    <a:pt x="0" y="124"/>
                    <a:pt x="281" y="902"/>
                    <a:pt x="317" y="967"/>
                  </a:cubicBezTo>
                  <a:cubicBezTo>
                    <a:pt x="327" y="982"/>
                    <a:pt x="343" y="989"/>
                    <a:pt x="362" y="989"/>
                  </a:cubicBezTo>
                  <a:cubicBezTo>
                    <a:pt x="440" y="989"/>
                    <a:pt x="578" y="875"/>
                    <a:pt x="612" y="794"/>
                  </a:cubicBezTo>
                  <a:cubicBezTo>
                    <a:pt x="663" y="700"/>
                    <a:pt x="519" y="319"/>
                    <a:pt x="396" y="175"/>
                  </a:cubicBezTo>
                  <a:cubicBezTo>
                    <a:pt x="324" y="85"/>
                    <a:pt x="268" y="0"/>
                    <a:pt x="20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3"/>
            <p:cNvSpPr/>
            <p:nvPr/>
          </p:nvSpPr>
          <p:spPr>
            <a:xfrm>
              <a:off x="1930860" y="3299233"/>
              <a:ext cx="45134" cy="67225"/>
            </a:xfrm>
            <a:custGeom>
              <a:avLst/>
              <a:gdLst/>
              <a:ahLst/>
              <a:cxnLst/>
              <a:rect l="l" t="t" r="r" b="b"/>
              <a:pathLst>
                <a:path w="664" h="989" extrusionOk="0">
                  <a:moveTo>
                    <a:pt x="201" y="0"/>
                  </a:moveTo>
                  <a:cubicBezTo>
                    <a:pt x="181" y="0"/>
                    <a:pt x="160" y="7"/>
                    <a:pt x="137" y="23"/>
                  </a:cubicBezTo>
                  <a:cubicBezTo>
                    <a:pt x="1" y="124"/>
                    <a:pt x="281" y="902"/>
                    <a:pt x="317" y="967"/>
                  </a:cubicBezTo>
                  <a:cubicBezTo>
                    <a:pt x="327" y="982"/>
                    <a:pt x="343" y="989"/>
                    <a:pt x="362" y="989"/>
                  </a:cubicBezTo>
                  <a:cubicBezTo>
                    <a:pt x="441" y="989"/>
                    <a:pt x="578" y="875"/>
                    <a:pt x="613" y="794"/>
                  </a:cubicBezTo>
                  <a:cubicBezTo>
                    <a:pt x="663" y="700"/>
                    <a:pt x="519" y="319"/>
                    <a:pt x="397" y="175"/>
                  </a:cubicBezTo>
                  <a:cubicBezTo>
                    <a:pt x="324" y="85"/>
                    <a:pt x="269" y="0"/>
                    <a:pt x="20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3"/>
            <p:cNvSpPr/>
            <p:nvPr/>
          </p:nvSpPr>
          <p:spPr>
            <a:xfrm>
              <a:off x="2003315" y="3402954"/>
              <a:ext cx="56349" cy="59612"/>
            </a:xfrm>
            <a:custGeom>
              <a:avLst/>
              <a:gdLst/>
              <a:ahLst/>
              <a:cxnLst/>
              <a:rect l="l" t="t" r="r" b="b"/>
              <a:pathLst>
                <a:path w="829" h="877" extrusionOk="0">
                  <a:moveTo>
                    <a:pt x="180" y="0"/>
                  </a:moveTo>
                  <a:cubicBezTo>
                    <a:pt x="150" y="0"/>
                    <a:pt x="124" y="15"/>
                    <a:pt x="101" y="53"/>
                  </a:cubicBezTo>
                  <a:cubicBezTo>
                    <a:pt x="0" y="197"/>
                    <a:pt x="540" y="816"/>
                    <a:pt x="605" y="867"/>
                  </a:cubicBezTo>
                  <a:cubicBezTo>
                    <a:pt x="613" y="873"/>
                    <a:pt x="623" y="876"/>
                    <a:pt x="632" y="876"/>
                  </a:cubicBezTo>
                  <a:cubicBezTo>
                    <a:pt x="707" y="876"/>
                    <a:pt x="815" y="696"/>
                    <a:pt x="821" y="600"/>
                  </a:cubicBezTo>
                  <a:cubicBezTo>
                    <a:pt x="828" y="492"/>
                    <a:pt x="555" y="190"/>
                    <a:pt x="396" y="103"/>
                  </a:cubicBezTo>
                  <a:cubicBezTo>
                    <a:pt x="307" y="52"/>
                    <a:pt x="237" y="0"/>
                    <a:pt x="18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3"/>
            <p:cNvSpPr/>
            <p:nvPr/>
          </p:nvSpPr>
          <p:spPr>
            <a:xfrm>
              <a:off x="2145236" y="3461748"/>
              <a:ext cx="74498" cy="27189"/>
            </a:xfrm>
            <a:custGeom>
              <a:avLst/>
              <a:gdLst/>
              <a:ahLst/>
              <a:cxnLst/>
              <a:rect l="l" t="t" r="r" b="b"/>
              <a:pathLst>
                <a:path w="1096" h="400" extrusionOk="0">
                  <a:moveTo>
                    <a:pt x="727" y="1"/>
                  </a:moveTo>
                  <a:cubicBezTo>
                    <a:pt x="572" y="1"/>
                    <a:pt x="366" y="37"/>
                    <a:pt x="260" y="88"/>
                  </a:cubicBezTo>
                  <a:cubicBezTo>
                    <a:pt x="123" y="153"/>
                    <a:pt x="1" y="182"/>
                    <a:pt x="44" y="297"/>
                  </a:cubicBezTo>
                  <a:cubicBezTo>
                    <a:pt x="75" y="376"/>
                    <a:pt x="281" y="399"/>
                    <a:pt x="496" y="399"/>
                  </a:cubicBezTo>
                  <a:cubicBezTo>
                    <a:pt x="727" y="399"/>
                    <a:pt x="968" y="373"/>
                    <a:pt x="1009" y="362"/>
                  </a:cubicBezTo>
                  <a:cubicBezTo>
                    <a:pt x="1095" y="340"/>
                    <a:pt x="994" y="102"/>
                    <a:pt x="915" y="38"/>
                  </a:cubicBezTo>
                  <a:cubicBezTo>
                    <a:pt x="884" y="12"/>
                    <a:pt x="813" y="1"/>
                    <a:pt x="72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3"/>
            <p:cNvSpPr/>
            <p:nvPr/>
          </p:nvSpPr>
          <p:spPr>
            <a:xfrm>
              <a:off x="2065439" y="3482274"/>
              <a:ext cx="58320" cy="31471"/>
            </a:xfrm>
            <a:custGeom>
              <a:avLst/>
              <a:gdLst/>
              <a:ahLst/>
              <a:cxnLst/>
              <a:rect l="l" t="t" r="r" b="b"/>
              <a:pathLst>
                <a:path w="858" h="463" extrusionOk="0">
                  <a:moveTo>
                    <a:pt x="283" y="0"/>
                  </a:moveTo>
                  <a:cubicBezTo>
                    <a:pt x="269" y="0"/>
                    <a:pt x="257" y="1"/>
                    <a:pt x="246" y="2"/>
                  </a:cubicBezTo>
                  <a:cubicBezTo>
                    <a:pt x="109" y="9"/>
                    <a:pt x="1" y="2"/>
                    <a:pt x="1" y="110"/>
                  </a:cubicBezTo>
                  <a:cubicBezTo>
                    <a:pt x="1" y="261"/>
                    <a:pt x="707" y="463"/>
                    <a:pt x="779" y="463"/>
                  </a:cubicBezTo>
                  <a:cubicBezTo>
                    <a:pt x="780" y="463"/>
                    <a:pt x="781" y="463"/>
                    <a:pt x="782" y="463"/>
                  </a:cubicBezTo>
                  <a:cubicBezTo>
                    <a:pt x="858" y="463"/>
                    <a:pt x="850" y="246"/>
                    <a:pt x="807" y="168"/>
                  </a:cubicBezTo>
                  <a:cubicBezTo>
                    <a:pt x="760" y="87"/>
                    <a:pt x="458" y="0"/>
                    <a:pt x="28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3"/>
            <p:cNvSpPr/>
            <p:nvPr/>
          </p:nvSpPr>
          <p:spPr>
            <a:xfrm>
              <a:off x="1936773" y="3402342"/>
              <a:ext cx="50436" cy="51795"/>
            </a:xfrm>
            <a:custGeom>
              <a:avLst/>
              <a:gdLst/>
              <a:ahLst/>
              <a:cxnLst/>
              <a:rect l="l" t="t" r="r" b="b"/>
              <a:pathLst>
                <a:path w="742" h="762" extrusionOk="0">
                  <a:moveTo>
                    <a:pt x="150" y="1"/>
                  </a:moveTo>
                  <a:cubicBezTo>
                    <a:pt x="121" y="1"/>
                    <a:pt x="97" y="14"/>
                    <a:pt x="79" y="47"/>
                  </a:cubicBezTo>
                  <a:cubicBezTo>
                    <a:pt x="0" y="177"/>
                    <a:pt x="497" y="710"/>
                    <a:pt x="562" y="753"/>
                  </a:cubicBezTo>
                  <a:cubicBezTo>
                    <a:pt x="569" y="759"/>
                    <a:pt x="576" y="761"/>
                    <a:pt x="584" y="761"/>
                  </a:cubicBezTo>
                  <a:cubicBezTo>
                    <a:pt x="649" y="761"/>
                    <a:pt x="735" y="592"/>
                    <a:pt x="735" y="508"/>
                  </a:cubicBezTo>
                  <a:cubicBezTo>
                    <a:pt x="742" y="415"/>
                    <a:pt x="490" y="155"/>
                    <a:pt x="339" y="83"/>
                  </a:cubicBezTo>
                  <a:cubicBezTo>
                    <a:pt x="265" y="42"/>
                    <a:pt x="200" y="1"/>
                    <a:pt x="150"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3"/>
            <p:cNvSpPr/>
            <p:nvPr/>
          </p:nvSpPr>
          <p:spPr>
            <a:xfrm>
              <a:off x="1863298" y="3264093"/>
              <a:ext cx="36841" cy="60563"/>
            </a:xfrm>
            <a:custGeom>
              <a:avLst/>
              <a:gdLst/>
              <a:ahLst/>
              <a:cxnLst/>
              <a:rect l="l" t="t" r="r" b="b"/>
              <a:pathLst>
                <a:path w="542" h="891" extrusionOk="0">
                  <a:moveTo>
                    <a:pt x="186" y="1"/>
                  </a:moveTo>
                  <a:cubicBezTo>
                    <a:pt x="172" y="1"/>
                    <a:pt x="156" y="5"/>
                    <a:pt x="138" y="15"/>
                  </a:cubicBezTo>
                  <a:cubicBezTo>
                    <a:pt x="1" y="94"/>
                    <a:pt x="195" y="800"/>
                    <a:pt x="224" y="865"/>
                  </a:cubicBezTo>
                  <a:cubicBezTo>
                    <a:pt x="232" y="882"/>
                    <a:pt x="248" y="890"/>
                    <a:pt x="269" y="890"/>
                  </a:cubicBezTo>
                  <a:cubicBezTo>
                    <a:pt x="338" y="890"/>
                    <a:pt x="459" y="802"/>
                    <a:pt x="498" y="735"/>
                  </a:cubicBezTo>
                  <a:cubicBezTo>
                    <a:pt x="541" y="656"/>
                    <a:pt x="447" y="310"/>
                    <a:pt x="354" y="173"/>
                  </a:cubicBezTo>
                  <a:cubicBezTo>
                    <a:pt x="290" y="80"/>
                    <a:pt x="249" y="1"/>
                    <a:pt x="18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3"/>
            <p:cNvSpPr/>
            <p:nvPr/>
          </p:nvSpPr>
          <p:spPr>
            <a:xfrm>
              <a:off x="1835431" y="3103549"/>
              <a:ext cx="30927" cy="60835"/>
            </a:xfrm>
            <a:custGeom>
              <a:avLst/>
              <a:gdLst/>
              <a:ahLst/>
              <a:cxnLst/>
              <a:rect l="l" t="t" r="r" b="b"/>
              <a:pathLst>
                <a:path w="455" h="895" extrusionOk="0">
                  <a:moveTo>
                    <a:pt x="183" y="0"/>
                  </a:moveTo>
                  <a:cubicBezTo>
                    <a:pt x="171" y="0"/>
                    <a:pt x="159" y="3"/>
                    <a:pt x="145" y="8"/>
                  </a:cubicBezTo>
                  <a:cubicBezTo>
                    <a:pt x="1" y="73"/>
                    <a:pt x="87" y="800"/>
                    <a:pt x="109" y="865"/>
                  </a:cubicBezTo>
                  <a:cubicBezTo>
                    <a:pt x="114" y="886"/>
                    <a:pt x="133" y="895"/>
                    <a:pt x="159" y="895"/>
                  </a:cubicBezTo>
                  <a:cubicBezTo>
                    <a:pt x="229" y="895"/>
                    <a:pt x="349" y="831"/>
                    <a:pt x="397" y="778"/>
                  </a:cubicBezTo>
                  <a:cubicBezTo>
                    <a:pt x="454" y="699"/>
                    <a:pt x="404" y="346"/>
                    <a:pt x="332" y="195"/>
                  </a:cubicBezTo>
                  <a:cubicBezTo>
                    <a:pt x="282" y="90"/>
                    <a:pt x="254" y="0"/>
                    <a:pt x="18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3"/>
            <p:cNvSpPr/>
            <p:nvPr/>
          </p:nvSpPr>
          <p:spPr>
            <a:xfrm>
              <a:off x="1825167" y="2973523"/>
              <a:ext cx="26509" cy="59816"/>
            </a:xfrm>
            <a:custGeom>
              <a:avLst/>
              <a:gdLst/>
              <a:ahLst/>
              <a:cxnLst/>
              <a:rect l="l" t="t" r="r" b="b"/>
              <a:pathLst>
                <a:path w="390" h="880" extrusionOk="0">
                  <a:moveTo>
                    <a:pt x="213" y="1"/>
                  </a:moveTo>
                  <a:cubicBezTo>
                    <a:pt x="203" y="1"/>
                    <a:pt x="192" y="2"/>
                    <a:pt x="180" y="5"/>
                  </a:cubicBezTo>
                  <a:cubicBezTo>
                    <a:pt x="29" y="41"/>
                    <a:pt x="0" y="769"/>
                    <a:pt x="15" y="841"/>
                  </a:cubicBezTo>
                  <a:cubicBezTo>
                    <a:pt x="17" y="868"/>
                    <a:pt x="46" y="879"/>
                    <a:pt x="84" y="879"/>
                  </a:cubicBezTo>
                  <a:cubicBezTo>
                    <a:pt x="158" y="879"/>
                    <a:pt x="268" y="840"/>
                    <a:pt x="310" y="797"/>
                  </a:cubicBezTo>
                  <a:cubicBezTo>
                    <a:pt x="382" y="733"/>
                    <a:pt x="389" y="373"/>
                    <a:pt x="339" y="214"/>
                  </a:cubicBezTo>
                  <a:cubicBezTo>
                    <a:pt x="307" y="99"/>
                    <a:pt x="292" y="1"/>
                    <a:pt x="21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3"/>
            <p:cNvSpPr/>
            <p:nvPr/>
          </p:nvSpPr>
          <p:spPr>
            <a:xfrm>
              <a:off x="1850384" y="2850974"/>
              <a:ext cx="32559" cy="57301"/>
            </a:xfrm>
            <a:custGeom>
              <a:avLst/>
              <a:gdLst/>
              <a:ahLst/>
              <a:cxnLst/>
              <a:rect l="l" t="t" r="r" b="b"/>
              <a:pathLst>
                <a:path w="479" h="843" extrusionOk="0">
                  <a:moveTo>
                    <a:pt x="357" y="1"/>
                  </a:moveTo>
                  <a:cubicBezTo>
                    <a:pt x="198" y="8"/>
                    <a:pt x="11" y="714"/>
                    <a:pt x="4" y="786"/>
                  </a:cubicBezTo>
                  <a:cubicBezTo>
                    <a:pt x="0" y="827"/>
                    <a:pt x="57" y="843"/>
                    <a:pt x="126" y="843"/>
                  </a:cubicBezTo>
                  <a:cubicBezTo>
                    <a:pt x="190" y="843"/>
                    <a:pt x="264" y="828"/>
                    <a:pt x="306" y="807"/>
                  </a:cubicBezTo>
                  <a:cubicBezTo>
                    <a:pt x="393" y="757"/>
                    <a:pt x="479" y="411"/>
                    <a:pt x="465" y="246"/>
                  </a:cubicBezTo>
                  <a:cubicBezTo>
                    <a:pt x="450" y="109"/>
                    <a:pt x="465" y="1"/>
                    <a:pt x="35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3"/>
            <p:cNvSpPr/>
            <p:nvPr/>
          </p:nvSpPr>
          <p:spPr>
            <a:xfrm>
              <a:off x="1897079" y="2735970"/>
              <a:ext cx="39220" cy="55058"/>
            </a:xfrm>
            <a:custGeom>
              <a:avLst/>
              <a:gdLst/>
              <a:ahLst/>
              <a:cxnLst/>
              <a:rect l="l" t="t" r="r" b="b"/>
              <a:pathLst>
                <a:path w="577" h="810" extrusionOk="0">
                  <a:moveTo>
                    <a:pt x="462" y="0"/>
                  </a:moveTo>
                  <a:cubicBezTo>
                    <a:pt x="309" y="0"/>
                    <a:pt x="29" y="657"/>
                    <a:pt x="15" y="728"/>
                  </a:cubicBezTo>
                  <a:cubicBezTo>
                    <a:pt x="0" y="783"/>
                    <a:pt x="101" y="810"/>
                    <a:pt x="196" y="810"/>
                  </a:cubicBezTo>
                  <a:cubicBezTo>
                    <a:pt x="239" y="810"/>
                    <a:pt x="281" y="804"/>
                    <a:pt x="310" y="793"/>
                  </a:cubicBezTo>
                  <a:cubicBezTo>
                    <a:pt x="397" y="757"/>
                    <a:pt x="534" y="418"/>
                    <a:pt x="541" y="260"/>
                  </a:cubicBezTo>
                  <a:cubicBezTo>
                    <a:pt x="548" y="123"/>
                    <a:pt x="577" y="15"/>
                    <a:pt x="469" y="1"/>
                  </a:cubicBezTo>
                  <a:cubicBezTo>
                    <a:pt x="466" y="0"/>
                    <a:pt x="464" y="0"/>
                    <a:pt x="46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3"/>
            <p:cNvSpPr/>
            <p:nvPr/>
          </p:nvSpPr>
          <p:spPr>
            <a:xfrm>
              <a:off x="1947920" y="2626811"/>
              <a:ext cx="39288" cy="54786"/>
            </a:xfrm>
            <a:custGeom>
              <a:avLst/>
              <a:gdLst/>
              <a:ahLst/>
              <a:cxnLst/>
              <a:rect l="l" t="t" r="r" b="b"/>
              <a:pathLst>
                <a:path w="578" h="806" extrusionOk="0">
                  <a:moveTo>
                    <a:pt x="463" y="0"/>
                  </a:moveTo>
                  <a:cubicBezTo>
                    <a:pt x="310" y="0"/>
                    <a:pt x="30" y="657"/>
                    <a:pt x="16" y="721"/>
                  </a:cubicBezTo>
                  <a:cubicBezTo>
                    <a:pt x="1" y="778"/>
                    <a:pt x="116" y="805"/>
                    <a:pt x="214" y="805"/>
                  </a:cubicBezTo>
                  <a:cubicBezTo>
                    <a:pt x="252" y="805"/>
                    <a:pt x="287" y="801"/>
                    <a:pt x="311" y="793"/>
                  </a:cubicBezTo>
                  <a:cubicBezTo>
                    <a:pt x="398" y="757"/>
                    <a:pt x="535" y="419"/>
                    <a:pt x="542" y="253"/>
                  </a:cubicBezTo>
                  <a:cubicBezTo>
                    <a:pt x="556" y="123"/>
                    <a:pt x="578" y="15"/>
                    <a:pt x="470" y="1"/>
                  </a:cubicBezTo>
                  <a:cubicBezTo>
                    <a:pt x="467" y="1"/>
                    <a:pt x="465" y="0"/>
                    <a:pt x="46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3"/>
            <p:cNvSpPr/>
            <p:nvPr/>
          </p:nvSpPr>
          <p:spPr>
            <a:xfrm>
              <a:off x="2286204" y="3415189"/>
              <a:ext cx="56349" cy="35414"/>
            </a:xfrm>
            <a:custGeom>
              <a:avLst/>
              <a:gdLst/>
              <a:ahLst/>
              <a:cxnLst/>
              <a:rect l="l" t="t" r="r" b="b"/>
              <a:pathLst>
                <a:path w="829" h="521" extrusionOk="0">
                  <a:moveTo>
                    <a:pt x="575" y="1"/>
                  </a:moveTo>
                  <a:cubicBezTo>
                    <a:pt x="475" y="1"/>
                    <a:pt x="233" y="167"/>
                    <a:pt x="152" y="276"/>
                  </a:cubicBezTo>
                  <a:cubicBezTo>
                    <a:pt x="80" y="370"/>
                    <a:pt x="0" y="442"/>
                    <a:pt x="80" y="507"/>
                  </a:cubicBezTo>
                  <a:cubicBezTo>
                    <a:pt x="91" y="516"/>
                    <a:pt x="107" y="520"/>
                    <a:pt x="127" y="520"/>
                  </a:cubicBezTo>
                  <a:cubicBezTo>
                    <a:pt x="293" y="520"/>
                    <a:pt x="733" y="235"/>
                    <a:pt x="778" y="197"/>
                  </a:cubicBezTo>
                  <a:cubicBezTo>
                    <a:pt x="828" y="146"/>
                    <a:pt x="670" y="17"/>
                    <a:pt x="591" y="2"/>
                  </a:cubicBezTo>
                  <a:cubicBezTo>
                    <a:pt x="586" y="1"/>
                    <a:pt x="581" y="1"/>
                    <a:pt x="575"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3"/>
            <p:cNvSpPr/>
            <p:nvPr/>
          </p:nvSpPr>
          <p:spPr>
            <a:xfrm>
              <a:off x="2244131" y="3478400"/>
              <a:ext cx="55873" cy="35482"/>
            </a:xfrm>
            <a:custGeom>
              <a:avLst/>
              <a:gdLst/>
              <a:ahLst/>
              <a:cxnLst/>
              <a:rect l="l" t="t" r="r" b="b"/>
              <a:pathLst>
                <a:path w="822" h="522" extrusionOk="0">
                  <a:moveTo>
                    <a:pt x="574" y="1"/>
                  </a:moveTo>
                  <a:cubicBezTo>
                    <a:pt x="484" y="1"/>
                    <a:pt x="234" y="171"/>
                    <a:pt x="144" y="282"/>
                  </a:cubicBezTo>
                  <a:cubicBezTo>
                    <a:pt x="72" y="376"/>
                    <a:pt x="0" y="441"/>
                    <a:pt x="72" y="505"/>
                  </a:cubicBezTo>
                  <a:cubicBezTo>
                    <a:pt x="85" y="516"/>
                    <a:pt x="103" y="521"/>
                    <a:pt x="126" y="521"/>
                  </a:cubicBezTo>
                  <a:cubicBezTo>
                    <a:pt x="301" y="521"/>
                    <a:pt x="732" y="241"/>
                    <a:pt x="771" y="203"/>
                  </a:cubicBezTo>
                  <a:cubicBezTo>
                    <a:pt x="821" y="153"/>
                    <a:pt x="670" y="23"/>
                    <a:pt x="583" y="1"/>
                  </a:cubicBezTo>
                  <a:cubicBezTo>
                    <a:pt x="580" y="1"/>
                    <a:pt x="577" y="1"/>
                    <a:pt x="57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3"/>
            <p:cNvSpPr/>
            <p:nvPr/>
          </p:nvSpPr>
          <p:spPr>
            <a:xfrm>
              <a:off x="1697929" y="3833269"/>
              <a:ext cx="65593" cy="19644"/>
            </a:xfrm>
            <a:custGeom>
              <a:avLst/>
              <a:gdLst/>
              <a:ahLst/>
              <a:cxnLst/>
              <a:rect l="l" t="t" r="r" b="b"/>
              <a:pathLst>
                <a:path w="965" h="289" extrusionOk="0">
                  <a:moveTo>
                    <a:pt x="598" y="1"/>
                  </a:moveTo>
                  <a:cubicBezTo>
                    <a:pt x="447" y="1"/>
                    <a:pt x="0" y="138"/>
                    <a:pt x="51" y="246"/>
                  </a:cubicBezTo>
                  <a:cubicBezTo>
                    <a:pt x="64" y="277"/>
                    <a:pt x="134" y="289"/>
                    <a:pt x="231" y="289"/>
                  </a:cubicBezTo>
                  <a:cubicBezTo>
                    <a:pt x="449" y="289"/>
                    <a:pt x="799" y="228"/>
                    <a:pt x="929" y="188"/>
                  </a:cubicBezTo>
                  <a:cubicBezTo>
                    <a:pt x="965" y="174"/>
                    <a:pt x="749" y="1"/>
                    <a:pt x="59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3"/>
            <p:cNvSpPr/>
            <p:nvPr/>
          </p:nvSpPr>
          <p:spPr>
            <a:xfrm>
              <a:off x="1741973" y="3845027"/>
              <a:ext cx="50979" cy="34802"/>
            </a:xfrm>
            <a:custGeom>
              <a:avLst/>
              <a:gdLst/>
              <a:ahLst/>
              <a:cxnLst/>
              <a:rect l="l" t="t" r="r" b="b"/>
              <a:pathLst>
                <a:path w="750" h="512" extrusionOk="0">
                  <a:moveTo>
                    <a:pt x="425" y="1"/>
                  </a:moveTo>
                  <a:cubicBezTo>
                    <a:pt x="375" y="22"/>
                    <a:pt x="0" y="433"/>
                    <a:pt x="94" y="505"/>
                  </a:cubicBezTo>
                  <a:cubicBezTo>
                    <a:pt x="100" y="510"/>
                    <a:pt x="109" y="512"/>
                    <a:pt x="119" y="512"/>
                  </a:cubicBezTo>
                  <a:cubicBezTo>
                    <a:pt x="261" y="512"/>
                    <a:pt x="749" y="80"/>
                    <a:pt x="749" y="80"/>
                  </a:cubicBezTo>
                  <a:lnTo>
                    <a:pt x="425"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3"/>
            <p:cNvSpPr/>
            <p:nvPr/>
          </p:nvSpPr>
          <p:spPr>
            <a:xfrm>
              <a:off x="1789891" y="3852844"/>
              <a:ext cx="38744" cy="37045"/>
            </a:xfrm>
            <a:custGeom>
              <a:avLst/>
              <a:gdLst/>
              <a:ahLst/>
              <a:cxnLst/>
              <a:rect l="l" t="t" r="r" b="b"/>
              <a:pathLst>
                <a:path w="570" h="545" extrusionOk="0">
                  <a:moveTo>
                    <a:pt x="123" y="1"/>
                  </a:moveTo>
                  <a:cubicBezTo>
                    <a:pt x="116" y="37"/>
                    <a:pt x="1" y="498"/>
                    <a:pt x="123" y="541"/>
                  </a:cubicBezTo>
                  <a:cubicBezTo>
                    <a:pt x="129" y="543"/>
                    <a:pt x="135" y="544"/>
                    <a:pt x="142" y="544"/>
                  </a:cubicBezTo>
                  <a:cubicBezTo>
                    <a:pt x="281" y="544"/>
                    <a:pt x="570" y="59"/>
                    <a:pt x="570" y="59"/>
                  </a:cubicBezTo>
                  <a:lnTo>
                    <a:pt x="123"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3"/>
            <p:cNvSpPr/>
            <p:nvPr/>
          </p:nvSpPr>
          <p:spPr>
            <a:xfrm>
              <a:off x="1832032" y="3850057"/>
              <a:ext cx="44250" cy="40444"/>
            </a:xfrm>
            <a:custGeom>
              <a:avLst/>
              <a:gdLst/>
              <a:ahLst/>
              <a:cxnLst/>
              <a:rect l="l" t="t" r="r" b="b"/>
              <a:pathLst>
                <a:path w="651" h="595" extrusionOk="0">
                  <a:moveTo>
                    <a:pt x="540" y="0"/>
                  </a:moveTo>
                  <a:cubicBezTo>
                    <a:pt x="401" y="0"/>
                    <a:pt x="151" y="42"/>
                    <a:pt x="151" y="42"/>
                  </a:cubicBezTo>
                  <a:cubicBezTo>
                    <a:pt x="151" y="42"/>
                    <a:pt x="0" y="517"/>
                    <a:pt x="108" y="589"/>
                  </a:cubicBezTo>
                  <a:cubicBezTo>
                    <a:pt x="114" y="593"/>
                    <a:pt x="121" y="595"/>
                    <a:pt x="128" y="595"/>
                  </a:cubicBezTo>
                  <a:cubicBezTo>
                    <a:pt x="245" y="595"/>
                    <a:pt x="531" y="130"/>
                    <a:pt x="619" y="42"/>
                  </a:cubicBezTo>
                  <a:cubicBezTo>
                    <a:pt x="651" y="11"/>
                    <a:pt x="609" y="0"/>
                    <a:pt x="54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3"/>
            <p:cNvSpPr/>
            <p:nvPr/>
          </p:nvSpPr>
          <p:spPr>
            <a:xfrm>
              <a:off x="1738506" y="3543379"/>
              <a:ext cx="306488" cy="317228"/>
            </a:xfrm>
            <a:custGeom>
              <a:avLst/>
              <a:gdLst/>
              <a:ahLst/>
              <a:cxnLst/>
              <a:rect l="l" t="t" r="r" b="b"/>
              <a:pathLst>
                <a:path w="4509" h="4667" extrusionOk="0">
                  <a:moveTo>
                    <a:pt x="3208" y="0"/>
                  </a:moveTo>
                  <a:cubicBezTo>
                    <a:pt x="2620" y="0"/>
                    <a:pt x="1889" y="387"/>
                    <a:pt x="1376" y="961"/>
                  </a:cubicBezTo>
                  <a:cubicBezTo>
                    <a:pt x="1189" y="1177"/>
                    <a:pt x="1030" y="1414"/>
                    <a:pt x="915" y="1666"/>
                  </a:cubicBezTo>
                  <a:cubicBezTo>
                    <a:pt x="346" y="2977"/>
                    <a:pt x="987" y="3668"/>
                    <a:pt x="915" y="3992"/>
                  </a:cubicBezTo>
                  <a:cubicBezTo>
                    <a:pt x="850" y="4324"/>
                    <a:pt x="1" y="4108"/>
                    <a:pt x="30" y="4388"/>
                  </a:cubicBezTo>
                  <a:cubicBezTo>
                    <a:pt x="37" y="4547"/>
                    <a:pt x="634" y="4633"/>
                    <a:pt x="1225" y="4662"/>
                  </a:cubicBezTo>
                  <a:cubicBezTo>
                    <a:pt x="1321" y="4665"/>
                    <a:pt x="1417" y="4666"/>
                    <a:pt x="1510" y="4666"/>
                  </a:cubicBezTo>
                  <a:cubicBezTo>
                    <a:pt x="1903" y="4666"/>
                    <a:pt x="2258" y="4641"/>
                    <a:pt x="2391" y="4583"/>
                  </a:cubicBezTo>
                  <a:cubicBezTo>
                    <a:pt x="2773" y="4417"/>
                    <a:pt x="2370" y="3359"/>
                    <a:pt x="2982" y="2516"/>
                  </a:cubicBezTo>
                  <a:cubicBezTo>
                    <a:pt x="3594" y="1674"/>
                    <a:pt x="4508" y="1119"/>
                    <a:pt x="3968" y="356"/>
                  </a:cubicBezTo>
                  <a:cubicBezTo>
                    <a:pt x="3791" y="109"/>
                    <a:pt x="3520" y="0"/>
                    <a:pt x="3208"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3"/>
            <p:cNvSpPr/>
            <p:nvPr/>
          </p:nvSpPr>
          <p:spPr>
            <a:xfrm>
              <a:off x="1821701" y="3543379"/>
              <a:ext cx="223290" cy="317228"/>
            </a:xfrm>
            <a:custGeom>
              <a:avLst/>
              <a:gdLst/>
              <a:ahLst/>
              <a:cxnLst/>
              <a:rect l="l" t="t" r="r" b="b"/>
              <a:pathLst>
                <a:path w="3285" h="4667" extrusionOk="0">
                  <a:moveTo>
                    <a:pt x="1984" y="0"/>
                  </a:moveTo>
                  <a:cubicBezTo>
                    <a:pt x="1396" y="0"/>
                    <a:pt x="665" y="387"/>
                    <a:pt x="152" y="961"/>
                  </a:cubicBezTo>
                  <a:cubicBezTo>
                    <a:pt x="447" y="997"/>
                    <a:pt x="793" y="918"/>
                    <a:pt x="923" y="1393"/>
                  </a:cubicBezTo>
                  <a:cubicBezTo>
                    <a:pt x="1088" y="2005"/>
                    <a:pt x="476" y="2552"/>
                    <a:pt x="361" y="3171"/>
                  </a:cubicBezTo>
                  <a:cubicBezTo>
                    <a:pt x="282" y="3582"/>
                    <a:pt x="411" y="4043"/>
                    <a:pt x="203" y="4403"/>
                  </a:cubicBezTo>
                  <a:cubicBezTo>
                    <a:pt x="152" y="4496"/>
                    <a:pt x="73" y="4576"/>
                    <a:pt x="1" y="4662"/>
                  </a:cubicBezTo>
                  <a:cubicBezTo>
                    <a:pt x="97" y="4665"/>
                    <a:pt x="193" y="4666"/>
                    <a:pt x="286" y="4666"/>
                  </a:cubicBezTo>
                  <a:cubicBezTo>
                    <a:pt x="679" y="4666"/>
                    <a:pt x="1034" y="4641"/>
                    <a:pt x="1167" y="4583"/>
                  </a:cubicBezTo>
                  <a:cubicBezTo>
                    <a:pt x="1549" y="4417"/>
                    <a:pt x="1146" y="3359"/>
                    <a:pt x="1758" y="2516"/>
                  </a:cubicBezTo>
                  <a:cubicBezTo>
                    <a:pt x="2370" y="1674"/>
                    <a:pt x="3284" y="1119"/>
                    <a:pt x="2744" y="356"/>
                  </a:cubicBezTo>
                  <a:cubicBezTo>
                    <a:pt x="2567" y="109"/>
                    <a:pt x="2296" y="0"/>
                    <a:pt x="1984"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3"/>
            <p:cNvSpPr/>
            <p:nvPr/>
          </p:nvSpPr>
          <p:spPr>
            <a:xfrm>
              <a:off x="1446849" y="3039794"/>
              <a:ext cx="420954" cy="462009"/>
            </a:xfrm>
            <a:custGeom>
              <a:avLst/>
              <a:gdLst/>
              <a:ahLst/>
              <a:cxnLst/>
              <a:rect l="l" t="t" r="r" b="b"/>
              <a:pathLst>
                <a:path w="6193" h="6797" extrusionOk="0">
                  <a:moveTo>
                    <a:pt x="4700" y="1"/>
                  </a:moveTo>
                  <a:cubicBezTo>
                    <a:pt x="4619" y="1"/>
                    <a:pt x="4544" y="13"/>
                    <a:pt x="4479" y="31"/>
                  </a:cubicBezTo>
                  <a:cubicBezTo>
                    <a:pt x="3449" y="298"/>
                    <a:pt x="3370" y="2508"/>
                    <a:pt x="2938" y="3315"/>
                  </a:cubicBezTo>
                  <a:cubicBezTo>
                    <a:pt x="2470" y="4179"/>
                    <a:pt x="2024" y="4532"/>
                    <a:pt x="1246" y="4921"/>
                  </a:cubicBezTo>
                  <a:cubicBezTo>
                    <a:pt x="475" y="5309"/>
                    <a:pt x="0" y="5893"/>
                    <a:pt x="339" y="6476"/>
                  </a:cubicBezTo>
                  <a:cubicBezTo>
                    <a:pt x="396" y="6584"/>
                    <a:pt x="475" y="6656"/>
                    <a:pt x="569" y="6706"/>
                  </a:cubicBezTo>
                  <a:cubicBezTo>
                    <a:pt x="681" y="6770"/>
                    <a:pt x="812" y="6797"/>
                    <a:pt x="950" y="6797"/>
                  </a:cubicBezTo>
                  <a:cubicBezTo>
                    <a:pt x="1330" y="6797"/>
                    <a:pt x="1762" y="6593"/>
                    <a:pt x="1973" y="6382"/>
                  </a:cubicBezTo>
                  <a:cubicBezTo>
                    <a:pt x="2326" y="6030"/>
                    <a:pt x="3564" y="6152"/>
                    <a:pt x="4623" y="4647"/>
                  </a:cubicBezTo>
                  <a:cubicBezTo>
                    <a:pt x="5689" y="3149"/>
                    <a:pt x="6193" y="110"/>
                    <a:pt x="4753" y="2"/>
                  </a:cubicBezTo>
                  <a:cubicBezTo>
                    <a:pt x="4735" y="1"/>
                    <a:pt x="4717" y="1"/>
                    <a:pt x="4700" y="1"/>
                  </a:cubicBezTo>
                  <a:close/>
                </a:path>
              </a:pathLst>
            </a:custGeom>
            <a:solidFill>
              <a:srgbClr val="A671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3"/>
            <p:cNvSpPr/>
            <p:nvPr/>
          </p:nvSpPr>
          <p:spPr>
            <a:xfrm>
              <a:off x="1485456" y="3039794"/>
              <a:ext cx="382345" cy="462009"/>
            </a:xfrm>
            <a:custGeom>
              <a:avLst/>
              <a:gdLst/>
              <a:ahLst/>
              <a:cxnLst/>
              <a:rect l="l" t="t" r="r" b="b"/>
              <a:pathLst>
                <a:path w="5625" h="6797" extrusionOk="0">
                  <a:moveTo>
                    <a:pt x="4132" y="1"/>
                  </a:moveTo>
                  <a:cubicBezTo>
                    <a:pt x="4051" y="1"/>
                    <a:pt x="3976" y="13"/>
                    <a:pt x="3911" y="31"/>
                  </a:cubicBezTo>
                  <a:cubicBezTo>
                    <a:pt x="4033" y="233"/>
                    <a:pt x="4055" y="521"/>
                    <a:pt x="4048" y="802"/>
                  </a:cubicBezTo>
                  <a:cubicBezTo>
                    <a:pt x="4012" y="1623"/>
                    <a:pt x="3904" y="2451"/>
                    <a:pt x="3616" y="3221"/>
                  </a:cubicBezTo>
                  <a:cubicBezTo>
                    <a:pt x="3335" y="3992"/>
                    <a:pt x="2852" y="4712"/>
                    <a:pt x="2176" y="5180"/>
                  </a:cubicBezTo>
                  <a:cubicBezTo>
                    <a:pt x="1679" y="5525"/>
                    <a:pt x="1095" y="5734"/>
                    <a:pt x="599" y="6087"/>
                  </a:cubicBezTo>
                  <a:cubicBezTo>
                    <a:pt x="361" y="6253"/>
                    <a:pt x="152" y="6469"/>
                    <a:pt x="1" y="6706"/>
                  </a:cubicBezTo>
                  <a:cubicBezTo>
                    <a:pt x="113" y="6770"/>
                    <a:pt x="244" y="6797"/>
                    <a:pt x="382" y="6797"/>
                  </a:cubicBezTo>
                  <a:cubicBezTo>
                    <a:pt x="762" y="6797"/>
                    <a:pt x="1194" y="6593"/>
                    <a:pt x="1405" y="6382"/>
                  </a:cubicBezTo>
                  <a:cubicBezTo>
                    <a:pt x="1758" y="6030"/>
                    <a:pt x="2996" y="6152"/>
                    <a:pt x="4055" y="4647"/>
                  </a:cubicBezTo>
                  <a:cubicBezTo>
                    <a:pt x="5121" y="3149"/>
                    <a:pt x="5625" y="110"/>
                    <a:pt x="4185" y="2"/>
                  </a:cubicBezTo>
                  <a:cubicBezTo>
                    <a:pt x="4167" y="1"/>
                    <a:pt x="4149" y="1"/>
                    <a:pt x="4132"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3"/>
            <p:cNvSpPr/>
            <p:nvPr/>
          </p:nvSpPr>
          <p:spPr>
            <a:xfrm>
              <a:off x="1436042" y="3420218"/>
              <a:ext cx="53902" cy="36365"/>
            </a:xfrm>
            <a:custGeom>
              <a:avLst/>
              <a:gdLst/>
              <a:ahLst/>
              <a:cxnLst/>
              <a:rect l="l" t="t" r="r" b="b"/>
              <a:pathLst>
                <a:path w="793" h="535" extrusionOk="0">
                  <a:moveTo>
                    <a:pt x="692" y="0"/>
                  </a:moveTo>
                  <a:cubicBezTo>
                    <a:pt x="692" y="0"/>
                    <a:pt x="332" y="44"/>
                    <a:pt x="123" y="325"/>
                  </a:cubicBezTo>
                  <a:cubicBezTo>
                    <a:pt x="1" y="485"/>
                    <a:pt x="14" y="534"/>
                    <a:pt x="82" y="534"/>
                  </a:cubicBezTo>
                  <a:cubicBezTo>
                    <a:pt x="129" y="534"/>
                    <a:pt x="203" y="510"/>
                    <a:pt x="274" y="483"/>
                  </a:cubicBezTo>
                  <a:cubicBezTo>
                    <a:pt x="440" y="418"/>
                    <a:pt x="591" y="418"/>
                    <a:pt x="591" y="418"/>
                  </a:cubicBezTo>
                  <a:cubicBezTo>
                    <a:pt x="591" y="418"/>
                    <a:pt x="793" y="29"/>
                    <a:pt x="69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3"/>
            <p:cNvSpPr/>
            <p:nvPr/>
          </p:nvSpPr>
          <p:spPr>
            <a:xfrm>
              <a:off x="1450724" y="3474050"/>
              <a:ext cx="66137" cy="63622"/>
            </a:xfrm>
            <a:custGeom>
              <a:avLst/>
              <a:gdLst/>
              <a:ahLst/>
              <a:cxnLst/>
              <a:rect l="l" t="t" r="r" b="b"/>
              <a:pathLst>
                <a:path w="973" h="936" extrusionOk="0">
                  <a:moveTo>
                    <a:pt x="318" y="1"/>
                  </a:moveTo>
                  <a:cubicBezTo>
                    <a:pt x="318" y="1"/>
                    <a:pt x="44" y="368"/>
                    <a:pt x="8" y="807"/>
                  </a:cubicBezTo>
                  <a:cubicBezTo>
                    <a:pt x="0" y="899"/>
                    <a:pt x="14" y="935"/>
                    <a:pt x="42" y="935"/>
                  </a:cubicBezTo>
                  <a:cubicBezTo>
                    <a:pt x="148" y="935"/>
                    <a:pt x="470" y="403"/>
                    <a:pt x="692" y="317"/>
                  </a:cubicBezTo>
                  <a:cubicBezTo>
                    <a:pt x="973" y="209"/>
                    <a:pt x="318" y="1"/>
                    <a:pt x="31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3"/>
            <p:cNvSpPr/>
            <p:nvPr/>
          </p:nvSpPr>
          <p:spPr>
            <a:xfrm>
              <a:off x="1496739" y="3488868"/>
              <a:ext cx="41939" cy="59204"/>
            </a:xfrm>
            <a:custGeom>
              <a:avLst/>
              <a:gdLst/>
              <a:ahLst/>
              <a:cxnLst/>
              <a:rect l="l" t="t" r="r" b="b"/>
              <a:pathLst>
                <a:path w="617" h="871" extrusionOk="0">
                  <a:moveTo>
                    <a:pt x="421" y="0"/>
                  </a:moveTo>
                  <a:cubicBezTo>
                    <a:pt x="287" y="0"/>
                    <a:pt x="123" y="27"/>
                    <a:pt x="123" y="27"/>
                  </a:cubicBezTo>
                  <a:cubicBezTo>
                    <a:pt x="123" y="27"/>
                    <a:pt x="1" y="553"/>
                    <a:pt x="123" y="819"/>
                  </a:cubicBezTo>
                  <a:cubicBezTo>
                    <a:pt x="139" y="855"/>
                    <a:pt x="158" y="870"/>
                    <a:pt x="180" y="870"/>
                  </a:cubicBezTo>
                  <a:cubicBezTo>
                    <a:pt x="319" y="870"/>
                    <a:pt x="547" y="203"/>
                    <a:pt x="591" y="78"/>
                  </a:cubicBezTo>
                  <a:cubicBezTo>
                    <a:pt x="617" y="17"/>
                    <a:pt x="528" y="0"/>
                    <a:pt x="421"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3"/>
            <p:cNvSpPr/>
            <p:nvPr/>
          </p:nvSpPr>
          <p:spPr>
            <a:xfrm>
              <a:off x="1539832" y="3462767"/>
              <a:ext cx="26509" cy="35346"/>
            </a:xfrm>
            <a:custGeom>
              <a:avLst/>
              <a:gdLst/>
              <a:ahLst/>
              <a:cxnLst/>
              <a:rect l="l" t="t" r="r" b="b"/>
              <a:pathLst>
                <a:path w="390" h="520" extrusionOk="0">
                  <a:moveTo>
                    <a:pt x="324" y="1"/>
                  </a:moveTo>
                  <a:lnTo>
                    <a:pt x="0" y="145"/>
                  </a:lnTo>
                  <a:cubicBezTo>
                    <a:pt x="0" y="145"/>
                    <a:pt x="144" y="519"/>
                    <a:pt x="267" y="519"/>
                  </a:cubicBezTo>
                  <a:cubicBezTo>
                    <a:pt x="389" y="519"/>
                    <a:pt x="324" y="1"/>
                    <a:pt x="32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3" name="Google Shape;4473;p73"/>
          <p:cNvGrpSpPr/>
          <p:nvPr/>
        </p:nvGrpSpPr>
        <p:grpSpPr>
          <a:xfrm>
            <a:off x="173559" y="257826"/>
            <a:ext cx="635357" cy="635357"/>
            <a:chOff x="3922789" y="109320"/>
            <a:chExt cx="683400" cy="683400"/>
          </a:xfrm>
        </p:grpSpPr>
        <p:sp>
          <p:nvSpPr>
            <p:cNvPr id="4474" name="Google Shape;4474;p73"/>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3"/>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6" name="Google Shape;4476;p73"/>
            <p:cNvGrpSpPr/>
            <p:nvPr/>
          </p:nvGrpSpPr>
          <p:grpSpPr>
            <a:xfrm rot="1625114">
              <a:off x="4079249" y="423580"/>
              <a:ext cx="368338" cy="58798"/>
              <a:chOff x="4083986" y="424038"/>
              <a:chExt cx="368350" cy="58800"/>
            </a:xfrm>
          </p:grpSpPr>
          <p:sp>
            <p:nvSpPr>
              <p:cNvPr id="4477" name="Google Shape;4477;p73"/>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3"/>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9" name="Google Shape;4479;p73"/>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 name="Google Shape;4480;p73"/>
          <p:cNvGrpSpPr/>
          <p:nvPr/>
        </p:nvGrpSpPr>
        <p:grpSpPr>
          <a:xfrm flipH="1">
            <a:off x="6654650" y="2319600"/>
            <a:ext cx="1728936" cy="2175587"/>
            <a:chOff x="5797400" y="1938600"/>
            <a:chExt cx="1728936" cy="2175587"/>
          </a:xfrm>
        </p:grpSpPr>
        <p:sp>
          <p:nvSpPr>
            <p:cNvPr id="4481" name="Google Shape;4481;p73"/>
            <p:cNvSpPr/>
            <p:nvPr/>
          </p:nvSpPr>
          <p:spPr>
            <a:xfrm>
              <a:off x="6616602" y="3745233"/>
              <a:ext cx="291565" cy="333958"/>
            </a:xfrm>
            <a:custGeom>
              <a:avLst/>
              <a:gdLst/>
              <a:ahLst/>
              <a:cxnLst/>
              <a:rect l="l" t="t" r="r" b="b"/>
              <a:pathLst>
                <a:path w="7373" h="8445" extrusionOk="0">
                  <a:moveTo>
                    <a:pt x="1352" y="1"/>
                  </a:moveTo>
                  <a:cubicBezTo>
                    <a:pt x="1352" y="1"/>
                    <a:pt x="169" y="2789"/>
                    <a:pt x="212" y="3106"/>
                  </a:cubicBezTo>
                  <a:cubicBezTo>
                    <a:pt x="275" y="3423"/>
                    <a:pt x="529" y="5493"/>
                    <a:pt x="592" y="5641"/>
                  </a:cubicBezTo>
                  <a:cubicBezTo>
                    <a:pt x="634" y="5810"/>
                    <a:pt x="0" y="6760"/>
                    <a:pt x="212" y="7014"/>
                  </a:cubicBezTo>
                  <a:cubicBezTo>
                    <a:pt x="423" y="7267"/>
                    <a:pt x="1902" y="7077"/>
                    <a:pt x="3845" y="7901"/>
                  </a:cubicBezTo>
                  <a:cubicBezTo>
                    <a:pt x="4721" y="8277"/>
                    <a:pt x="5185" y="8444"/>
                    <a:pt x="5487" y="8444"/>
                  </a:cubicBezTo>
                  <a:cubicBezTo>
                    <a:pt x="5862" y="8444"/>
                    <a:pt x="5986" y="8186"/>
                    <a:pt x="6338" y="7753"/>
                  </a:cubicBezTo>
                  <a:cubicBezTo>
                    <a:pt x="6570" y="7436"/>
                    <a:pt x="6823" y="7098"/>
                    <a:pt x="6992" y="6781"/>
                  </a:cubicBezTo>
                  <a:cubicBezTo>
                    <a:pt x="7267" y="6274"/>
                    <a:pt x="7373" y="5831"/>
                    <a:pt x="7014" y="5704"/>
                  </a:cubicBezTo>
                  <a:cubicBezTo>
                    <a:pt x="6500" y="5514"/>
                    <a:pt x="3110" y="5272"/>
                    <a:pt x="2177" y="5272"/>
                  </a:cubicBezTo>
                  <a:cubicBezTo>
                    <a:pt x="2074" y="5272"/>
                    <a:pt x="2001" y="5275"/>
                    <a:pt x="1965" y="5282"/>
                  </a:cubicBezTo>
                  <a:cubicBezTo>
                    <a:pt x="1961" y="5282"/>
                    <a:pt x="1957" y="5282"/>
                    <a:pt x="1953" y="5282"/>
                  </a:cubicBezTo>
                  <a:cubicBezTo>
                    <a:pt x="1574" y="5282"/>
                    <a:pt x="1058" y="3314"/>
                    <a:pt x="1226" y="3000"/>
                  </a:cubicBezTo>
                  <a:cubicBezTo>
                    <a:pt x="1289" y="2852"/>
                    <a:pt x="1521" y="2176"/>
                    <a:pt x="1754" y="1521"/>
                  </a:cubicBezTo>
                  <a:cubicBezTo>
                    <a:pt x="1965" y="845"/>
                    <a:pt x="2155" y="212"/>
                    <a:pt x="2155" y="212"/>
                  </a:cubicBezTo>
                  <a:lnTo>
                    <a:pt x="1352" y="1"/>
                  </a:lnTo>
                  <a:close/>
                </a:path>
              </a:pathLst>
            </a:custGeom>
            <a:solidFill>
              <a:srgbClr val="F68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3"/>
            <p:cNvSpPr/>
            <p:nvPr/>
          </p:nvSpPr>
          <p:spPr>
            <a:xfrm>
              <a:off x="6616602" y="3745233"/>
              <a:ext cx="276538" cy="333958"/>
            </a:xfrm>
            <a:custGeom>
              <a:avLst/>
              <a:gdLst/>
              <a:ahLst/>
              <a:cxnLst/>
              <a:rect l="l" t="t" r="r" b="b"/>
              <a:pathLst>
                <a:path w="6993" h="8445" extrusionOk="0">
                  <a:moveTo>
                    <a:pt x="1352" y="1"/>
                  </a:moveTo>
                  <a:cubicBezTo>
                    <a:pt x="1352" y="1"/>
                    <a:pt x="169" y="2789"/>
                    <a:pt x="212" y="3106"/>
                  </a:cubicBezTo>
                  <a:cubicBezTo>
                    <a:pt x="275" y="3423"/>
                    <a:pt x="529" y="5493"/>
                    <a:pt x="592" y="5641"/>
                  </a:cubicBezTo>
                  <a:cubicBezTo>
                    <a:pt x="634" y="5810"/>
                    <a:pt x="0" y="6760"/>
                    <a:pt x="212" y="7014"/>
                  </a:cubicBezTo>
                  <a:cubicBezTo>
                    <a:pt x="423" y="7267"/>
                    <a:pt x="1902" y="7077"/>
                    <a:pt x="3845" y="7901"/>
                  </a:cubicBezTo>
                  <a:cubicBezTo>
                    <a:pt x="4721" y="8277"/>
                    <a:pt x="5185" y="8444"/>
                    <a:pt x="5487" y="8444"/>
                  </a:cubicBezTo>
                  <a:cubicBezTo>
                    <a:pt x="5862" y="8444"/>
                    <a:pt x="5986" y="8186"/>
                    <a:pt x="6338" y="7753"/>
                  </a:cubicBezTo>
                  <a:cubicBezTo>
                    <a:pt x="6570" y="7436"/>
                    <a:pt x="6823" y="7098"/>
                    <a:pt x="6992" y="6781"/>
                  </a:cubicBezTo>
                  <a:lnTo>
                    <a:pt x="6992" y="6781"/>
                  </a:lnTo>
                  <a:cubicBezTo>
                    <a:pt x="6612" y="6887"/>
                    <a:pt x="6211" y="7014"/>
                    <a:pt x="5873" y="7035"/>
                  </a:cubicBezTo>
                  <a:cubicBezTo>
                    <a:pt x="5762" y="7045"/>
                    <a:pt x="5656" y="7049"/>
                    <a:pt x="5554" y="7049"/>
                  </a:cubicBezTo>
                  <a:cubicBezTo>
                    <a:pt x="4355" y="7049"/>
                    <a:pt x="3717" y="6412"/>
                    <a:pt x="2218" y="6295"/>
                  </a:cubicBezTo>
                  <a:cubicBezTo>
                    <a:pt x="613" y="6169"/>
                    <a:pt x="1352" y="5620"/>
                    <a:pt x="1014" y="4753"/>
                  </a:cubicBezTo>
                  <a:cubicBezTo>
                    <a:pt x="676" y="3866"/>
                    <a:pt x="740" y="2514"/>
                    <a:pt x="1014" y="1775"/>
                  </a:cubicBezTo>
                  <a:cubicBezTo>
                    <a:pt x="1109" y="1504"/>
                    <a:pt x="1209" y="1424"/>
                    <a:pt x="1346" y="1424"/>
                  </a:cubicBezTo>
                  <a:cubicBezTo>
                    <a:pt x="1454" y="1424"/>
                    <a:pt x="1585" y="1475"/>
                    <a:pt x="1754" y="1521"/>
                  </a:cubicBezTo>
                  <a:cubicBezTo>
                    <a:pt x="1965" y="845"/>
                    <a:pt x="2155" y="212"/>
                    <a:pt x="2155" y="212"/>
                  </a:cubicBezTo>
                  <a:lnTo>
                    <a:pt x="1352" y="1"/>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3"/>
            <p:cNvSpPr/>
            <p:nvPr/>
          </p:nvSpPr>
          <p:spPr>
            <a:xfrm>
              <a:off x="6620793" y="3720162"/>
              <a:ext cx="121166" cy="74424"/>
            </a:xfrm>
            <a:custGeom>
              <a:avLst/>
              <a:gdLst/>
              <a:ahLst/>
              <a:cxnLst/>
              <a:rect l="l" t="t" r="r" b="b"/>
              <a:pathLst>
                <a:path w="3064" h="1882" extrusionOk="0">
                  <a:moveTo>
                    <a:pt x="1014" y="1"/>
                  </a:moveTo>
                  <a:cubicBezTo>
                    <a:pt x="1014" y="1"/>
                    <a:pt x="0" y="1374"/>
                    <a:pt x="423" y="1585"/>
                  </a:cubicBezTo>
                  <a:cubicBezTo>
                    <a:pt x="489" y="1618"/>
                    <a:pt x="554" y="1632"/>
                    <a:pt x="618" y="1632"/>
                  </a:cubicBezTo>
                  <a:cubicBezTo>
                    <a:pt x="961" y="1632"/>
                    <a:pt x="1246" y="1226"/>
                    <a:pt x="1246" y="1226"/>
                  </a:cubicBezTo>
                  <a:lnTo>
                    <a:pt x="1246" y="1226"/>
                  </a:lnTo>
                  <a:cubicBezTo>
                    <a:pt x="1246" y="1226"/>
                    <a:pt x="951" y="1691"/>
                    <a:pt x="1373" y="1860"/>
                  </a:cubicBezTo>
                  <a:cubicBezTo>
                    <a:pt x="1412" y="1873"/>
                    <a:pt x="1447" y="1879"/>
                    <a:pt x="1481" y="1879"/>
                  </a:cubicBezTo>
                  <a:cubicBezTo>
                    <a:pt x="1814" y="1879"/>
                    <a:pt x="1901" y="1268"/>
                    <a:pt x="1901" y="1268"/>
                  </a:cubicBezTo>
                  <a:cubicBezTo>
                    <a:pt x="1901" y="1268"/>
                    <a:pt x="2106" y="1881"/>
                    <a:pt x="2575" y="1881"/>
                  </a:cubicBezTo>
                  <a:cubicBezTo>
                    <a:pt x="2582" y="1881"/>
                    <a:pt x="2590" y="1881"/>
                    <a:pt x="2598" y="1881"/>
                  </a:cubicBezTo>
                  <a:cubicBezTo>
                    <a:pt x="3063" y="1860"/>
                    <a:pt x="2387" y="1"/>
                    <a:pt x="2387"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3"/>
            <p:cNvSpPr/>
            <p:nvPr/>
          </p:nvSpPr>
          <p:spPr>
            <a:xfrm>
              <a:off x="6420303" y="3780309"/>
              <a:ext cx="297418" cy="333878"/>
            </a:xfrm>
            <a:custGeom>
              <a:avLst/>
              <a:gdLst/>
              <a:ahLst/>
              <a:cxnLst/>
              <a:rect l="l" t="t" r="r" b="b"/>
              <a:pathLst>
                <a:path w="7521" h="8443" extrusionOk="0">
                  <a:moveTo>
                    <a:pt x="1352" y="1"/>
                  </a:moveTo>
                  <a:cubicBezTo>
                    <a:pt x="1352" y="1"/>
                    <a:pt x="169" y="2789"/>
                    <a:pt x="212" y="3106"/>
                  </a:cubicBezTo>
                  <a:cubicBezTo>
                    <a:pt x="275" y="3423"/>
                    <a:pt x="528" y="5472"/>
                    <a:pt x="592" y="5641"/>
                  </a:cubicBezTo>
                  <a:cubicBezTo>
                    <a:pt x="634" y="5789"/>
                    <a:pt x="0" y="6739"/>
                    <a:pt x="212" y="6993"/>
                  </a:cubicBezTo>
                  <a:cubicBezTo>
                    <a:pt x="423" y="7267"/>
                    <a:pt x="1901" y="7056"/>
                    <a:pt x="3866" y="7901"/>
                  </a:cubicBezTo>
                  <a:cubicBezTo>
                    <a:pt x="4727" y="8276"/>
                    <a:pt x="5186" y="8443"/>
                    <a:pt x="5485" y="8443"/>
                  </a:cubicBezTo>
                  <a:cubicBezTo>
                    <a:pt x="5861" y="8443"/>
                    <a:pt x="5985" y="8179"/>
                    <a:pt x="6337" y="7732"/>
                  </a:cubicBezTo>
                  <a:cubicBezTo>
                    <a:pt x="6401" y="7648"/>
                    <a:pt x="6485" y="7542"/>
                    <a:pt x="6549" y="7458"/>
                  </a:cubicBezTo>
                  <a:cubicBezTo>
                    <a:pt x="7098" y="6718"/>
                    <a:pt x="7520" y="5873"/>
                    <a:pt x="7013" y="5683"/>
                  </a:cubicBezTo>
                  <a:cubicBezTo>
                    <a:pt x="6486" y="5488"/>
                    <a:pt x="2919" y="5256"/>
                    <a:pt x="2105" y="5256"/>
                  </a:cubicBezTo>
                  <a:cubicBezTo>
                    <a:pt x="2039" y="5256"/>
                    <a:pt x="1992" y="5257"/>
                    <a:pt x="1965" y="5261"/>
                  </a:cubicBezTo>
                  <a:cubicBezTo>
                    <a:pt x="1959" y="5262"/>
                    <a:pt x="1953" y="5262"/>
                    <a:pt x="1947" y="5262"/>
                  </a:cubicBezTo>
                  <a:cubicBezTo>
                    <a:pt x="1568" y="5262"/>
                    <a:pt x="1059" y="3312"/>
                    <a:pt x="1226" y="3000"/>
                  </a:cubicBezTo>
                  <a:cubicBezTo>
                    <a:pt x="1310" y="2831"/>
                    <a:pt x="1542" y="2113"/>
                    <a:pt x="1775" y="1437"/>
                  </a:cubicBezTo>
                  <a:cubicBezTo>
                    <a:pt x="1986" y="803"/>
                    <a:pt x="2176" y="212"/>
                    <a:pt x="2176" y="212"/>
                  </a:cubicBezTo>
                  <a:lnTo>
                    <a:pt x="1352" y="1"/>
                  </a:lnTo>
                  <a:close/>
                </a:path>
              </a:pathLst>
            </a:custGeom>
            <a:solidFill>
              <a:srgbClr val="F68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3"/>
            <p:cNvSpPr/>
            <p:nvPr/>
          </p:nvSpPr>
          <p:spPr>
            <a:xfrm>
              <a:off x="6420303" y="3780309"/>
              <a:ext cx="258980" cy="333878"/>
            </a:xfrm>
            <a:custGeom>
              <a:avLst/>
              <a:gdLst/>
              <a:ahLst/>
              <a:cxnLst/>
              <a:rect l="l" t="t" r="r" b="b"/>
              <a:pathLst>
                <a:path w="6549" h="8443" extrusionOk="0">
                  <a:moveTo>
                    <a:pt x="1352" y="1"/>
                  </a:moveTo>
                  <a:cubicBezTo>
                    <a:pt x="1352" y="1"/>
                    <a:pt x="169" y="2789"/>
                    <a:pt x="212" y="3106"/>
                  </a:cubicBezTo>
                  <a:cubicBezTo>
                    <a:pt x="275" y="3423"/>
                    <a:pt x="528" y="5472"/>
                    <a:pt x="592" y="5641"/>
                  </a:cubicBezTo>
                  <a:cubicBezTo>
                    <a:pt x="634" y="5789"/>
                    <a:pt x="0" y="6739"/>
                    <a:pt x="212" y="6993"/>
                  </a:cubicBezTo>
                  <a:cubicBezTo>
                    <a:pt x="423" y="7267"/>
                    <a:pt x="1901" y="7056"/>
                    <a:pt x="3866" y="7901"/>
                  </a:cubicBezTo>
                  <a:cubicBezTo>
                    <a:pt x="4727" y="8276"/>
                    <a:pt x="5186" y="8443"/>
                    <a:pt x="5485" y="8443"/>
                  </a:cubicBezTo>
                  <a:cubicBezTo>
                    <a:pt x="5861" y="8443"/>
                    <a:pt x="5985" y="8179"/>
                    <a:pt x="6337" y="7732"/>
                  </a:cubicBezTo>
                  <a:cubicBezTo>
                    <a:pt x="6401" y="7648"/>
                    <a:pt x="6485" y="7542"/>
                    <a:pt x="6549" y="7458"/>
                  </a:cubicBezTo>
                  <a:cubicBezTo>
                    <a:pt x="6422" y="7436"/>
                    <a:pt x="6295" y="7436"/>
                    <a:pt x="6190" y="7436"/>
                  </a:cubicBezTo>
                  <a:cubicBezTo>
                    <a:pt x="5091" y="7373"/>
                    <a:pt x="2937" y="6486"/>
                    <a:pt x="2070" y="6422"/>
                  </a:cubicBezTo>
                  <a:cubicBezTo>
                    <a:pt x="1183" y="6359"/>
                    <a:pt x="1268" y="5683"/>
                    <a:pt x="1183" y="4796"/>
                  </a:cubicBezTo>
                  <a:cubicBezTo>
                    <a:pt x="1120" y="3930"/>
                    <a:pt x="655" y="2367"/>
                    <a:pt x="1120" y="1627"/>
                  </a:cubicBezTo>
                  <a:cubicBezTo>
                    <a:pt x="1237" y="1467"/>
                    <a:pt x="1384" y="1397"/>
                    <a:pt x="1547" y="1397"/>
                  </a:cubicBezTo>
                  <a:cubicBezTo>
                    <a:pt x="1620" y="1397"/>
                    <a:pt x="1696" y="1411"/>
                    <a:pt x="1775" y="1437"/>
                  </a:cubicBezTo>
                  <a:cubicBezTo>
                    <a:pt x="1986" y="803"/>
                    <a:pt x="2176" y="212"/>
                    <a:pt x="2176" y="212"/>
                  </a:cubicBezTo>
                  <a:lnTo>
                    <a:pt x="1352" y="1"/>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3"/>
            <p:cNvSpPr/>
            <p:nvPr/>
          </p:nvSpPr>
          <p:spPr>
            <a:xfrm>
              <a:off x="6424455" y="3755277"/>
              <a:ext cx="121166" cy="73672"/>
            </a:xfrm>
            <a:custGeom>
              <a:avLst/>
              <a:gdLst/>
              <a:ahLst/>
              <a:cxnLst/>
              <a:rect l="l" t="t" r="r" b="b"/>
              <a:pathLst>
                <a:path w="3064" h="1863" extrusionOk="0">
                  <a:moveTo>
                    <a:pt x="1015" y="0"/>
                  </a:moveTo>
                  <a:cubicBezTo>
                    <a:pt x="1015" y="0"/>
                    <a:pt x="1" y="1373"/>
                    <a:pt x="423" y="1584"/>
                  </a:cubicBezTo>
                  <a:cubicBezTo>
                    <a:pt x="487" y="1616"/>
                    <a:pt x="551" y="1630"/>
                    <a:pt x="614" y="1630"/>
                  </a:cubicBezTo>
                  <a:cubicBezTo>
                    <a:pt x="964" y="1630"/>
                    <a:pt x="1268" y="1204"/>
                    <a:pt x="1268" y="1204"/>
                  </a:cubicBezTo>
                  <a:lnTo>
                    <a:pt x="1268" y="1204"/>
                  </a:lnTo>
                  <a:cubicBezTo>
                    <a:pt x="1268" y="1204"/>
                    <a:pt x="952" y="1690"/>
                    <a:pt x="1374" y="1838"/>
                  </a:cubicBezTo>
                  <a:cubicBezTo>
                    <a:pt x="1417" y="1855"/>
                    <a:pt x="1457" y="1863"/>
                    <a:pt x="1494" y="1863"/>
                  </a:cubicBezTo>
                  <a:cubicBezTo>
                    <a:pt x="1817" y="1863"/>
                    <a:pt x="1902" y="1267"/>
                    <a:pt x="1902" y="1267"/>
                  </a:cubicBezTo>
                  <a:cubicBezTo>
                    <a:pt x="1902" y="1267"/>
                    <a:pt x="2106" y="1859"/>
                    <a:pt x="2575" y="1859"/>
                  </a:cubicBezTo>
                  <a:cubicBezTo>
                    <a:pt x="2583" y="1859"/>
                    <a:pt x="2591" y="1859"/>
                    <a:pt x="2599" y="1859"/>
                  </a:cubicBezTo>
                  <a:cubicBezTo>
                    <a:pt x="3064" y="1838"/>
                    <a:pt x="2388" y="0"/>
                    <a:pt x="2388"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3"/>
            <p:cNvSpPr/>
            <p:nvPr/>
          </p:nvSpPr>
          <p:spPr>
            <a:xfrm>
              <a:off x="5917773" y="3049881"/>
              <a:ext cx="97439" cy="91428"/>
            </a:xfrm>
            <a:custGeom>
              <a:avLst/>
              <a:gdLst/>
              <a:ahLst/>
              <a:cxnLst/>
              <a:rect l="l" t="t" r="r" b="b"/>
              <a:pathLst>
                <a:path w="2464" h="2312" extrusionOk="0">
                  <a:moveTo>
                    <a:pt x="1089" y="0"/>
                  </a:moveTo>
                  <a:cubicBezTo>
                    <a:pt x="391" y="0"/>
                    <a:pt x="0" y="545"/>
                    <a:pt x="55" y="1108"/>
                  </a:cubicBezTo>
                  <a:cubicBezTo>
                    <a:pt x="118" y="1551"/>
                    <a:pt x="456" y="1932"/>
                    <a:pt x="963" y="2312"/>
                  </a:cubicBezTo>
                  <a:cubicBezTo>
                    <a:pt x="1217" y="1319"/>
                    <a:pt x="1956" y="791"/>
                    <a:pt x="2463" y="559"/>
                  </a:cubicBezTo>
                  <a:cubicBezTo>
                    <a:pt x="1930" y="159"/>
                    <a:pt x="1465" y="0"/>
                    <a:pt x="1089"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3"/>
            <p:cNvSpPr/>
            <p:nvPr/>
          </p:nvSpPr>
          <p:spPr>
            <a:xfrm>
              <a:off x="5955854" y="3071947"/>
              <a:ext cx="183805" cy="214729"/>
            </a:xfrm>
            <a:custGeom>
              <a:avLst/>
              <a:gdLst/>
              <a:ahLst/>
              <a:cxnLst/>
              <a:rect l="l" t="t" r="r" b="b"/>
              <a:pathLst>
                <a:path w="4648" h="5430" extrusionOk="0">
                  <a:moveTo>
                    <a:pt x="1500" y="1"/>
                  </a:moveTo>
                  <a:cubicBezTo>
                    <a:pt x="993" y="233"/>
                    <a:pt x="254" y="761"/>
                    <a:pt x="0" y="1754"/>
                  </a:cubicBezTo>
                  <a:cubicBezTo>
                    <a:pt x="486" y="2134"/>
                    <a:pt x="1162" y="2535"/>
                    <a:pt x="1880" y="2979"/>
                  </a:cubicBezTo>
                  <a:cubicBezTo>
                    <a:pt x="3275" y="3887"/>
                    <a:pt x="4183" y="5429"/>
                    <a:pt x="4183" y="5429"/>
                  </a:cubicBezTo>
                  <a:lnTo>
                    <a:pt x="4648" y="4838"/>
                  </a:lnTo>
                  <a:cubicBezTo>
                    <a:pt x="4648" y="4838"/>
                    <a:pt x="3444" y="1669"/>
                    <a:pt x="1775" y="212"/>
                  </a:cubicBezTo>
                  <a:cubicBezTo>
                    <a:pt x="1669" y="127"/>
                    <a:pt x="1585" y="64"/>
                    <a:pt x="1500" y="1"/>
                  </a:cubicBezTo>
                  <a:close/>
                </a:path>
              </a:pathLst>
            </a:custGeom>
            <a:solidFill>
              <a:srgbClr val="BC9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3"/>
            <p:cNvSpPr/>
            <p:nvPr/>
          </p:nvSpPr>
          <p:spPr>
            <a:xfrm>
              <a:off x="5797400" y="3125372"/>
              <a:ext cx="311377" cy="147107"/>
            </a:xfrm>
            <a:custGeom>
              <a:avLst/>
              <a:gdLst/>
              <a:ahLst/>
              <a:cxnLst/>
              <a:rect l="l" t="t" r="r" b="b"/>
              <a:pathLst>
                <a:path w="7874" h="3720" extrusionOk="0">
                  <a:moveTo>
                    <a:pt x="2349" y="0"/>
                  </a:moveTo>
                  <a:cubicBezTo>
                    <a:pt x="0" y="0"/>
                    <a:pt x="244" y="2326"/>
                    <a:pt x="1620" y="2367"/>
                  </a:cubicBezTo>
                  <a:cubicBezTo>
                    <a:pt x="1895" y="2367"/>
                    <a:pt x="2212" y="2389"/>
                    <a:pt x="2592" y="2431"/>
                  </a:cubicBezTo>
                  <a:cubicBezTo>
                    <a:pt x="4219" y="2579"/>
                    <a:pt x="6585" y="3065"/>
                    <a:pt x="7598" y="3719"/>
                  </a:cubicBezTo>
                  <a:lnTo>
                    <a:pt x="7873" y="3297"/>
                  </a:lnTo>
                  <a:cubicBezTo>
                    <a:pt x="7873" y="3297"/>
                    <a:pt x="6162" y="572"/>
                    <a:pt x="3078" y="65"/>
                  </a:cubicBezTo>
                  <a:cubicBezTo>
                    <a:pt x="2846" y="23"/>
                    <a:pt x="2634" y="2"/>
                    <a:pt x="2444" y="2"/>
                  </a:cubicBezTo>
                  <a:cubicBezTo>
                    <a:pt x="2412" y="1"/>
                    <a:pt x="2381" y="0"/>
                    <a:pt x="2349"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3"/>
            <p:cNvSpPr/>
            <p:nvPr/>
          </p:nvSpPr>
          <p:spPr>
            <a:xfrm>
              <a:off x="5797400" y="3125372"/>
              <a:ext cx="102540" cy="96134"/>
            </a:xfrm>
            <a:custGeom>
              <a:avLst/>
              <a:gdLst/>
              <a:ahLst/>
              <a:cxnLst/>
              <a:rect l="l" t="t" r="r" b="b"/>
              <a:pathLst>
                <a:path w="2593" h="2431" extrusionOk="0">
                  <a:moveTo>
                    <a:pt x="2349" y="0"/>
                  </a:moveTo>
                  <a:cubicBezTo>
                    <a:pt x="0" y="0"/>
                    <a:pt x="244" y="2326"/>
                    <a:pt x="1620" y="2367"/>
                  </a:cubicBezTo>
                  <a:cubicBezTo>
                    <a:pt x="1895" y="2367"/>
                    <a:pt x="2212" y="2389"/>
                    <a:pt x="2592" y="2431"/>
                  </a:cubicBezTo>
                  <a:cubicBezTo>
                    <a:pt x="2317" y="1734"/>
                    <a:pt x="2381" y="635"/>
                    <a:pt x="2444" y="2"/>
                  </a:cubicBezTo>
                  <a:cubicBezTo>
                    <a:pt x="2412" y="1"/>
                    <a:pt x="2381" y="0"/>
                    <a:pt x="234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3"/>
            <p:cNvSpPr/>
            <p:nvPr/>
          </p:nvSpPr>
          <p:spPr>
            <a:xfrm>
              <a:off x="5798784" y="3218341"/>
              <a:ext cx="299118" cy="88739"/>
            </a:xfrm>
            <a:custGeom>
              <a:avLst/>
              <a:gdLst/>
              <a:ahLst/>
              <a:cxnLst/>
              <a:rect l="l" t="t" r="r" b="b"/>
              <a:pathLst>
                <a:path w="7564" h="2244" extrusionOk="0">
                  <a:moveTo>
                    <a:pt x="2454" y="1"/>
                  </a:moveTo>
                  <a:cubicBezTo>
                    <a:pt x="2372" y="1"/>
                    <a:pt x="2293" y="6"/>
                    <a:pt x="2219" y="16"/>
                  </a:cubicBezTo>
                  <a:cubicBezTo>
                    <a:pt x="0" y="159"/>
                    <a:pt x="253" y="2244"/>
                    <a:pt x="1768" y="2244"/>
                  </a:cubicBezTo>
                  <a:cubicBezTo>
                    <a:pt x="1825" y="2244"/>
                    <a:pt x="1884" y="2241"/>
                    <a:pt x="1945" y="2234"/>
                  </a:cubicBezTo>
                  <a:cubicBezTo>
                    <a:pt x="2198" y="2213"/>
                    <a:pt x="2451" y="2171"/>
                    <a:pt x="2684" y="2129"/>
                  </a:cubicBezTo>
                  <a:cubicBezTo>
                    <a:pt x="3569" y="1968"/>
                    <a:pt x="4334" y="1739"/>
                    <a:pt x="5256" y="1739"/>
                  </a:cubicBezTo>
                  <a:cubicBezTo>
                    <a:pt x="5787" y="1739"/>
                    <a:pt x="6370" y="1815"/>
                    <a:pt x="7057" y="2023"/>
                  </a:cubicBezTo>
                  <a:lnTo>
                    <a:pt x="7563" y="1242"/>
                  </a:lnTo>
                  <a:cubicBezTo>
                    <a:pt x="7563" y="1242"/>
                    <a:pt x="5557" y="164"/>
                    <a:pt x="2705" y="16"/>
                  </a:cubicBezTo>
                  <a:cubicBezTo>
                    <a:pt x="2620" y="6"/>
                    <a:pt x="2536" y="1"/>
                    <a:pt x="2454" y="1"/>
                  </a:cubicBezTo>
                  <a:close/>
                </a:path>
              </a:pathLst>
            </a:custGeom>
            <a:solidFill>
              <a:srgbClr val="BC9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3"/>
            <p:cNvSpPr/>
            <p:nvPr/>
          </p:nvSpPr>
          <p:spPr>
            <a:xfrm>
              <a:off x="5798784" y="3218974"/>
              <a:ext cx="106139" cy="88106"/>
            </a:xfrm>
            <a:custGeom>
              <a:avLst/>
              <a:gdLst/>
              <a:ahLst/>
              <a:cxnLst/>
              <a:rect l="l" t="t" r="r" b="b"/>
              <a:pathLst>
                <a:path w="2684" h="2228" extrusionOk="0">
                  <a:moveTo>
                    <a:pt x="2219" y="0"/>
                  </a:moveTo>
                  <a:cubicBezTo>
                    <a:pt x="0" y="143"/>
                    <a:pt x="253" y="2228"/>
                    <a:pt x="1768" y="2228"/>
                  </a:cubicBezTo>
                  <a:cubicBezTo>
                    <a:pt x="1825" y="2228"/>
                    <a:pt x="1884" y="2225"/>
                    <a:pt x="1945" y="2218"/>
                  </a:cubicBezTo>
                  <a:cubicBezTo>
                    <a:pt x="2198" y="2197"/>
                    <a:pt x="2451" y="2155"/>
                    <a:pt x="2684" y="2113"/>
                  </a:cubicBezTo>
                  <a:cubicBezTo>
                    <a:pt x="2409" y="1416"/>
                    <a:pt x="2282" y="571"/>
                    <a:pt x="2219"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3"/>
            <p:cNvSpPr/>
            <p:nvPr/>
          </p:nvSpPr>
          <p:spPr>
            <a:xfrm>
              <a:off x="6027707" y="2182511"/>
              <a:ext cx="999935" cy="1595918"/>
            </a:xfrm>
            <a:custGeom>
              <a:avLst/>
              <a:gdLst/>
              <a:ahLst/>
              <a:cxnLst/>
              <a:rect l="l" t="t" r="r" b="b"/>
              <a:pathLst>
                <a:path w="25286" h="40357" extrusionOk="0">
                  <a:moveTo>
                    <a:pt x="17590" y="0"/>
                  </a:moveTo>
                  <a:cubicBezTo>
                    <a:pt x="17468" y="0"/>
                    <a:pt x="17343" y="6"/>
                    <a:pt x="17216" y="17"/>
                  </a:cubicBezTo>
                  <a:cubicBezTo>
                    <a:pt x="11724" y="503"/>
                    <a:pt x="8809" y="3713"/>
                    <a:pt x="9485" y="12036"/>
                  </a:cubicBezTo>
                  <a:cubicBezTo>
                    <a:pt x="9823" y="16113"/>
                    <a:pt x="10710" y="25112"/>
                    <a:pt x="10118" y="25851"/>
                  </a:cubicBezTo>
                  <a:cubicBezTo>
                    <a:pt x="9548" y="26570"/>
                    <a:pt x="3992" y="26908"/>
                    <a:pt x="3655" y="27013"/>
                  </a:cubicBezTo>
                  <a:cubicBezTo>
                    <a:pt x="3643" y="27016"/>
                    <a:pt x="3631" y="27017"/>
                    <a:pt x="3620" y="27017"/>
                  </a:cubicBezTo>
                  <a:cubicBezTo>
                    <a:pt x="3321" y="27017"/>
                    <a:pt x="2985" y="26096"/>
                    <a:pt x="2513" y="26096"/>
                  </a:cubicBezTo>
                  <a:cubicBezTo>
                    <a:pt x="2465" y="26096"/>
                    <a:pt x="2416" y="26105"/>
                    <a:pt x="2366" y="26126"/>
                  </a:cubicBezTo>
                  <a:cubicBezTo>
                    <a:pt x="1838" y="26358"/>
                    <a:pt x="2324" y="27457"/>
                    <a:pt x="2366" y="27583"/>
                  </a:cubicBezTo>
                  <a:cubicBezTo>
                    <a:pt x="2309" y="27489"/>
                    <a:pt x="1816" y="26723"/>
                    <a:pt x="1455" y="26723"/>
                  </a:cubicBezTo>
                  <a:cubicBezTo>
                    <a:pt x="1412" y="26723"/>
                    <a:pt x="1370" y="26734"/>
                    <a:pt x="1331" y="26760"/>
                  </a:cubicBezTo>
                  <a:cubicBezTo>
                    <a:pt x="951" y="26992"/>
                    <a:pt x="1373" y="27985"/>
                    <a:pt x="1415" y="28069"/>
                  </a:cubicBezTo>
                  <a:cubicBezTo>
                    <a:pt x="1382" y="28020"/>
                    <a:pt x="1063" y="27657"/>
                    <a:pt x="722" y="27657"/>
                  </a:cubicBezTo>
                  <a:cubicBezTo>
                    <a:pt x="629" y="27657"/>
                    <a:pt x="534" y="27684"/>
                    <a:pt x="444" y="27752"/>
                  </a:cubicBezTo>
                  <a:cubicBezTo>
                    <a:pt x="0" y="28069"/>
                    <a:pt x="887" y="28471"/>
                    <a:pt x="1120" y="28809"/>
                  </a:cubicBezTo>
                  <a:cubicBezTo>
                    <a:pt x="1373" y="29147"/>
                    <a:pt x="2493" y="36984"/>
                    <a:pt x="7879" y="39307"/>
                  </a:cubicBezTo>
                  <a:cubicBezTo>
                    <a:pt x="9506" y="40016"/>
                    <a:pt x="11329" y="40356"/>
                    <a:pt x="13152" y="40356"/>
                  </a:cubicBezTo>
                  <a:cubicBezTo>
                    <a:pt x="13720" y="40356"/>
                    <a:pt x="14288" y="40323"/>
                    <a:pt x="14850" y="40258"/>
                  </a:cubicBezTo>
                  <a:cubicBezTo>
                    <a:pt x="18462" y="39878"/>
                    <a:pt x="21863" y="38188"/>
                    <a:pt x="23680" y="35526"/>
                  </a:cubicBezTo>
                  <a:cubicBezTo>
                    <a:pt x="25116" y="33414"/>
                    <a:pt x="25285" y="29189"/>
                    <a:pt x="25053" y="24922"/>
                  </a:cubicBezTo>
                  <a:cubicBezTo>
                    <a:pt x="24990" y="24014"/>
                    <a:pt x="24926" y="23084"/>
                    <a:pt x="24842" y="22197"/>
                  </a:cubicBezTo>
                  <a:cubicBezTo>
                    <a:pt x="24483" y="18437"/>
                    <a:pt x="23933" y="14994"/>
                    <a:pt x="23786" y="13346"/>
                  </a:cubicBezTo>
                  <a:cubicBezTo>
                    <a:pt x="23701" y="12416"/>
                    <a:pt x="23596" y="11149"/>
                    <a:pt x="23427" y="9755"/>
                  </a:cubicBezTo>
                  <a:cubicBezTo>
                    <a:pt x="22853" y="5454"/>
                    <a:pt x="21485" y="0"/>
                    <a:pt x="17590" y="0"/>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3"/>
            <p:cNvSpPr/>
            <p:nvPr/>
          </p:nvSpPr>
          <p:spPr>
            <a:xfrm>
              <a:off x="6027707" y="2182511"/>
              <a:ext cx="985738" cy="1595918"/>
            </a:xfrm>
            <a:custGeom>
              <a:avLst/>
              <a:gdLst/>
              <a:ahLst/>
              <a:cxnLst/>
              <a:rect l="l" t="t" r="r" b="b"/>
              <a:pathLst>
                <a:path w="24927" h="40357" extrusionOk="0">
                  <a:moveTo>
                    <a:pt x="17590" y="0"/>
                  </a:moveTo>
                  <a:cubicBezTo>
                    <a:pt x="17468" y="0"/>
                    <a:pt x="17343" y="6"/>
                    <a:pt x="17216" y="17"/>
                  </a:cubicBezTo>
                  <a:cubicBezTo>
                    <a:pt x="11724" y="503"/>
                    <a:pt x="8809" y="3713"/>
                    <a:pt x="9485" y="12036"/>
                  </a:cubicBezTo>
                  <a:cubicBezTo>
                    <a:pt x="9823" y="16113"/>
                    <a:pt x="10710" y="25112"/>
                    <a:pt x="10118" y="25851"/>
                  </a:cubicBezTo>
                  <a:cubicBezTo>
                    <a:pt x="9548" y="26570"/>
                    <a:pt x="3992" y="26908"/>
                    <a:pt x="3655" y="27013"/>
                  </a:cubicBezTo>
                  <a:cubicBezTo>
                    <a:pt x="3643" y="27016"/>
                    <a:pt x="3631" y="27017"/>
                    <a:pt x="3620" y="27017"/>
                  </a:cubicBezTo>
                  <a:cubicBezTo>
                    <a:pt x="3321" y="27017"/>
                    <a:pt x="2985" y="26096"/>
                    <a:pt x="2513" y="26096"/>
                  </a:cubicBezTo>
                  <a:cubicBezTo>
                    <a:pt x="2465" y="26096"/>
                    <a:pt x="2416" y="26105"/>
                    <a:pt x="2366" y="26126"/>
                  </a:cubicBezTo>
                  <a:cubicBezTo>
                    <a:pt x="1838" y="26358"/>
                    <a:pt x="2324" y="27457"/>
                    <a:pt x="2366" y="27583"/>
                  </a:cubicBezTo>
                  <a:cubicBezTo>
                    <a:pt x="2309" y="27489"/>
                    <a:pt x="1816" y="26723"/>
                    <a:pt x="1455" y="26723"/>
                  </a:cubicBezTo>
                  <a:cubicBezTo>
                    <a:pt x="1412" y="26723"/>
                    <a:pt x="1370" y="26734"/>
                    <a:pt x="1331" y="26760"/>
                  </a:cubicBezTo>
                  <a:cubicBezTo>
                    <a:pt x="951" y="26992"/>
                    <a:pt x="1373" y="27985"/>
                    <a:pt x="1415" y="28069"/>
                  </a:cubicBezTo>
                  <a:cubicBezTo>
                    <a:pt x="1382" y="28020"/>
                    <a:pt x="1063" y="27657"/>
                    <a:pt x="722" y="27657"/>
                  </a:cubicBezTo>
                  <a:cubicBezTo>
                    <a:pt x="629" y="27657"/>
                    <a:pt x="534" y="27684"/>
                    <a:pt x="444" y="27752"/>
                  </a:cubicBezTo>
                  <a:cubicBezTo>
                    <a:pt x="0" y="28069"/>
                    <a:pt x="887" y="28471"/>
                    <a:pt x="1120" y="28809"/>
                  </a:cubicBezTo>
                  <a:cubicBezTo>
                    <a:pt x="1373" y="29147"/>
                    <a:pt x="2493" y="36984"/>
                    <a:pt x="7879" y="39307"/>
                  </a:cubicBezTo>
                  <a:cubicBezTo>
                    <a:pt x="9506" y="40016"/>
                    <a:pt x="11329" y="40356"/>
                    <a:pt x="13152" y="40356"/>
                  </a:cubicBezTo>
                  <a:cubicBezTo>
                    <a:pt x="13720" y="40356"/>
                    <a:pt x="14288" y="40323"/>
                    <a:pt x="14850" y="40258"/>
                  </a:cubicBezTo>
                  <a:cubicBezTo>
                    <a:pt x="14385" y="39878"/>
                    <a:pt x="13541" y="39455"/>
                    <a:pt x="12336" y="39350"/>
                  </a:cubicBezTo>
                  <a:cubicBezTo>
                    <a:pt x="10245" y="39138"/>
                    <a:pt x="7541" y="38188"/>
                    <a:pt x="7879" y="36371"/>
                  </a:cubicBezTo>
                  <a:cubicBezTo>
                    <a:pt x="8217" y="34554"/>
                    <a:pt x="11386" y="34280"/>
                    <a:pt x="13203" y="33667"/>
                  </a:cubicBezTo>
                  <a:cubicBezTo>
                    <a:pt x="15019" y="33076"/>
                    <a:pt x="16857" y="31322"/>
                    <a:pt x="16984" y="30308"/>
                  </a:cubicBezTo>
                  <a:cubicBezTo>
                    <a:pt x="17047" y="29780"/>
                    <a:pt x="16688" y="28619"/>
                    <a:pt x="16434" y="27837"/>
                  </a:cubicBezTo>
                  <a:cubicBezTo>
                    <a:pt x="16434" y="27837"/>
                    <a:pt x="16434" y="27837"/>
                    <a:pt x="16434" y="27816"/>
                  </a:cubicBezTo>
                  <a:cubicBezTo>
                    <a:pt x="16392" y="27710"/>
                    <a:pt x="16350" y="27605"/>
                    <a:pt x="16329" y="27499"/>
                  </a:cubicBezTo>
                  <a:cubicBezTo>
                    <a:pt x="16308" y="27499"/>
                    <a:pt x="16308" y="27478"/>
                    <a:pt x="16308" y="27478"/>
                  </a:cubicBezTo>
                  <a:lnTo>
                    <a:pt x="16308" y="27478"/>
                  </a:lnTo>
                  <a:cubicBezTo>
                    <a:pt x="16308" y="27478"/>
                    <a:pt x="18417" y="28774"/>
                    <a:pt x="20358" y="28774"/>
                  </a:cubicBezTo>
                  <a:cubicBezTo>
                    <a:pt x="20444" y="28774"/>
                    <a:pt x="20531" y="28772"/>
                    <a:pt x="20617" y="28766"/>
                  </a:cubicBezTo>
                  <a:cubicBezTo>
                    <a:pt x="22645" y="28619"/>
                    <a:pt x="23997" y="25513"/>
                    <a:pt x="24398" y="24309"/>
                  </a:cubicBezTo>
                  <a:cubicBezTo>
                    <a:pt x="24588" y="23739"/>
                    <a:pt x="24778" y="23464"/>
                    <a:pt x="24926" y="23338"/>
                  </a:cubicBezTo>
                  <a:cubicBezTo>
                    <a:pt x="24905" y="22957"/>
                    <a:pt x="24863" y="22577"/>
                    <a:pt x="24842" y="22197"/>
                  </a:cubicBezTo>
                  <a:cubicBezTo>
                    <a:pt x="23912" y="22640"/>
                    <a:pt x="22138" y="23422"/>
                    <a:pt x="20638" y="23697"/>
                  </a:cubicBezTo>
                  <a:cubicBezTo>
                    <a:pt x="20591" y="23705"/>
                    <a:pt x="20541" y="23710"/>
                    <a:pt x="20490" y="23710"/>
                  </a:cubicBezTo>
                  <a:cubicBezTo>
                    <a:pt x="18197" y="23710"/>
                    <a:pt x="12341" y="15109"/>
                    <a:pt x="12527" y="13663"/>
                  </a:cubicBezTo>
                  <a:cubicBezTo>
                    <a:pt x="12738" y="12163"/>
                    <a:pt x="12527" y="10220"/>
                    <a:pt x="13604" y="10156"/>
                  </a:cubicBezTo>
                  <a:cubicBezTo>
                    <a:pt x="14702" y="10072"/>
                    <a:pt x="15378" y="8656"/>
                    <a:pt x="15378" y="8656"/>
                  </a:cubicBezTo>
                  <a:cubicBezTo>
                    <a:pt x="15378" y="8656"/>
                    <a:pt x="18596" y="9938"/>
                    <a:pt x="21622" y="9938"/>
                  </a:cubicBezTo>
                  <a:cubicBezTo>
                    <a:pt x="22241" y="9938"/>
                    <a:pt x="22853" y="9884"/>
                    <a:pt x="23427" y="9755"/>
                  </a:cubicBezTo>
                  <a:cubicBezTo>
                    <a:pt x="22853" y="5454"/>
                    <a:pt x="21485" y="0"/>
                    <a:pt x="17590"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3"/>
            <p:cNvSpPr/>
            <p:nvPr/>
          </p:nvSpPr>
          <p:spPr>
            <a:xfrm>
              <a:off x="6578164" y="2600813"/>
              <a:ext cx="30964" cy="57696"/>
            </a:xfrm>
            <a:custGeom>
              <a:avLst/>
              <a:gdLst/>
              <a:ahLst/>
              <a:cxnLst/>
              <a:rect l="l" t="t" r="r" b="b"/>
              <a:pathLst>
                <a:path w="783" h="1459" extrusionOk="0">
                  <a:moveTo>
                    <a:pt x="381" y="1"/>
                  </a:moveTo>
                  <a:cubicBezTo>
                    <a:pt x="170" y="1"/>
                    <a:pt x="1" y="318"/>
                    <a:pt x="1" y="719"/>
                  </a:cubicBezTo>
                  <a:cubicBezTo>
                    <a:pt x="1" y="1120"/>
                    <a:pt x="170" y="1458"/>
                    <a:pt x="381" y="1458"/>
                  </a:cubicBezTo>
                  <a:cubicBezTo>
                    <a:pt x="592" y="1458"/>
                    <a:pt x="782" y="1120"/>
                    <a:pt x="782" y="719"/>
                  </a:cubicBezTo>
                  <a:cubicBezTo>
                    <a:pt x="782" y="318"/>
                    <a:pt x="592" y="1"/>
                    <a:pt x="381" y="1"/>
                  </a:cubicBezTo>
                  <a:close/>
                </a:path>
              </a:pathLst>
            </a:custGeom>
            <a:solidFill>
              <a:srgbClr val="362A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3"/>
            <p:cNvSpPr/>
            <p:nvPr/>
          </p:nvSpPr>
          <p:spPr>
            <a:xfrm>
              <a:off x="6874708" y="2585786"/>
              <a:ext cx="30133" cy="57657"/>
            </a:xfrm>
            <a:custGeom>
              <a:avLst/>
              <a:gdLst/>
              <a:ahLst/>
              <a:cxnLst/>
              <a:rect l="l" t="t" r="r" b="b"/>
              <a:pathLst>
                <a:path w="762" h="1458" extrusionOk="0">
                  <a:moveTo>
                    <a:pt x="381" y="0"/>
                  </a:moveTo>
                  <a:cubicBezTo>
                    <a:pt x="170" y="0"/>
                    <a:pt x="1" y="338"/>
                    <a:pt x="1" y="740"/>
                  </a:cubicBezTo>
                  <a:cubicBezTo>
                    <a:pt x="1" y="1141"/>
                    <a:pt x="170" y="1458"/>
                    <a:pt x="381" y="1458"/>
                  </a:cubicBezTo>
                  <a:cubicBezTo>
                    <a:pt x="592" y="1458"/>
                    <a:pt x="761" y="1141"/>
                    <a:pt x="761" y="740"/>
                  </a:cubicBezTo>
                  <a:cubicBezTo>
                    <a:pt x="761" y="338"/>
                    <a:pt x="592" y="0"/>
                    <a:pt x="381" y="0"/>
                  </a:cubicBezTo>
                  <a:close/>
                </a:path>
              </a:pathLst>
            </a:custGeom>
            <a:solidFill>
              <a:srgbClr val="362A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3"/>
            <p:cNvSpPr/>
            <p:nvPr/>
          </p:nvSpPr>
          <p:spPr>
            <a:xfrm>
              <a:off x="6541428" y="2380945"/>
              <a:ext cx="497516" cy="139554"/>
            </a:xfrm>
            <a:custGeom>
              <a:avLst/>
              <a:gdLst/>
              <a:ahLst/>
              <a:cxnLst/>
              <a:rect l="l" t="t" r="r" b="b"/>
              <a:pathLst>
                <a:path w="12581" h="3529" extrusionOk="0">
                  <a:moveTo>
                    <a:pt x="7066" y="0"/>
                  </a:moveTo>
                  <a:cubicBezTo>
                    <a:pt x="3422" y="0"/>
                    <a:pt x="0" y="1632"/>
                    <a:pt x="0" y="1632"/>
                  </a:cubicBezTo>
                  <a:cubicBezTo>
                    <a:pt x="0" y="1632"/>
                    <a:pt x="1394" y="3300"/>
                    <a:pt x="7795" y="3512"/>
                  </a:cubicBezTo>
                  <a:cubicBezTo>
                    <a:pt x="8098" y="3523"/>
                    <a:pt x="8382" y="3528"/>
                    <a:pt x="8649" y="3528"/>
                  </a:cubicBezTo>
                  <a:cubicBezTo>
                    <a:pt x="11905" y="3528"/>
                    <a:pt x="12581" y="2728"/>
                    <a:pt x="12210" y="1927"/>
                  </a:cubicBezTo>
                  <a:cubicBezTo>
                    <a:pt x="11978" y="1484"/>
                    <a:pt x="11428" y="1040"/>
                    <a:pt x="10816" y="723"/>
                  </a:cubicBezTo>
                  <a:cubicBezTo>
                    <a:pt x="10710" y="681"/>
                    <a:pt x="10605" y="639"/>
                    <a:pt x="10499" y="597"/>
                  </a:cubicBezTo>
                  <a:cubicBezTo>
                    <a:pt x="9400" y="164"/>
                    <a:pt x="8222" y="0"/>
                    <a:pt x="7066" y="0"/>
                  </a:cubicBezTo>
                  <a:close/>
                </a:path>
              </a:pathLst>
            </a:custGeom>
            <a:solidFill>
              <a:srgbClr val="F9A1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3"/>
            <p:cNvSpPr/>
            <p:nvPr/>
          </p:nvSpPr>
          <p:spPr>
            <a:xfrm>
              <a:off x="6541428" y="2380945"/>
              <a:ext cx="497516" cy="139554"/>
            </a:xfrm>
            <a:custGeom>
              <a:avLst/>
              <a:gdLst/>
              <a:ahLst/>
              <a:cxnLst/>
              <a:rect l="l" t="t" r="r" b="b"/>
              <a:pathLst>
                <a:path w="12581" h="3529" extrusionOk="0">
                  <a:moveTo>
                    <a:pt x="7066" y="0"/>
                  </a:moveTo>
                  <a:cubicBezTo>
                    <a:pt x="3422" y="0"/>
                    <a:pt x="0" y="1632"/>
                    <a:pt x="0" y="1632"/>
                  </a:cubicBezTo>
                  <a:cubicBezTo>
                    <a:pt x="0" y="1632"/>
                    <a:pt x="1394" y="3300"/>
                    <a:pt x="7795" y="3512"/>
                  </a:cubicBezTo>
                  <a:cubicBezTo>
                    <a:pt x="8098" y="3523"/>
                    <a:pt x="8382" y="3528"/>
                    <a:pt x="8649" y="3528"/>
                  </a:cubicBezTo>
                  <a:cubicBezTo>
                    <a:pt x="11905" y="3528"/>
                    <a:pt x="12581" y="2728"/>
                    <a:pt x="12210" y="1927"/>
                  </a:cubicBezTo>
                  <a:lnTo>
                    <a:pt x="12210" y="1927"/>
                  </a:lnTo>
                  <a:cubicBezTo>
                    <a:pt x="11127" y="2365"/>
                    <a:pt x="9861" y="2545"/>
                    <a:pt x="8787" y="2545"/>
                  </a:cubicBezTo>
                  <a:cubicBezTo>
                    <a:pt x="7578" y="2545"/>
                    <a:pt x="6612" y="2316"/>
                    <a:pt x="6422" y="1970"/>
                  </a:cubicBezTo>
                  <a:cubicBezTo>
                    <a:pt x="6084" y="1357"/>
                    <a:pt x="9168" y="1019"/>
                    <a:pt x="10816" y="723"/>
                  </a:cubicBezTo>
                  <a:cubicBezTo>
                    <a:pt x="10710" y="681"/>
                    <a:pt x="10605" y="639"/>
                    <a:pt x="10499" y="597"/>
                  </a:cubicBezTo>
                  <a:cubicBezTo>
                    <a:pt x="9400" y="164"/>
                    <a:pt x="8222" y="0"/>
                    <a:pt x="7066" y="0"/>
                  </a:cubicBezTo>
                  <a:close/>
                </a:path>
              </a:pathLst>
            </a:custGeom>
            <a:solidFill>
              <a:srgbClr val="EF4E2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3"/>
            <p:cNvSpPr/>
            <p:nvPr/>
          </p:nvSpPr>
          <p:spPr>
            <a:xfrm>
              <a:off x="6360987" y="2316923"/>
              <a:ext cx="595627" cy="257201"/>
            </a:xfrm>
            <a:custGeom>
              <a:avLst/>
              <a:gdLst/>
              <a:ahLst/>
              <a:cxnLst/>
              <a:rect l="l" t="t" r="r" b="b"/>
              <a:pathLst>
                <a:path w="15062" h="6504" extrusionOk="0">
                  <a:moveTo>
                    <a:pt x="12348" y="1"/>
                  </a:moveTo>
                  <a:cubicBezTo>
                    <a:pt x="10438" y="1"/>
                    <a:pt x="7576" y="247"/>
                    <a:pt x="4880" y="1434"/>
                  </a:cubicBezTo>
                  <a:cubicBezTo>
                    <a:pt x="3063" y="2237"/>
                    <a:pt x="1310" y="3462"/>
                    <a:pt x="1" y="5342"/>
                  </a:cubicBezTo>
                  <a:cubicBezTo>
                    <a:pt x="1" y="5342"/>
                    <a:pt x="465" y="6356"/>
                    <a:pt x="972" y="6504"/>
                  </a:cubicBezTo>
                  <a:cubicBezTo>
                    <a:pt x="972" y="6504"/>
                    <a:pt x="3254" y="4053"/>
                    <a:pt x="8218" y="2596"/>
                  </a:cubicBezTo>
                  <a:cubicBezTo>
                    <a:pt x="10212" y="2008"/>
                    <a:pt x="11712" y="1832"/>
                    <a:pt x="12790" y="1832"/>
                  </a:cubicBezTo>
                  <a:cubicBezTo>
                    <a:pt x="14385" y="1832"/>
                    <a:pt x="15062" y="2216"/>
                    <a:pt x="15062" y="2216"/>
                  </a:cubicBezTo>
                  <a:cubicBezTo>
                    <a:pt x="15062" y="2216"/>
                    <a:pt x="15020" y="1687"/>
                    <a:pt x="14914" y="1138"/>
                  </a:cubicBezTo>
                  <a:cubicBezTo>
                    <a:pt x="14830" y="737"/>
                    <a:pt x="14724" y="314"/>
                    <a:pt x="14576" y="124"/>
                  </a:cubicBezTo>
                  <a:cubicBezTo>
                    <a:pt x="14576" y="124"/>
                    <a:pt x="13701" y="1"/>
                    <a:pt x="12348" y="1"/>
                  </a:cubicBezTo>
                  <a:close/>
                </a:path>
              </a:pathLst>
            </a:custGeom>
            <a:solidFill>
              <a:srgbClr val="FDCD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3"/>
            <p:cNvSpPr/>
            <p:nvPr/>
          </p:nvSpPr>
          <p:spPr>
            <a:xfrm>
              <a:off x="6360987" y="2354292"/>
              <a:ext cx="595627" cy="219831"/>
            </a:xfrm>
            <a:custGeom>
              <a:avLst/>
              <a:gdLst/>
              <a:ahLst/>
              <a:cxnLst/>
              <a:rect l="l" t="t" r="r" b="b"/>
              <a:pathLst>
                <a:path w="15062" h="5559" extrusionOk="0">
                  <a:moveTo>
                    <a:pt x="13299" y="1"/>
                  </a:moveTo>
                  <a:cubicBezTo>
                    <a:pt x="10980" y="1"/>
                    <a:pt x="6907" y="1152"/>
                    <a:pt x="6063" y="1482"/>
                  </a:cubicBezTo>
                  <a:cubicBezTo>
                    <a:pt x="5933" y="1534"/>
                    <a:pt x="5802" y="1559"/>
                    <a:pt x="5676" y="1559"/>
                  </a:cubicBezTo>
                  <a:cubicBezTo>
                    <a:pt x="5146" y="1559"/>
                    <a:pt x="4709" y="1121"/>
                    <a:pt x="4880" y="489"/>
                  </a:cubicBezTo>
                  <a:lnTo>
                    <a:pt x="4880" y="489"/>
                  </a:lnTo>
                  <a:cubicBezTo>
                    <a:pt x="3063" y="1292"/>
                    <a:pt x="1310" y="2517"/>
                    <a:pt x="1" y="4397"/>
                  </a:cubicBezTo>
                  <a:cubicBezTo>
                    <a:pt x="1" y="4397"/>
                    <a:pt x="465" y="5411"/>
                    <a:pt x="972" y="5559"/>
                  </a:cubicBezTo>
                  <a:cubicBezTo>
                    <a:pt x="972" y="5559"/>
                    <a:pt x="3254" y="3108"/>
                    <a:pt x="8218" y="1651"/>
                  </a:cubicBezTo>
                  <a:cubicBezTo>
                    <a:pt x="10212" y="1063"/>
                    <a:pt x="11712" y="887"/>
                    <a:pt x="12790" y="887"/>
                  </a:cubicBezTo>
                  <a:cubicBezTo>
                    <a:pt x="14385" y="887"/>
                    <a:pt x="15062" y="1271"/>
                    <a:pt x="15062" y="1271"/>
                  </a:cubicBezTo>
                  <a:cubicBezTo>
                    <a:pt x="15062" y="1271"/>
                    <a:pt x="15020" y="742"/>
                    <a:pt x="14914" y="193"/>
                  </a:cubicBezTo>
                  <a:cubicBezTo>
                    <a:pt x="14513" y="88"/>
                    <a:pt x="14027" y="24"/>
                    <a:pt x="13478" y="3"/>
                  </a:cubicBezTo>
                  <a:cubicBezTo>
                    <a:pt x="13419" y="1"/>
                    <a:pt x="13360" y="1"/>
                    <a:pt x="13299" y="1"/>
                  </a:cubicBezTo>
                  <a:close/>
                </a:path>
              </a:pathLst>
            </a:custGeom>
            <a:solidFill>
              <a:srgbClr val="EF4E2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3"/>
            <p:cNvSpPr/>
            <p:nvPr/>
          </p:nvSpPr>
          <p:spPr>
            <a:xfrm>
              <a:off x="6190629" y="1938600"/>
              <a:ext cx="918156" cy="597644"/>
            </a:xfrm>
            <a:custGeom>
              <a:avLst/>
              <a:gdLst/>
              <a:ahLst/>
              <a:cxnLst/>
              <a:rect l="l" t="t" r="r" b="b"/>
              <a:pathLst>
                <a:path w="23218" h="15113" extrusionOk="0">
                  <a:moveTo>
                    <a:pt x="17839" y="0"/>
                  </a:moveTo>
                  <a:cubicBezTo>
                    <a:pt x="17606" y="0"/>
                    <a:pt x="17369" y="19"/>
                    <a:pt x="17131" y="59"/>
                  </a:cubicBezTo>
                  <a:cubicBezTo>
                    <a:pt x="13688" y="650"/>
                    <a:pt x="12314" y="3079"/>
                    <a:pt x="8871" y="5361"/>
                  </a:cubicBezTo>
                  <a:cubicBezTo>
                    <a:pt x="8005" y="5931"/>
                    <a:pt x="7097" y="6523"/>
                    <a:pt x="6231" y="7093"/>
                  </a:cubicBezTo>
                  <a:cubicBezTo>
                    <a:pt x="3675" y="8783"/>
                    <a:pt x="1351" y="10473"/>
                    <a:pt x="696" y="12163"/>
                  </a:cubicBezTo>
                  <a:cubicBezTo>
                    <a:pt x="1" y="14012"/>
                    <a:pt x="2317" y="15112"/>
                    <a:pt x="3606" y="15112"/>
                  </a:cubicBezTo>
                  <a:cubicBezTo>
                    <a:pt x="3921" y="15112"/>
                    <a:pt x="4176" y="15046"/>
                    <a:pt x="4309" y="14909"/>
                  </a:cubicBezTo>
                  <a:cubicBezTo>
                    <a:pt x="8724" y="10115"/>
                    <a:pt x="15600" y="9668"/>
                    <a:pt x="18012" y="9668"/>
                  </a:cubicBezTo>
                  <a:cubicBezTo>
                    <a:pt x="18566" y="9668"/>
                    <a:pt x="18884" y="9691"/>
                    <a:pt x="18884" y="9691"/>
                  </a:cubicBezTo>
                  <a:cubicBezTo>
                    <a:pt x="19074" y="9438"/>
                    <a:pt x="19243" y="9184"/>
                    <a:pt x="19412" y="8952"/>
                  </a:cubicBezTo>
                  <a:cubicBezTo>
                    <a:pt x="23218" y="3283"/>
                    <a:pt x="20866" y="0"/>
                    <a:pt x="1783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3"/>
            <p:cNvSpPr/>
            <p:nvPr/>
          </p:nvSpPr>
          <p:spPr>
            <a:xfrm>
              <a:off x="6190629" y="2219050"/>
              <a:ext cx="767687" cy="317190"/>
            </a:xfrm>
            <a:custGeom>
              <a:avLst/>
              <a:gdLst/>
              <a:ahLst/>
              <a:cxnLst/>
              <a:rect l="l" t="t" r="r" b="b"/>
              <a:pathLst>
                <a:path w="19413" h="8021" extrusionOk="0">
                  <a:moveTo>
                    <a:pt x="6231" y="1"/>
                  </a:moveTo>
                  <a:lnTo>
                    <a:pt x="6231" y="1"/>
                  </a:lnTo>
                  <a:cubicBezTo>
                    <a:pt x="3675" y="1691"/>
                    <a:pt x="1351" y="3381"/>
                    <a:pt x="696" y="5071"/>
                  </a:cubicBezTo>
                  <a:cubicBezTo>
                    <a:pt x="1" y="6920"/>
                    <a:pt x="2317" y="8020"/>
                    <a:pt x="3606" y="8020"/>
                  </a:cubicBezTo>
                  <a:cubicBezTo>
                    <a:pt x="3921" y="8020"/>
                    <a:pt x="4176" y="7954"/>
                    <a:pt x="4309" y="7817"/>
                  </a:cubicBezTo>
                  <a:cubicBezTo>
                    <a:pt x="8724" y="3023"/>
                    <a:pt x="15600" y="2576"/>
                    <a:pt x="18012" y="2576"/>
                  </a:cubicBezTo>
                  <a:cubicBezTo>
                    <a:pt x="18566" y="2576"/>
                    <a:pt x="18884" y="2599"/>
                    <a:pt x="18884" y="2599"/>
                  </a:cubicBezTo>
                  <a:cubicBezTo>
                    <a:pt x="19074" y="2346"/>
                    <a:pt x="19243" y="2092"/>
                    <a:pt x="19412" y="1860"/>
                  </a:cubicBezTo>
                  <a:cubicBezTo>
                    <a:pt x="18691" y="1535"/>
                    <a:pt x="17707" y="1241"/>
                    <a:pt x="16436" y="1241"/>
                  </a:cubicBezTo>
                  <a:cubicBezTo>
                    <a:pt x="16218" y="1241"/>
                    <a:pt x="15992" y="1250"/>
                    <a:pt x="15758" y="1268"/>
                  </a:cubicBezTo>
                  <a:cubicBezTo>
                    <a:pt x="12476" y="1532"/>
                    <a:pt x="9796" y="3582"/>
                    <a:pt x="8744" y="3582"/>
                  </a:cubicBezTo>
                  <a:cubicBezTo>
                    <a:pt x="8699" y="3582"/>
                    <a:pt x="8657" y="3579"/>
                    <a:pt x="8618" y="3571"/>
                  </a:cubicBezTo>
                  <a:cubicBezTo>
                    <a:pt x="7667" y="3360"/>
                    <a:pt x="9019" y="2282"/>
                    <a:pt x="6315" y="2156"/>
                  </a:cubicBezTo>
                  <a:cubicBezTo>
                    <a:pt x="5344" y="2092"/>
                    <a:pt x="5470" y="1205"/>
                    <a:pt x="6231" y="1"/>
                  </a:cubicBezTo>
                  <a:close/>
                </a:path>
              </a:pathLst>
            </a:custGeom>
            <a:solidFill>
              <a:srgbClr val="0E143D">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3"/>
            <p:cNvSpPr/>
            <p:nvPr/>
          </p:nvSpPr>
          <p:spPr>
            <a:xfrm>
              <a:off x="6673387" y="3269907"/>
              <a:ext cx="4231" cy="12575"/>
            </a:xfrm>
            <a:custGeom>
              <a:avLst/>
              <a:gdLst/>
              <a:ahLst/>
              <a:cxnLst/>
              <a:rect l="l" t="t" r="r" b="b"/>
              <a:pathLst>
                <a:path w="107" h="318" extrusionOk="0">
                  <a:moveTo>
                    <a:pt x="1" y="1"/>
                  </a:moveTo>
                  <a:cubicBezTo>
                    <a:pt x="1" y="64"/>
                    <a:pt x="43" y="170"/>
                    <a:pt x="106" y="318"/>
                  </a:cubicBezTo>
                  <a:cubicBezTo>
                    <a:pt x="64" y="212"/>
                    <a:pt x="22" y="107"/>
                    <a:pt x="1" y="1"/>
                  </a:cubicBezTo>
                  <a:close/>
                </a:path>
              </a:pathLst>
            </a:custGeom>
            <a:solidFill>
              <a:srgbClr val="0B4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3"/>
            <p:cNvSpPr/>
            <p:nvPr/>
          </p:nvSpPr>
          <p:spPr>
            <a:xfrm>
              <a:off x="6553133" y="2717786"/>
              <a:ext cx="47652" cy="24241"/>
            </a:xfrm>
            <a:custGeom>
              <a:avLst/>
              <a:gdLst/>
              <a:ahLst/>
              <a:cxnLst/>
              <a:rect l="l" t="t" r="r" b="b"/>
              <a:pathLst>
                <a:path w="1205" h="613" extrusionOk="0">
                  <a:moveTo>
                    <a:pt x="0" y="0"/>
                  </a:moveTo>
                  <a:cubicBezTo>
                    <a:pt x="359" y="211"/>
                    <a:pt x="760" y="444"/>
                    <a:pt x="1204" y="613"/>
                  </a:cubicBezTo>
                  <a:cubicBezTo>
                    <a:pt x="824" y="444"/>
                    <a:pt x="549" y="148"/>
                    <a:pt x="0" y="0"/>
                  </a:cubicBezTo>
                  <a:close/>
                </a:path>
              </a:pathLst>
            </a:custGeom>
            <a:solidFill>
              <a:srgbClr val="EF4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3"/>
            <p:cNvSpPr/>
            <p:nvPr/>
          </p:nvSpPr>
          <p:spPr>
            <a:xfrm>
              <a:off x="6497138" y="2664085"/>
              <a:ext cx="1029198" cy="198476"/>
            </a:xfrm>
            <a:custGeom>
              <a:avLst/>
              <a:gdLst/>
              <a:ahLst/>
              <a:cxnLst/>
              <a:rect l="l" t="t" r="r" b="b"/>
              <a:pathLst>
                <a:path w="26026" h="5019" extrusionOk="0">
                  <a:moveTo>
                    <a:pt x="7045" y="1"/>
                  </a:moveTo>
                  <a:cubicBezTo>
                    <a:pt x="7013" y="1"/>
                    <a:pt x="6982" y="3"/>
                    <a:pt x="6950" y="6"/>
                  </a:cubicBezTo>
                  <a:cubicBezTo>
                    <a:pt x="6929" y="6"/>
                    <a:pt x="6887" y="6"/>
                    <a:pt x="6845" y="27"/>
                  </a:cubicBezTo>
                  <a:cubicBezTo>
                    <a:pt x="5662" y="238"/>
                    <a:pt x="5028" y="1907"/>
                    <a:pt x="3740" y="2097"/>
                  </a:cubicBezTo>
                  <a:cubicBezTo>
                    <a:pt x="3602" y="2113"/>
                    <a:pt x="3478" y="2120"/>
                    <a:pt x="3364" y="2120"/>
                  </a:cubicBezTo>
                  <a:cubicBezTo>
                    <a:pt x="3180" y="2120"/>
                    <a:pt x="3025" y="2102"/>
                    <a:pt x="2895" y="2076"/>
                  </a:cubicBezTo>
                  <a:lnTo>
                    <a:pt x="2874" y="2076"/>
                  </a:lnTo>
                  <a:cubicBezTo>
                    <a:pt x="2789" y="2055"/>
                    <a:pt x="2726" y="2013"/>
                    <a:pt x="2662" y="1992"/>
                  </a:cubicBezTo>
                  <a:cubicBezTo>
                    <a:pt x="2641" y="1992"/>
                    <a:pt x="2641" y="1971"/>
                    <a:pt x="2620" y="1971"/>
                  </a:cubicBezTo>
                  <a:cubicBezTo>
                    <a:pt x="2240" y="1802"/>
                    <a:pt x="1965" y="1506"/>
                    <a:pt x="1416" y="1358"/>
                  </a:cubicBezTo>
                  <a:cubicBezTo>
                    <a:pt x="1374" y="1337"/>
                    <a:pt x="1332" y="1337"/>
                    <a:pt x="1268" y="1316"/>
                  </a:cubicBezTo>
                  <a:cubicBezTo>
                    <a:pt x="1151" y="1288"/>
                    <a:pt x="1044" y="1276"/>
                    <a:pt x="946" y="1276"/>
                  </a:cubicBezTo>
                  <a:cubicBezTo>
                    <a:pt x="152" y="1276"/>
                    <a:pt x="1" y="2097"/>
                    <a:pt x="1" y="2097"/>
                  </a:cubicBezTo>
                  <a:cubicBezTo>
                    <a:pt x="1" y="2097"/>
                    <a:pt x="2407" y="5018"/>
                    <a:pt x="11212" y="5018"/>
                  </a:cubicBezTo>
                  <a:cubicBezTo>
                    <a:pt x="11849" y="5018"/>
                    <a:pt x="12519" y="5003"/>
                    <a:pt x="13224" y="4970"/>
                  </a:cubicBezTo>
                  <a:cubicBezTo>
                    <a:pt x="23681" y="4484"/>
                    <a:pt x="26025" y="3006"/>
                    <a:pt x="25624" y="2668"/>
                  </a:cubicBezTo>
                  <a:cubicBezTo>
                    <a:pt x="25544" y="2596"/>
                    <a:pt x="25252" y="2570"/>
                    <a:pt x="24808" y="2570"/>
                  </a:cubicBezTo>
                  <a:cubicBezTo>
                    <a:pt x="23597" y="2570"/>
                    <a:pt x="21251" y="2765"/>
                    <a:pt x="18983" y="2765"/>
                  </a:cubicBezTo>
                  <a:cubicBezTo>
                    <a:pt x="18153" y="2765"/>
                    <a:pt x="17333" y="2739"/>
                    <a:pt x="16583" y="2668"/>
                  </a:cubicBezTo>
                  <a:cubicBezTo>
                    <a:pt x="13034" y="2330"/>
                    <a:pt x="11471" y="682"/>
                    <a:pt x="10901" y="682"/>
                  </a:cubicBezTo>
                  <a:cubicBezTo>
                    <a:pt x="10309" y="682"/>
                    <a:pt x="10119" y="1316"/>
                    <a:pt x="9549" y="1358"/>
                  </a:cubicBezTo>
                  <a:cubicBezTo>
                    <a:pt x="9537" y="1359"/>
                    <a:pt x="9524" y="1360"/>
                    <a:pt x="9512" y="1360"/>
                  </a:cubicBezTo>
                  <a:cubicBezTo>
                    <a:pt x="8934" y="1360"/>
                    <a:pt x="7933" y="1"/>
                    <a:pt x="7045" y="1"/>
                  </a:cubicBezTo>
                  <a:close/>
                </a:path>
              </a:pathLst>
            </a:custGeom>
            <a:solidFill>
              <a:srgbClr val="FDCD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3"/>
            <p:cNvSpPr/>
            <p:nvPr/>
          </p:nvSpPr>
          <p:spPr>
            <a:xfrm>
              <a:off x="6473767" y="2747009"/>
              <a:ext cx="1042525" cy="554460"/>
            </a:xfrm>
            <a:custGeom>
              <a:avLst/>
              <a:gdLst/>
              <a:ahLst/>
              <a:cxnLst/>
              <a:rect l="l" t="t" r="r" b="b"/>
              <a:pathLst>
                <a:path w="26363" h="14021" extrusionOk="0">
                  <a:moveTo>
                    <a:pt x="592" y="0"/>
                  </a:moveTo>
                  <a:lnTo>
                    <a:pt x="592" y="0"/>
                  </a:lnTo>
                  <a:cubicBezTo>
                    <a:pt x="0" y="1204"/>
                    <a:pt x="1183" y="1648"/>
                    <a:pt x="2535" y="3782"/>
                  </a:cubicBezTo>
                  <a:cubicBezTo>
                    <a:pt x="3908" y="5936"/>
                    <a:pt x="3950" y="11999"/>
                    <a:pt x="5704" y="13308"/>
                  </a:cubicBezTo>
                  <a:cubicBezTo>
                    <a:pt x="6321" y="13777"/>
                    <a:pt x="7050" y="14020"/>
                    <a:pt x="7805" y="14020"/>
                  </a:cubicBezTo>
                  <a:cubicBezTo>
                    <a:pt x="9194" y="14020"/>
                    <a:pt x="10669" y="13195"/>
                    <a:pt x="11682" y="11428"/>
                  </a:cubicBezTo>
                  <a:cubicBezTo>
                    <a:pt x="13245" y="8703"/>
                    <a:pt x="15273" y="5450"/>
                    <a:pt x="18146" y="4669"/>
                  </a:cubicBezTo>
                  <a:cubicBezTo>
                    <a:pt x="18758" y="4500"/>
                    <a:pt x="19455" y="4310"/>
                    <a:pt x="20216" y="4098"/>
                  </a:cubicBezTo>
                  <a:cubicBezTo>
                    <a:pt x="23046" y="3296"/>
                    <a:pt x="26363" y="2113"/>
                    <a:pt x="26215" y="571"/>
                  </a:cubicBezTo>
                  <a:lnTo>
                    <a:pt x="26215" y="571"/>
                  </a:lnTo>
                  <a:cubicBezTo>
                    <a:pt x="26215" y="571"/>
                    <a:pt x="21589" y="2529"/>
                    <a:pt x="13306" y="2529"/>
                  </a:cubicBezTo>
                  <a:cubicBezTo>
                    <a:pt x="12900" y="2529"/>
                    <a:pt x="12485" y="2524"/>
                    <a:pt x="12062" y="2514"/>
                  </a:cubicBezTo>
                  <a:cubicBezTo>
                    <a:pt x="3021" y="2324"/>
                    <a:pt x="592" y="1"/>
                    <a:pt x="592" y="0"/>
                  </a:cubicBezTo>
                  <a:close/>
                </a:path>
              </a:pathLst>
            </a:custGeom>
            <a:solidFill>
              <a:srgbClr val="F9A1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3"/>
            <p:cNvSpPr/>
            <p:nvPr/>
          </p:nvSpPr>
          <p:spPr>
            <a:xfrm>
              <a:off x="6473767" y="2747009"/>
              <a:ext cx="799442" cy="554460"/>
            </a:xfrm>
            <a:custGeom>
              <a:avLst/>
              <a:gdLst/>
              <a:ahLst/>
              <a:cxnLst/>
              <a:rect l="l" t="t" r="r" b="b"/>
              <a:pathLst>
                <a:path w="20216" h="14021" extrusionOk="0">
                  <a:moveTo>
                    <a:pt x="592" y="0"/>
                  </a:moveTo>
                  <a:cubicBezTo>
                    <a:pt x="0" y="1204"/>
                    <a:pt x="1183" y="1648"/>
                    <a:pt x="2535" y="3782"/>
                  </a:cubicBezTo>
                  <a:cubicBezTo>
                    <a:pt x="3908" y="5936"/>
                    <a:pt x="3950" y="11999"/>
                    <a:pt x="5704" y="13308"/>
                  </a:cubicBezTo>
                  <a:cubicBezTo>
                    <a:pt x="6321" y="13777"/>
                    <a:pt x="7050" y="14020"/>
                    <a:pt x="7805" y="14020"/>
                  </a:cubicBezTo>
                  <a:cubicBezTo>
                    <a:pt x="9194" y="14020"/>
                    <a:pt x="10669" y="13195"/>
                    <a:pt x="11682" y="11428"/>
                  </a:cubicBezTo>
                  <a:cubicBezTo>
                    <a:pt x="13245" y="8703"/>
                    <a:pt x="15273" y="5450"/>
                    <a:pt x="18146" y="4669"/>
                  </a:cubicBezTo>
                  <a:cubicBezTo>
                    <a:pt x="18758" y="4500"/>
                    <a:pt x="19455" y="4310"/>
                    <a:pt x="20216" y="4098"/>
                  </a:cubicBezTo>
                  <a:lnTo>
                    <a:pt x="20216" y="4098"/>
                  </a:lnTo>
                  <a:cubicBezTo>
                    <a:pt x="18272" y="4225"/>
                    <a:pt x="16583" y="4120"/>
                    <a:pt x="15083" y="4711"/>
                  </a:cubicBezTo>
                  <a:cubicBezTo>
                    <a:pt x="12316" y="5788"/>
                    <a:pt x="10752" y="10499"/>
                    <a:pt x="8006" y="10985"/>
                  </a:cubicBezTo>
                  <a:cubicBezTo>
                    <a:pt x="7909" y="11001"/>
                    <a:pt x="7815" y="11009"/>
                    <a:pt x="7726" y="11009"/>
                  </a:cubicBezTo>
                  <a:cubicBezTo>
                    <a:pt x="5278" y="11009"/>
                    <a:pt x="5784" y="5057"/>
                    <a:pt x="4500" y="3549"/>
                  </a:cubicBezTo>
                  <a:cubicBezTo>
                    <a:pt x="3148" y="2007"/>
                    <a:pt x="740" y="1479"/>
                    <a:pt x="592" y="0"/>
                  </a:cubicBezTo>
                  <a:close/>
                </a:path>
              </a:pathLst>
            </a:custGeom>
            <a:solidFill>
              <a:srgbClr val="EF4E2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3"/>
            <p:cNvSpPr/>
            <p:nvPr/>
          </p:nvSpPr>
          <p:spPr>
            <a:xfrm>
              <a:off x="6611579" y="2665152"/>
              <a:ext cx="277804" cy="129629"/>
            </a:xfrm>
            <a:custGeom>
              <a:avLst/>
              <a:gdLst/>
              <a:ahLst/>
              <a:cxnLst/>
              <a:rect l="l" t="t" r="r" b="b"/>
              <a:pathLst>
                <a:path w="7025" h="3278" extrusionOk="0">
                  <a:moveTo>
                    <a:pt x="3951" y="0"/>
                  </a:moveTo>
                  <a:lnTo>
                    <a:pt x="3951" y="0"/>
                  </a:lnTo>
                  <a:cubicBezTo>
                    <a:pt x="2768" y="211"/>
                    <a:pt x="2134" y="1880"/>
                    <a:pt x="846" y="2070"/>
                  </a:cubicBezTo>
                  <a:cubicBezTo>
                    <a:pt x="708" y="2086"/>
                    <a:pt x="584" y="2093"/>
                    <a:pt x="470" y="2093"/>
                  </a:cubicBezTo>
                  <a:cubicBezTo>
                    <a:pt x="286" y="2093"/>
                    <a:pt x="131" y="2075"/>
                    <a:pt x="1" y="2049"/>
                  </a:cubicBezTo>
                  <a:lnTo>
                    <a:pt x="1" y="2049"/>
                  </a:lnTo>
                  <a:cubicBezTo>
                    <a:pt x="85" y="2070"/>
                    <a:pt x="170" y="2091"/>
                    <a:pt x="254" y="2134"/>
                  </a:cubicBezTo>
                  <a:cubicBezTo>
                    <a:pt x="1735" y="2532"/>
                    <a:pt x="5434" y="3277"/>
                    <a:pt x="6562" y="3277"/>
                  </a:cubicBezTo>
                  <a:cubicBezTo>
                    <a:pt x="6931" y="3277"/>
                    <a:pt x="7025" y="3198"/>
                    <a:pt x="6676" y="3000"/>
                  </a:cubicBezTo>
                  <a:cubicBezTo>
                    <a:pt x="5493" y="2324"/>
                    <a:pt x="3592" y="613"/>
                    <a:pt x="3951" y="0"/>
                  </a:cubicBezTo>
                  <a:close/>
                </a:path>
              </a:pathLst>
            </a:custGeom>
            <a:solidFill>
              <a:srgbClr val="EF4E2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3"/>
            <p:cNvSpPr/>
            <p:nvPr/>
          </p:nvSpPr>
          <p:spPr>
            <a:xfrm>
              <a:off x="6911721" y="2773465"/>
              <a:ext cx="468529" cy="65922"/>
            </a:xfrm>
            <a:custGeom>
              <a:avLst/>
              <a:gdLst/>
              <a:ahLst/>
              <a:cxnLst/>
              <a:rect l="l" t="t" r="r" b="b"/>
              <a:pathLst>
                <a:path w="11848" h="1667" extrusionOk="0">
                  <a:moveTo>
                    <a:pt x="2282" y="0"/>
                  </a:moveTo>
                  <a:cubicBezTo>
                    <a:pt x="1000" y="0"/>
                    <a:pt x="1" y="1245"/>
                    <a:pt x="438" y="1549"/>
                  </a:cubicBezTo>
                  <a:cubicBezTo>
                    <a:pt x="554" y="1634"/>
                    <a:pt x="939" y="1667"/>
                    <a:pt x="1495" y="1667"/>
                  </a:cubicBezTo>
                  <a:cubicBezTo>
                    <a:pt x="3160" y="1667"/>
                    <a:pt x="6352" y="1370"/>
                    <a:pt x="8380" y="1275"/>
                  </a:cubicBezTo>
                  <a:cubicBezTo>
                    <a:pt x="10860" y="1159"/>
                    <a:pt x="11847" y="172"/>
                    <a:pt x="11228" y="172"/>
                  </a:cubicBezTo>
                  <a:cubicBezTo>
                    <a:pt x="11172" y="172"/>
                    <a:pt x="11103" y="180"/>
                    <a:pt x="11021" y="197"/>
                  </a:cubicBezTo>
                  <a:cubicBezTo>
                    <a:pt x="10289" y="346"/>
                    <a:pt x="9091" y="407"/>
                    <a:pt x="7815" y="407"/>
                  </a:cubicBezTo>
                  <a:cubicBezTo>
                    <a:pt x="5816" y="407"/>
                    <a:pt x="3622" y="256"/>
                    <a:pt x="2719" y="50"/>
                  </a:cubicBezTo>
                  <a:cubicBezTo>
                    <a:pt x="2571" y="16"/>
                    <a:pt x="2425" y="0"/>
                    <a:pt x="22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3"/>
            <p:cNvSpPr/>
            <p:nvPr/>
          </p:nvSpPr>
          <p:spPr>
            <a:xfrm>
              <a:off x="5945810" y="3267574"/>
              <a:ext cx="774410" cy="265110"/>
            </a:xfrm>
            <a:custGeom>
              <a:avLst/>
              <a:gdLst/>
              <a:ahLst/>
              <a:cxnLst/>
              <a:rect l="l" t="t" r="r" b="b"/>
              <a:pathLst>
                <a:path w="19583" h="6704" extrusionOk="0">
                  <a:moveTo>
                    <a:pt x="15782" y="1"/>
                  </a:moveTo>
                  <a:cubicBezTo>
                    <a:pt x="13853" y="1"/>
                    <a:pt x="10446" y="399"/>
                    <a:pt x="7606" y="1264"/>
                  </a:cubicBezTo>
                  <a:cubicBezTo>
                    <a:pt x="6465" y="1602"/>
                    <a:pt x="5430" y="2025"/>
                    <a:pt x="4606" y="2531"/>
                  </a:cubicBezTo>
                  <a:cubicBezTo>
                    <a:pt x="2159" y="4059"/>
                    <a:pt x="2679" y="4275"/>
                    <a:pt x="3179" y="4275"/>
                  </a:cubicBezTo>
                  <a:cubicBezTo>
                    <a:pt x="3357" y="4275"/>
                    <a:pt x="3532" y="4248"/>
                    <a:pt x="3571" y="4243"/>
                  </a:cubicBezTo>
                  <a:lnTo>
                    <a:pt x="3571" y="4243"/>
                  </a:lnTo>
                  <a:cubicBezTo>
                    <a:pt x="3233" y="4390"/>
                    <a:pt x="1" y="5932"/>
                    <a:pt x="2071" y="6524"/>
                  </a:cubicBezTo>
                  <a:cubicBezTo>
                    <a:pt x="2515" y="6646"/>
                    <a:pt x="3238" y="6704"/>
                    <a:pt x="4140" y="6704"/>
                  </a:cubicBezTo>
                  <a:cubicBezTo>
                    <a:pt x="4955" y="6704"/>
                    <a:pt x="5917" y="6656"/>
                    <a:pt x="6951" y="6566"/>
                  </a:cubicBezTo>
                  <a:cubicBezTo>
                    <a:pt x="7120" y="6545"/>
                    <a:pt x="7310" y="6524"/>
                    <a:pt x="7500" y="6503"/>
                  </a:cubicBezTo>
                  <a:cubicBezTo>
                    <a:pt x="10922" y="6165"/>
                    <a:pt x="14872" y="5404"/>
                    <a:pt x="16625" y="4475"/>
                  </a:cubicBezTo>
                  <a:cubicBezTo>
                    <a:pt x="19583" y="2933"/>
                    <a:pt x="18569" y="504"/>
                    <a:pt x="17048" y="102"/>
                  </a:cubicBezTo>
                  <a:cubicBezTo>
                    <a:pt x="16789" y="35"/>
                    <a:pt x="16349" y="1"/>
                    <a:pt x="15782" y="1"/>
                  </a:cubicBezTo>
                  <a:close/>
                </a:path>
              </a:pathLst>
            </a:custGeom>
            <a:solidFill>
              <a:srgbClr val="AE7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3"/>
            <p:cNvSpPr/>
            <p:nvPr/>
          </p:nvSpPr>
          <p:spPr>
            <a:xfrm>
              <a:off x="5945810" y="3317558"/>
              <a:ext cx="300779" cy="215125"/>
            </a:xfrm>
            <a:custGeom>
              <a:avLst/>
              <a:gdLst/>
              <a:ahLst/>
              <a:cxnLst/>
              <a:rect l="l" t="t" r="r" b="b"/>
              <a:pathLst>
                <a:path w="7606" h="5440" extrusionOk="0">
                  <a:moveTo>
                    <a:pt x="7606" y="0"/>
                  </a:moveTo>
                  <a:lnTo>
                    <a:pt x="7606" y="0"/>
                  </a:lnTo>
                  <a:cubicBezTo>
                    <a:pt x="6465" y="338"/>
                    <a:pt x="5430" y="761"/>
                    <a:pt x="4606" y="1267"/>
                  </a:cubicBezTo>
                  <a:cubicBezTo>
                    <a:pt x="2159" y="2795"/>
                    <a:pt x="2679" y="3011"/>
                    <a:pt x="3179" y="3011"/>
                  </a:cubicBezTo>
                  <a:cubicBezTo>
                    <a:pt x="3357" y="3011"/>
                    <a:pt x="3532" y="2984"/>
                    <a:pt x="3571" y="2979"/>
                  </a:cubicBezTo>
                  <a:lnTo>
                    <a:pt x="3571" y="2979"/>
                  </a:lnTo>
                  <a:cubicBezTo>
                    <a:pt x="3233" y="3126"/>
                    <a:pt x="1" y="4668"/>
                    <a:pt x="2071" y="5260"/>
                  </a:cubicBezTo>
                  <a:cubicBezTo>
                    <a:pt x="2515" y="5382"/>
                    <a:pt x="3238" y="5440"/>
                    <a:pt x="4140" y="5440"/>
                  </a:cubicBezTo>
                  <a:cubicBezTo>
                    <a:pt x="4955" y="5440"/>
                    <a:pt x="5917" y="5392"/>
                    <a:pt x="6951" y="5302"/>
                  </a:cubicBezTo>
                  <a:cubicBezTo>
                    <a:pt x="6338" y="4225"/>
                    <a:pt x="6338" y="3126"/>
                    <a:pt x="6592" y="2176"/>
                  </a:cubicBezTo>
                  <a:cubicBezTo>
                    <a:pt x="6824" y="1225"/>
                    <a:pt x="7289" y="444"/>
                    <a:pt x="7606"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3"/>
            <p:cNvSpPr/>
            <p:nvPr/>
          </p:nvSpPr>
          <p:spPr>
            <a:xfrm>
              <a:off x="6093667" y="3435322"/>
              <a:ext cx="40" cy="40"/>
            </a:xfrm>
            <a:custGeom>
              <a:avLst/>
              <a:gdLst/>
              <a:ahLst/>
              <a:cxnLst/>
              <a:rect l="l" t="t" r="r" b="b"/>
              <a:pathLst>
                <a:path w="1" h="1" extrusionOk="0">
                  <a:moveTo>
                    <a:pt x="1" y="1"/>
                  </a:moveTo>
                  <a:close/>
                </a:path>
              </a:pathLst>
            </a:custGeom>
            <a:solidFill>
              <a:srgbClr val="FFFFFF"/>
            </a:solidFill>
            <a:ln w="6875" cap="flat" cmpd="sng">
              <a:solidFill>
                <a:srgbClr val="000000"/>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3"/>
            <p:cNvSpPr/>
            <p:nvPr/>
          </p:nvSpPr>
          <p:spPr>
            <a:xfrm>
              <a:off x="5945810" y="3400246"/>
              <a:ext cx="296588" cy="132436"/>
            </a:xfrm>
            <a:custGeom>
              <a:avLst/>
              <a:gdLst/>
              <a:ahLst/>
              <a:cxnLst/>
              <a:rect l="l" t="t" r="r" b="b"/>
              <a:pathLst>
                <a:path w="7500" h="3349" extrusionOk="0">
                  <a:moveTo>
                    <a:pt x="7141" y="0"/>
                  </a:moveTo>
                  <a:cubicBezTo>
                    <a:pt x="7141" y="0"/>
                    <a:pt x="6930" y="21"/>
                    <a:pt x="6592" y="85"/>
                  </a:cubicBezTo>
                  <a:cubicBezTo>
                    <a:pt x="5873" y="212"/>
                    <a:pt x="4627" y="486"/>
                    <a:pt x="3592" y="888"/>
                  </a:cubicBezTo>
                  <a:lnTo>
                    <a:pt x="3571" y="888"/>
                  </a:lnTo>
                  <a:cubicBezTo>
                    <a:pt x="3233" y="1035"/>
                    <a:pt x="1" y="2577"/>
                    <a:pt x="2071" y="3169"/>
                  </a:cubicBezTo>
                  <a:cubicBezTo>
                    <a:pt x="2515" y="3291"/>
                    <a:pt x="3238" y="3349"/>
                    <a:pt x="4140" y="3349"/>
                  </a:cubicBezTo>
                  <a:cubicBezTo>
                    <a:pt x="4955" y="3349"/>
                    <a:pt x="5917" y="3301"/>
                    <a:pt x="6951" y="3211"/>
                  </a:cubicBezTo>
                  <a:cubicBezTo>
                    <a:pt x="7120" y="3190"/>
                    <a:pt x="7310" y="3169"/>
                    <a:pt x="7500" y="3148"/>
                  </a:cubicBezTo>
                  <a:cubicBezTo>
                    <a:pt x="7183" y="2092"/>
                    <a:pt x="7141" y="0"/>
                    <a:pt x="7141"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3"/>
            <p:cNvSpPr/>
            <p:nvPr/>
          </p:nvSpPr>
          <p:spPr>
            <a:xfrm>
              <a:off x="6099519" y="3305735"/>
              <a:ext cx="517130" cy="176133"/>
            </a:xfrm>
            <a:custGeom>
              <a:avLst/>
              <a:gdLst/>
              <a:ahLst/>
              <a:cxnLst/>
              <a:rect l="l" t="t" r="r" b="b"/>
              <a:pathLst>
                <a:path w="13077" h="4454" extrusionOk="0">
                  <a:moveTo>
                    <a:pt x="9515" y="1"/>
                  </a:moveTo>
                  <a:cubicBezTo>
                    <a:pt x="7737" y="1"/>
                    <a:pt x="5698" y="248"/>
                    <a:pt x="4521" y="616"/>
                  </a:cubicBezTo>
                  <a:cubicBezTo>
                    <a:pt x="2155" y="1355"/>
                    <a:pt x="339" y="2242"/>
                    <a:pt x="1289" y="2433"/>
                  </a:cubicBezTo>
                  <a:cubicBezTo>
                    <a:pt x="2219" y="2644"/>
                    <a:pt x="3106" y="3193"/>
                    <a:pt x="2430" y="3383"/>
                  </a:cubicBezTo>
                  <a:cubicBezTo>
                    <a:pt x="1754" y="3594"/>
                    <a:pt x="1" y="3721"/>
                    <a:pt x="127" y="4186"/>
                  </a:cubicBezTo>
                  <a:cubicBezTo>
                    <a:pt x="184" y="4370"/>
                    <a:pt x="992" y="4454"/>
                    <a:pt x="2143" y="4454"/>
                  </a:cubicBezTo>
                  <a:cubicBezTo>
                    <a:pt x="4030" y="4454"/>
                    <a:pt x="6839" y="4228"/>
                    <a:pt x="8767" y="3848"/>
                  </a:cubicBezTo>
                  <a:cubicBezTo>
                    <a:pt x="11872" y="3256"/>
                    <a:pt x="13076" y="1693"/>
                    <a:pt x="12950" y="891"/>
                  </a:cubicBezTo>
                  <a:cubicBezTo>
                    <a:pt x="12844" y="253"/>
                    <a:pt x="11312" y="1"/>
                    <a:pt x="95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3"/>
            <p:cNvSpPr/>
            <p:nvPr/>
          </p:nvSpPr>
          <p:spPr>
            <a:xfrm>
              <a:off x="6735235" y="2048099"/>
              <a:ext cx="208679" cy="208877"/>
            </a:xfrm>
            <a:custGeom>
              <a:avLst/>
              <a:gdLst/>
              <a:ahLst/>
              <a:cxnLst/>
              <a:rect l="l" t="t" r="r" b="b"/>
              <a:pathLst>
                <a:path w="5277" h="5282" extrusionOk="0">
                  <a:moveTo>
                    <a:pt x="3073" y="0"/>
                  </a:moveTo>
                  <a:cubicBezTo>
                    <a:pt x="2973" y="0"/>
                    <a:pt x="2871" y="5"/>
                    <a:pt x="2767" y="15"/>
                  </a:cubicBezTo>
                  <a:cubicBezTo>
                    <a:pt x="1394" y="120"/>
                    <a:pt x="0" y="1324"/>
                    <a:pt x="444" y="2824"/>
                  </a:cubicBezTo>
                  <a:cubicBezTo>
                    <a:pt x="908" y="4324"/>
                    <a:pt x="2007" y="4134"/>
                    <a:pt x="2112" y="4218"/>
                  </a:cubicBezTo>
                  <a:cubicBezTo>
                    <a:pt x="2112" y="4218"/>
                    <a:pt x="2190" y="5281"/>
                    <a:pt x="2437" y="5281"/>
                  </a:cubicBezTo>
                  <a:cubicBezTo>
                    <a:pt x="2448" y="5281"/>
                    <a:pt x="2460" y="5279"/>
                    <a:pt x="2472" y="5275"/>
                  </a:cubicBezTo>
                  <a:cubicBezTo>
                    <a:pt x="2725" y="5169"/>
                    <a:pt x="2683" y="4134"/>
                    <a:pt x="2683" y="4134"/>
                  </a:cubicBezTo>
                  <a:lnTo>
                    <a:pt x="2683" y="4134"/>
                  </a:lnTo>
                  <a:cubicBezTo>
                    <a:pt x="2683" y="4134"/>
                    <a:pt x="2919" y="5195"/>
                    <a:pt x="3068" y="5195"/>
                  </a:cubicBezTo>
                  <a:cubicBezTo>
                    <a:pt x="3073" y="5195"/>
                    <a:pt x="3079" y="5193"/>
                    <a:pt x="3084" y="5190"/>
                  </a:cubicBezTo>
                  <a:cubicBezTo>
                    <a:pt x="3232" y="5106"/>
                    <a:pt x="3443" y="4176"/>
                    <a:pt x="3443" y="4176"/>
                  </a:cubicBezTo>
                  <a:cubicBezTo>
                    <a:pt x="3443" y="4176"/>
                    <a:pt x="3645" y="5086"/>
                    <a:pt x="3793" y="5086"/>
                  </a:cubicBezTo>
                  <a:cubicBezTo>
                    <a:pt x="3796" y="5086"/>
                    <a:pt x="3799" y="5085"/>
                    <a:pt x="3802" y="5084"/>
                  </a:cubicBezTo>
                  <a:cubicBezTo>
                    <a:pt x="3950" y="5021"/>
                    <a:pt x="4035" y="4408"/>
                    <a:pt x="3971" y="4049"/>
                  </a:cubicBezTo>
                  <a:cubicBezTo>
                    <a:pt x="3908" y="3669"/>
                    <a:pt x="5175" y="3606"/>
                    <a:pt x="5218" y="2106"/>
                  </a:cubicBezTo>
                  <a:cubicBezTo>
                    <a:pt x="5276" y="719"/>
                    <a:pt x="4305" y="0"/>
                    <a:pt x="3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3"/>
            <p:cNvSpPr/>
            <p:nvPr/>
          </p:nvSpPr>
          <p:spPr>
            <a:xfrm>
              <a:off x="6756470" y="2112398"/>
              <a:ext cx="92298" cy="68729"/>
            </a:xfrm>
            <a:custGeom>
              <a:avLst/>
              <a:gdLst/>
              <a:ahLst/>
              <a:cxnLst/>
              <a:rect l="l" t="t" r="r" b="b"/>
              <a:pathLst>
                <a:path w="2334" h="1738" extrusionOk="0">
                  <a:moveTo>
                    <a:pt x="1026" y="1"/>
                  </a:moveTo>
                  <a:cubicBezTo>
                    <a:pt x="990" y="1"/>
                    <a:pt x="955" y="5"/>
                    <a:pt x="921" y="15"/>
                  </a:cubicBezTo>
                  <a:cubicBezTo>
                    <a:pt x="1" y="259"/>
                    <a:pt x="649" y="1738"/>
                    <a:pt x="1353" y="1738"/>
                  </a:cubicBezTo>
                  <a:cubicBezTo>
                    <a:pt x="1442" y="1738"/>
                    <a:pt x="1531" y="1715"/>
                    <a:pt x="1618" y="1663"/>
                  </a:cubicBezTo>
                  <a:cubicBezTo>
                    <a:pt x="2334" y="1225"/>
                    <a:pt x="1607" y="1"/>
                    <a:pt x="102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3"/>
            <p:cNvSpPr/>
            <p:nvPr/>
          </p:nvSpPr>
          <p:spPr>
            <a:xfrm>
              <a:off x="6847145" y="2098123"/>
              <a:ext cx="81265" cy="74661"/>
            </a:xfrm>
            <a:custGeom>
              <a:avLst/>
              <a:gdLst/>
              <a:ahLst/>
              <a:cxnLst/>
              <a:rect l="l" t="t" r="r" b="b"/>
              <a:pathLst>
                <a:path w="2055" h="1888" extrusionOk="0">
                  <a:moveTo>
                    <a:pt x="1115" y="0"/>
                  </a:moveTo>
                  <a:cubicBezTo>
                    <a:pt x="358" y="0"/>
                    <a:pt x="0" y="1676"/>
                    <a:pt x="740" y="1876"/>
                  </a:cubicBezTo>
                  <a:cubicBezTo>
                    <a:pt x="767" y="1883"/>
                    <a:pt x="794" y="1887"/>
                    <a:pt x="821" y="1887"/>
                  </a:cubicBezTo>
                  <a:cubicBezTo>
                    <a:pt x="1414" y="1887"/>
                    <a:pt x="2055" y="199"/>
                    <a:pt x="1247" y="17"/>
                  </a:cubicBezTo>
                  <a:cubicBezTo>
                    <a:pt x="1202" y="6"/>
                    <a:pt x="1158" y="0"/>
                    <a:pt x="1115"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73"/>
          <p:cNvGrpSpPr/>
          <p:nvPr/>
        </p:nvGrpSpPr>
        <p:grpSpPr>
          <a:xfrm>
            <a:off x="4826198" y="2376130"/>
            <a:ext cx="1510026" cy="2119057"/>
            <a:chOff x="4701903" y="1933093"/>
            <a:chExt cx="1510026" cy="2119057"/>
          </a:xfrm>
        </p:grpSpPr>
        <p:sp>
          <p:nvSpPr>
            <p:cNvPr id="4519" name="Google Shape;4519;p73"/>
            <p:cNvSpPr/>
            <p:nvPr/>
          </p:nvSpPr>
          <p:spPr>
            <a:xfrm flipH="1">
              <a:off x="5309228" y="3725610"/>
              <a:ext cx="276260" cy="326541"/>
            </a:xfrm>
            <a:custGeom>
              <a:avLst/>
              <a:gdLst/>
              <a:ahLst/>
              <a:cxnLst/>
              <a:rect l="l" t="t" r="r" b="b"/>
              <a:pathLst>
                <a:path w="4379" h="5176" extrusionOk="0">
                  <a:moveTo>
                    <a:pt x="1996" y="1"/>
                  </a:moveTo>
                  <a:cubicBezTo>
                    <a:pt x="1842" y="1"/>
                    <a:pt x="1735" y="50"/>
                    <a:pt x="1700" y="173"/>
                  </a:cubicBezTo>
                  <a:cubicBezTo>
                    <a:pt x="1599" y="512"/>
                    <a:pt x="1606" y="1044"/>
                    <a:pt x="1606" y="1376"/>
                  </a:cubicBezTo>
                  <a:cubicBezTo>
                    <a:pt x="1606" y="1873"/>
                    <a:pt x="1801" y="3061"/>
                    <a:pt x="1801" y="3558"/>
                  </a:cubicBezTo>
                  <a:cubicBezTo>
                    <a:pt x="1801" y="3644"/>
                    <a:pt x="1801" y="3738"/>
                    <a:pt x="1772" y="3817"/>
                  </a:cubicBezTo>
                  <a:cubicBezTo>
                    <a:pt x="1700" y="4018"/>
                    <a:pt x="1477" y="4126"/>
                    <a:pt x="1268" y="4198"/>
                  </a:cubicBezTo>
                  <a:cubicBezTo>
                    <a:pt x="757" y="4393"/>
                    <a:pt x="166" y="4630"/>
                    <a:pt x="1" y="5149"/>
                  </a:cubicBezTo>
                  <a:cubicBezTo>
                    <a:pt x="764" y="5166"/>
                    <a:pt x="1529" y="5176"/>
                    <a:pt x="2296" y="5176"/>
                  </a:cubicBezTo>
                  <a:cubicBezTo>
                    <a:pt x="2796" y="5176"/>
                    <a:pt x="3295" y="5172"/>
                    <a:pt x="3795" y="5163"/>
                  </a:cubicBezTo>
                  <a:cubicBezTo>
                    <a:pt x="3774" y="4695"/>
                    <a:pt x="3846" y="4227"/>
                    <a:pt x="3918" y="3759"/>
                  </a:cubicBezTo>
                  <a:cubicBezTo>
                    <a:pt x="4076" y="2787"/>
                    <a:pt x="4227" y="1822"/>
                    <a:pt x="4379" y="850"/>
                  </a:cubicBezTo>
                  <a:cubicBezTo>
                    <a:pt x="3958" y="787"/>
                    <a:pt x="2609" y="1"/>
                    <a:pt x="1996"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3"/>
            <p:cNvSpPr/>
            <p:nvPr/>
          </p:nvSpPr>
          <p:spPr>
            <a:xfrm flipH="1">
              <a:off x="4768205" y="3719238"/>
              <a:ext cx="313040" cy="332913"/>
            </a:xfrm>
            <a:custGeom>
              <a:avLst/>
              <a:gdLst/>
              <a:ahLst/>
              <a:cxnLst/>
              <a:rect l="l" t="t" r="r" b="b"/>
              <a:pathLst>
                <a:path w="4962" h="5277" extrusionOk="0">
                  <a:moveTo>
                    <a:pt x="2431" y="1"/>
                  </a:moveTo>
                  <a:cubicBezTo>
                    <a:pt x="1789" y="1"/>
                    <a:pt x="452" y="999"/>
                    <a:pt x="0" y="1066"/>
                  </a:cubicBezTo>
                  <a:lnTo>
                    <a:pt x="1174" y="5264"/>
                  </a:lnTo>
                  <a:cubicBezTo>
                    <a:pt x="1671" y="5273"/>
                    <a:pt x="2169" y="5277"/>
                    <a:pt x="2668" y="5277"/>
                  </a:cubicBezTo>
                  <a:cubicBezTo>
                    <a:pt x="3433" y="5277"/>
                    <a:pt x="4199" y="5267"/>
                    <a:pt x="4962" y="5250"/>
                  </a:cubicBezTo>
                  <a:cubicBezTo>
                    <a:pt x="4796" y="4731"/>
                    <a:pt x="3745" y="4292"/>
                    <a:pt x="3226" y="4098"/>
                  </a:cubicBezTo>
                  <a:lnTo>
                    <a:pt x="2701" y="109"/>
                  </a:lnTo>
                  <a:cubicBezTo>
                    <a:pt x="2639" y="33"/>
                    <a:pt x="2546" y="1"/>
                    <a:pt x="2431"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3"/>
            <p:cNvSpPr/>
            <p:nvPr/>
          </p:nvSpPr>
          <p:spPr>
            <a:xfrm flipH="1">
              <a:off x="4918971" y="3278395"/>
              <a:ext cx="597943" cy="481105"/>
            </a:xfrm>
            <a:custGeom>
              <a:avLst/>
              <a:gdLst/>
              <a:ahLst/>
              <a:cxnLst/>
              <a:rect l="l" t="t" r="r" b="b"/>
              <a:pathLst>
                <a:path w="9478" h="7626" extrusionOk="0">
                  <a:moveTo>
                    <a:pt x="4658" y="1"/>
                  </a:moveTo>
                  <a:cubicBezTo>
                    <a:pt x="4357" y="1"/>
                    <a:pt x="4055" y="29"/>
                    <a:pt x="3760" y="83"/>
                  </a:cubicBezTo>
                  <a:cubicBezTo>
                    <a:pt x="2838" y="241"/>
                    <a:pt x="1203" y="717"/>
                    <a:pt x="771" y="1595"/>
                  </a:cubicBezTo>
                  <a:cubicBezTo>
                    <a:pt x="217" y="2726"/>
                    <a:pt x="123" y="4367"/>
                    <a:pt x="30" y="5606"/>
                  </a:cubicBezTo>
                  <a:cubicBezTo>
                    <a:pt x="8" y="5908"/>
                    <a:pt x="1" y="6225"/>
                    <a:pt x="116" y="6513"/>
                  </a:cubicBezTo>
                  <a:cubicBezTo>
                    <a:pt x="217" y="6758"/>
                    <a:pt x="411" y="6953"/>
                    <a:pt x="627" y="7111"/>
                  </a:cubicBezTo>
                  <a:cubicBezTo>
                    <a:pt x="1085" y="7448"/>
                    <a:pt x="1655" y="7625"/>
                    <a:pt x="2221" y="7625"/>
                  </a:cubicBezTo>
                  <a:cubicBezTo>
                    <a:pt x="2538" y="7625"/>
                    <a:pt x="2853" y="7570"/>
                    <a:pt x="3148" y="7457"/>
                  </a:cubicBezTo>
                  <a:cubicBezTo>
                    <a:pt x="3976" y="7140"/>
                    <a:pt x="4617" y="6384"/>
                    <a:pt x="4797" y="5520"/>
                  </a:cubicBezTo>
                  <a:cubicBezTo>
                    <a:pt x="5178" y="5642"/>
                    <a:pt x="5365" y="6052"/>
                    <a:pt x="5581" y="6391"/>
                  </a:cubicBezTo>
                  <a:cubicBezTo>
                    <a:pt x="5898" y="6888"/>
                    <a:pt x="6366" y="7291"/>
                    <a:pt x="6921" y="7478"/>
                  </a:cubicBezTo>
                  <a:cubicBezTo>
                    <a:pt x="7131" y="7548"/>
                    <a:pt x="7352" y="7584"/>
                    <a:pt x="7572" y="7584"/>
                  </a:cubicBezTo>
                  <a:cubicBezTo>
                    <a:pt x="7940" y="7584"/>
                    <a:pt x="8304" y="7484"/>
                    <a:pt x="8606" y="7277"/>
                  </a:cubicBezTo>
                  <a:cubicBezTo>
                    <a:pt x="9167" y="6888"/>
                    <a:pt x="9441" y="6189"/>
                    <a:pt x="9463" y="5520"/>
                  </a:cubicBezTo>
                  <a:cubicBezTo>
                    <a:pt x="9477" y="4843"/>
                    <a:pt x="9268" y="4180"/>
                    <a:pt x="9023" y="3554"/>
                  </a:cubicBezTo>
                  <a:cubicBezTo>
                    <a:pt x="8548" y="2373"/>
                    <a:pt x="7871" y="1199"/>
                    <a:pt x="6784" y="551"/>
                  </a:cubicBezTo>
                  <a:cubicBezTo>
                    <a:pt x="6144" y="172"/>
                    <a:pt x="5402" y="1"/>
                    <a:pt x="4658"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3"/>
            <p:cNvSpPr/>
            <p:nvPr/>
          </p:nvSpPr>
          <p:spPr>
            <a:xfrm flipH="1">
              <a:off x="5320591" y="3465318"/>
              <a:ext cx="28200" cy="28200"/>
            </a:xfrm>
            <a:custGeom>
              <a:avLst/>
              <a:gdLst/>
              <a:ahLst/>
              <a:cxnLst/>
              <a:rect l="l" t="t" r="r" b="b"/>
              <a:pathLst>
                <a:path w="447" h="447" extrusionOk="0">
                  <a:moveTo>
                    <a:pt x="223" y="0"/>
                  </a:moveTo>
                  <a:cubicBezTo>
                    <a:pt x="101" y="0"/>
                    <a:pt x="0" y="101"/>
                    <a:pt x="0" y="224"/>
                  </a:cubicBezTo>
                  <a:cubicBezTo>
                    <a:pt x="0" y="346"/>
                    <a:pt x="101" y="447"/>
                    <a:pt x="223" y="447"/>
                  </a:cubicBezTo>
                  <a:cubicBezTo>
                    <a:pt x="353" y="447"/>
                    <a:pt x="447" y="346"/>
                    <a:pt x="447" y="224"/>
                  </a:cubicBezTo>
                  <a:cubicBezTo>
                    <a:pt x="447" y="101"/>
                    <a:pt x="353" y="0"/>
                    <a:pt x="22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3"/>
            <p:cNvSpPr/>
            <p:nvPr/>
          </p:nvSpPr>
          <p:spPr>
            <a:xfrm flipH="1">
              <a:off x="5270185" y="3533009"/>
              <a:ext cx="28642" cy="28642"/>
            </a:xfrm>
            <a:custGeom>
              <a:avLst/>
              <a:gdLst/>
              <a:ahLst/>
              <a:cxnLst/>
              <a:rect l="l" t="t" r="r" b="b"/>
              <a:pathLst>
                <a:path w="454" h="454" extrusionOk="0">
                  <a:moveTo>
                    <a:pt x="223" y="0"/>
                  </a:moveTo>
                  <a:cubicBezTo>
                    <a:pt x="101" y="0"/>
                    <a:pt x="0" y="101"/>
                    <a:pt x="0" y="223"/>
                  </a:cubicBezTo>
                  <a:cubicBezTo>
                    <a:pt x="0" y="353"/>
                    <a:pt x="101" y="454"/>
                    <a:pt x="223" y="454"/>
                  </a:cubicBezTo>
                  <a:cubicBezTo>
                    <a:pt x="353" y="454"/>
                    <a:pt x="454" y="353"/>
                    <a:pt x="454" y="223"/>
                  </a:cubicBezTo>
                  <a:cubicBezTo>
                    <a:pt x="454" y="101"/>
                    <a:pt x="353" y="0"/>
                    <a:pt x="223"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3"/>
            <p:cNvSpPr/>
            <p:nvPr/>
          </p:nvSpPr>
          <p:spPr>
            <a:xfrm flipH="1">
              <a:off x="5132091" y="3464877"/>
              <a:ext cx="28200" cy="28642"/>
            </a:xfrm>
            <a:custGeom>
              <a:avLst/>
              <a:gdLst/>
              <a:ahLst/>
              <a:cxnLst/>
              <a:rect l="l" t="t" r="r" b="b"/>
              <a:pathLst>
                <a:path w="447" h="454" extrusionOk="0">
                  <a:moveTo>
                    <a:pt x="224" y="0"/>
                  </a:moveTo>
                  <a:cubicBezTo>
                    <a:pt x="101" y="0"/>
                    <a:pt x="0" y="101"/>
                    <a:pt x="0" y="223"/>
                  </a:cubicBezTo>
                  <a:cubicBezTo>
                    <a:pt x="0" y="353"/>
                    <a:pt x="101" y="454"/>
                    <a:pt x="224" y="454"/>
                  </a:cubicBezTo>
                  <a:cubicBezTo>
                    <a:pt x="346" y="454"/>
                    <a:pt x="447" y="353"/>
                    <a:pt x="447" y="223"/>
                  </a:cubicBezTo>
                  <a:cubicBezTo>
                    <a:pt x="447" y="101"/>
                    <a:pt x="346" y="0"/>
                    <a:pt x="22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3"/>
            <p:cNvSpPr/>
            <p:nvPr/>
          </p:nvSpPr>
          <p:spPr>
            <a:xfrm flipH="1">
              <a:off x="5167482" y="3539381"/>
              <a:ext cx="28705" cy="28200"/>
            </a:xfrm>
            <a:custGeom>
              <a:avLst/>
              <a:gdLst/>
              <a:ahLst/>
              <a:cxnLst/>
              <a:rect l="l" t="t" r="r" b="b"/>
              <a:pathLst>
                <a:path w="455" h="447" extrusionOk="0">
                  <a:moveTo>
                    <a:pt x="224" y="0"/>
                  </a:moveTo>
                  <a:cubicBezTo>
                    <a:pt x="101" y="0"/>
                    <a:pt x="1" y="101"/>
                    <a:pt x="1" y="223"/>
                  </a:cubicBezTo>
                  <a:cubicBezTo>
                    <a:pt x="1" y="346"/>
                    <a:pt x="101" y="446"/>
                    <a:pt x="224" y="446"/>
                  </a:cubicBezTo>
                  <a:cubicBezTo>
                    <a:pt x="353" y="446"/>
                    <a:pt x="454" y="346"/>
                    <a:pt x="454" y="223"/>
                  </a:cubicBezTo>
                  <a:cubicBezTo>
                    <a:pt x="454" y="101"/>
                    <a:pt x="353" y="0"/>
                    <a:pt x="22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3"/>
            <p:cNvSpPr/>
            <p:nvPr/>
          </p:nvSpPr>
          <p:spPr>
            <a:xfrm flipH="1">
              <a:off x="4887186" y="3645554"/>
              <a:ext cx="238597" cy="164091"/>
            </a:xfrm>
            <a:custGeom>
              <a:avLst/>
              <a:gdLst/>
              <a:ahLst/>
              <a:cxnLst/>
              <a:rect l="l" t="t" r="r" b="b"/>
              <a:pathLst>
                <a:path w="3782" h="2601" extrusionOk="0">
                  <a:moveTo>
                    <a:pt x="3293" y="1"/>
                  </a:moveTo>
                  <a:cubicBezTo>
                    <a:pt x="3290" y="1"/>
                    <a:pt x="3287" y="1"/>
                    <a:pt x="3284" y="2"/>
                  </a:cubicBezTo>
                  <a:cubicBezTo>
                    <a:pt x="3270" y="2"/>
                    <a:pt x="3255" y="16"/>
                    <a:pt x="3248" y="31"/>
                  </a:cubicBezTo>
                  <a:cubicBezTo>
                    <a:pt x="2845" y="499"/>
                    <a:pt x="2355" y="765"/>
                    <a:pt x="1794" y="996"/>
                  </a:cubicBezTo>
                  <a:cubicBezTo>
                    <a:pt x="1325" y="1192"/>
                    <a:pt x="826" y="1324"/>
                    <a:pt x="323" y="1324"/>
                  </a:cubicBezTo>
                  <a:cubicBezTo>
                    <a:pt x="215" y="1324"/>
                    <a:pt x="108" y="1318"/>
                    <a:pt x="1" y="1305"/>
                  </a:cubicBezTo>
                  <a:lnTo>
                    <a:pt x="1" y="1305"/>
                  </a:lnTo>
                  <a:cubicBezTo>
                    <a:pt x="94" y="1651"/>
                    <a:pt x="195" y="1989"/>
                    <a:pt x="289" y="2328"/>
                  </a:cubicBezTo>
                  <a:cubicBezTo>
                    <a:pt x="303" y="2378"/>
                    <a:pt x="318" y="2429"/>
                    <a:pt x="354" y="2465"/>
                  </a:cubicBezTo>
                  <a:cubicBezTo>
                    <a:pt x="390" y="2501"/>
                    <a:pt x="447" y="2522"/>
                    <a:pt x="498" y="2537"/>
                  </a:cubicBezTo>
                  <a:cubicBezTo>
                    <a:pt x="649" y="2582"/>
                    <a:pt x="804" y="2600"/>
                    <a:pt x="961" y="2600"/>
                  </a:cubicBezTo>
                  <a:cubicBezTo>
                    <a:pt x="1331" y="2600"/>
                    <a:pt x="1708" y="2495"/>
                    <a:pt x="2067" y="2378"/>
                  </a:cubicBezTo>
                  <a:cubicBezTo>
                    <a:pt x="2399" y="2277"/>
                    <a:pt x="2723" y="2162"/>
                    <a:pt x="3039" y="2004"/>
                  </a:cubicBezTo>
                  <a:cubicBezTo>
                    <a:pt x="3284" y="1889"/>
                    <a:pt x="3493" y="1860"/>
                    <a:pt x="3680" y="1629"/>
                  </a:cubicBezTo>
                  <a:cubicBezTo>
                    <a:pt x="3716" y="1593"/>
                    <a:pt x="3745" y="1543"/>
                    <a:pt x="3760" y="1500"/>
                  </a:cubicBezTo>
                  <a:cubicBezTo>
                    <a:pt x="3781" y="1442"/>
                    <a:pt x="3781" y="1377"/>
                    <a:pt x="3781" y="1320"/>
                  </a:cubicBezTo>
                  <a:cubicBezTo>
                    <a:pt x="3781" y="1291"/>
                    <a:pt x="3781" y="1255"/>
                    <a:pt x="3781" y="1219"/>
                  </a:cubicBezTo>
                  <a:cubicBezTo>
                    <a:pt x="3767" y="787"/>
                    <a:pt x="3651" y="333"/>
                    <a:pt x="3342" y="31"/>
                  </a:cubicBezTo>
                  <a:cubicBezTo>
                    <a:pt x="3329" y="18"/>
                    <a:pt x="3312" y="1"/>
                    <a:pt x="329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3"/>
            <p:cNvSpPr/>
            <p:nvPr/>
          </p:nvSpPr>
          <p:spPr>
            <a:xfrm flipH="1">
              <a:off x="5272450" y="3682018"/>
              <a:ext cx="243959" cy="132925"/>
            </a:xfrm>
            <a:custGeom>
              <a:avLst/>
              <a:gdLst/>
              <a:ahLst/>
              <a:cxnLst/>
              <a:rect l="l" t="t" r="r" b="b"/>
              <a:pathLst>
                <a:path w="3867" h="2107" extrusionOk="0">
                  <a:moveTo>
                    <a:pt x="58" y="0"/>
                  </a:moveTo>
                  <a:cubicBezTo>
                    <a:pt x="0" y="425"/>
                    <a:pt x="0" y="864"/>
                    <a:pt x="58" y="1289"/>
                  </a:cubicBezTo>
                  <a:cubicBezTo>
                    <a:pt x="58" y="1347"/>
                    <a:pt x="72" y="1404"/>
                    <a:pt x="94" y="1447"/>
                  </a:cubicBezTo>
                  <a:cubicBezTo>
                    <a:pt x="151" y="1548"/>
                    <a:pt x="303" y="1627"/>
                    <a:pt x="396" y="1685"/>
                  </a:cubicBezTo>
                  <a:cubicBezTo>
                    <a:pt x="547" y="1786"/>
                    <a:pt x="742" y="1836"/>
                    <a:pt x="907" y="1879"/>
                  </a:cubicBezTo>
                  <a:cubicBezTo>
                    <a:pt x="1267" y="1980"/>
                    <a:pt x="1642" y="2031"/>
                    <a:pt x="2009" y="2067"/>
                  </a:cubicBezTo>
                  <a:cubicBezTo>
                    <a:pt x="2210" y="2088"/>
                    <a:pt x="2415" y="2106"/>
                    <a:pt x="2618" y="2106"/>
                  </a:cubicBezTo>
                  <a:cubicBezTo>
                    <a:pt x="2953" y="2106"/>
                    <a:pt x="3283" y="2058"/>
                    <a:pt x="3579" y="1901"/>
                  </a:cubicBezTo>
                  <a:cubicBezTo>
                    <a:pt x="3622" y="1872"/>
                    <a:pt x="3672" y="1843"/>
                    <a:pt x="3701" y="1800"/>
                  </a:cubicBezTo>
                  <a:cubicBezTo>
                    <a:pt x="3723" y="1757"/>
                    <a:pt x="3730" y="1707"/>
                    <a:pt x="3730" y="1656"/>
                  </a:cubicBezTo>
                  <a:cubicBezTo>
                    <a:pt x="3759" y="1303"/>
                    <a:pt x="3838" y="979"/>
                    <a:pt x="3867" y="627"/>
                  </a:cubicBezTo>
                  <a:lnTo>
                    <a:pt x="3867" y="627"/>
                  </a:lnTo>
                  <a:cubicBezTo>
                    <a:pt x="3563" y="726"/>
                    <a:pt x="3247" y="766"/>
                    <a:pt x="2930" y="766"/>
                  </a:cubicBezTo>
                  <a:cubicBezTo>
                    <a:pt x="2579" y="766"/>
                    <a:pt x="2227" y="717"/>
                    <a:pt x="1887" y="641"/>
                  </a:cubicBezTo>
                  <a:cubicBezTo>
                    <a:pt x="1253" y="504"/>
                    <a:pt x="605" y="367"/>
                    <a:pt x="58"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3"/>
            <p:cNvSpPr/>
            <p:nvPr/>
          </p:nvSpPr>
          <p:spPr>
            <a:xfrm flipH="1">
              <a:off x="5009376" y="3409424"/>
              <a:ext cx="476626" cy="74696"/>
            </a:xfrm>
            <a:custGeom>
              <a:avLst/>
              <a:gdLst/>
              <a:ahLst/>
              <a:cxnLst/>
              <a:rect l="l" t="t" r="r" b="b"/>
              <a:pathLst>
                <a:path w="7555" h="1184" extrusionOk="0">
                  <a:moveTo>
                    <a:pt x="7554" y="1"/>
                  </a:moveTo>
                  <a:lnTo>
                    <a:pt x="1" y="209"/>
                  </a:lnTo>
                  <a:cubicBezTo>
                    <a:pt x="879" y="1009"/>
                    <a:pt x="2154" y="1160"/>
                    <a:pt x="3334" y="1182"/>
                  </a:cubicBezTo>
                  <a:cubicBezTo>
                    <a:pt x="3424" y="1183"/>
                    <a:pt x="3514" y="1184"/>
                    <a:pt x="3605" y="1184"/>
                  </a:cubicBezTo>
                  <a:cubicBezTo>
                    <a:pt x="4854" y="1184"/>
                    <a:pt x="6145" y="1030"/>
                    <a:pt x="7172" y="332"/>
                  </a:cubicBezTo>
                  <a:cubicBezTo>
                    <a:pt x="7316" y="238"/>
                    <a:pt x="7446" y="130"/>
                    <a:pt x="7554" y="1"/>
                  </a:cubicBezTo>
                  <a:close/>
                </a:path>
              </a:pathLst>
            </a:custGeom>
            <a:solidFill>
              <a:srgbClr val="0C0C0C">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3"/>
            <p:cNvSpPr/>
            <p:nvPr/>
          </p:nvSpPr>
          <p:spPr>
            <a:xfrm flipH="1">
              <a:off x="5062566" y="2568303"/>
              <a:ext cx="202195" cy="322440"/>
            </a:xfrm>
            <a:custGeom>
              <a:avLst/>
              <a:gdLst/>
              <a:ahLst/>
              <a:cxnLst/>
              <a:rect l="l" t="t" r="r" b="b"/>
              <a:pathLst>
                <a:path w="3205" h="5111" extrusionOk="0">
                  <a:moveTo>
                    <a:pt x="1273" y="0"/>
                  </a:moveTo>
                  <a:cubicBezTo>
                    <a:pt x="941" y="0"/>
                    <a:pt x="603" y="87"/>
                    <a:pt x="375" y="286"/>
                  </a:cubicBezTo>
                  <a:cubicBezTo>
                    <a:pt x="0" y="603"/>
                    <a:pt x="115" y="1215"/>
                    <a:pt x="173" y="1640"/>
                  </a:cubicBezTo>
                  <a:cubicBezTo>
                    <a:pt x="324" y="2892"/>
                    <a:pt x="879" y="4095"/>
                    <a:pt x="1743" y="5010"/>
                  </a:cubicBezTo>
                  <a:cubicBezTo>
                    <a:pt x="1793" y="5060"/>
                    <a:pt x="1851" y="5110"/>
                    <a:pt x="1923" y="5110"/>
                  </a:cubicBezTo>
                  <a:cubicBezTo>
                    <a:pt x="1988" y="5110"/>
                    <a:pt x="2045" y="5053"/>
                    <a:pt x="2089" y="5002"/>
                  </a:cubicBezTo>
                  <a:cubicBezTo>
                    <a:pt x="2585" y="4441"/>
                    <a:pt x="2938" y="3742"/>
                    <a:pt x="3089" y="3008"/>
                  </a:cubicBezTo>
                  <a:cubicBezTo>
                    <a:pt x="3205" y="2453"/>
                    <a:pt x="3205" y="1870"/>
                    <a:pt x="3017" y="1337"/>
                  </a:cubicBezTo>
                  <a:cubicBezTo>
                    <a:pt x="2830" y="811"/>
                    <a:pt x="2441" y="336"/>
                    <a:pt x="1923" y="120"/>
                  </a:cubicBezTo>
                  <a:cubicBezTo>
                    <a:pt x="1736" y="43"/>
                    <a:pt x="1506" y="0"/>
                    <a:pt x="1273"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3"/>
            <p:cNvSpPr/>
            <p:nvPr/>
          </p:nvSpPr>
          <p:spPr>
            <a:xfrm flipH="1">
              <a:off x="5062566" y="2568303"/>
              <a:ext cx="202195" cy="322440"/>
            </a:xfrm>
            <a:custGeom>
              <a:avLst/>
              <a:gdLst/>
              <a:ahLst/>
              <a:cxnLst/>
              <a:rect l="l" t="t" r="r" b="b"/>
              <a:pathLst>
                <a:path w="3205" h="5111" extrusionOk="0">
                  <a:moveTo>
                    <a:pt x="1273" y="0"/>
                  </a:moveTo>
                  <a:cubicBezTo>
                    <a:pt x="941" y="0"/>
                    <a:pt x="603" y="87"/>
                    <a:pt x="375" y="286"/>
                  </a:cubicBezTo>
                  <a:cubicBezTo>
                    <a:pt x="0" y="603"/>
                    <a:pt x="115" y="1215"/>
                    <a:pt x="173" y="1640"/>
                  </a:cubicBezTo>
                  <a:cubicBezTo>
                    <a:pt x="324" y="2892"/>
                    <a:pt x="879" y="4095"/>
                    <a:pt x="1743" y="5010"/>
                  </a:cubicBezTo>
                  <a:cubicBezTo>
                    <a:pt x="1793" y="5060"/>
                    <a:pt x="1851" y="5110"/>
                    <a:pt x="1923" y="5110"/>
                  </a:cubicBezTo>
                  <a:cubicBezTo>
                    <a:pt x="1988" y="5110"/>
                    <a:pt x="2045" y="5053"/>
                    <a:pt x="2089" y="5002"/>
                  </a:cubicBezTo>
                  <a:cubicBezTo>
                    <a:pt x="2585" y="4441"/>
                    <a:pt x="2938" y="3742"/>
                    <a:pt x="3089" y="3008"/>
                  </a:cubicBezTo>
                  <a:cubicBezTo>
                    <a:pt x="3205" y="2453"/>
                    <a:pt x="3205" y="1870"/>
                    <a:pt x="3017" y="1337"/>
                  </a:cubicBezTo>
                  <a:cubicBezTo>
                    <a:pt x="2830" y="811"/>
                    <a:pt x="2441" y="336"/>
                    <a:pt x="1923" y="120"/>
                  </a:cubicBezTo>
                  <a:cubicBezTo>
                    <a:pt x="1736" y="43"/>
                    <a:pt x="1506" y="0"/>
                    <a:pt x="1273"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3"/>
            <p:cNvSpPr/>
            <p:nvPr/>
          </p:nvSpPr>
          <p:spPr>
            <a:xfrm flipH="1">
              <a:off x="4937150" y="2528938"/>
              <a:ext cx="249953" cy="354804"/>
            </a:xfrm>
            <a:custGeom>
              <a:avLst/>
              <a:gdLst/>
              <a:ahLst/>
              <a:cxnLst/>
              <a:rect l="l" t="t" r="r" b="b"/>
              <a:pathLst>
                <a:path w="3962" h="5624" extrusionOk="0">
                  <a:moveTo>
                    <a:pt x="1745" y="1"/>
                  </a:moveTo>
                  <a:cubicBezTo>
                    <a:pt x="1249" y="1"/>
                    <a:pt x="710" y="339"/>
                    <a:pt x="440" y="737"/>
                  </a:cubicBezTo>
                  <a:cubicBezTo>
                    <a:pt x="87" y="1255"/>
                    <a:pt x="1" y="1911"/>
                    <a:pt x="1" y="2544"/>
                  </a:cubicBezTo>
                  <a:cubicBezTo>
                    <a:pt x="1" y="3516"/>
                    <a:pt x="238" y="4597"/>
                    <a:pt x="1030" y="5165"/>
                  </a:cubicBezTo>
                  <a:cubicBezTo>
                    <a:pt x="1514" y="5523"/>
                    <a:pt x="2121" y="5623"/>
                    <a:pt x="2733" y="5623"/>
                  </a:cubicBezTo>
                  <a:cubicBezTo>
                    <a:pt x="2959" y="5623"/>
                    <a:pt x="3185" y="5610"/>
                    <a:pt x="3407" y="5590"/>
                  </a:cubicBezTo>
                  <a:cubicBezTo>
                    <a:pt x="3651" y="5569"/>
                    <a:pt x="3961" y="5475"/>
                    <a:pt x="3961" y="5230"/>
                  </a:cubicBezTo>
                  <a:cubicBezTo>
                    <a:pt x="3529" y="5223"/>
                    <a:pt x="3205" y="4805"/>
                    <a:pt x="3126" y="4381"/>
                  </a:cubicBezTo>
                  <a:cubicBezTo>
                    <a:pt x="3047" y="3956"/>
                    <a:pt x="3140" y="3524"/>
                    <a:pt x="3169" y="3092"/>
                  </a:cubicBezTo>
                  <a:cubicBezTo>
                    <a:pt x="3227" y="2235"/>
                    <a:pt x="3032" y="888"/>
                    <a:pt x="2377" y="247"/>
                  </a:cubicBezTo>
                  <a:cubicBezTo>
                    <a:pt x="2196" y="74"/>
                    <a:pt x="1975" y="1"/>
                    <a:pt x="1745"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3"/>
            <p:cNvSpPr/>
            <p:nvPr/>
          </p:nvSpPr>
          <p:spPr>
            <a:xfrm flipH="1">
              <a:off x="4701903" y="3032803"/>
              <a:ext cx="251719" cy="451517"/>
            </a:xfrm>
            <a:custGeom>
              <a:avLst/>
              <a:gdLst/>
              <a:ahLst/>
              <a:cxnLst/>
              <a:rect l="l" t="t" r="r" b="b"/>
              <a:pathLst>
                <a:path w="3990" h="7157" extrusionOk="0">
                  <a:moveTo>
                    <a:pt x="854" y="1"/>
                  </a:moveTo>
                  <a:cubicBezTo>
                    <a:pt x="817" y="1"/>
                    <a:pt x="777" y="5"/>
                    <a:pt x="735" y="16"/>
                  </a:cubicBezTo>
                  <a:cubicBezTo>
                    <a:pt x="469" y="88"/>
                    <a:pt x="210" y="440"/>
                    <a:pt x="102" y="671"/>
                  </a:cubicBezTo>
                  <a:cubicBezTo>
                    <a:pt x="44" y="793"/>
                    <a:pt x="1" y="930"/>
                    <a:pt x="44" y="1060"/>
                  </a:cubicBezTo>
                  <a:cubicBezTo>
                    <a:pt x="80" y="1160"/>
                    <a:pt x="159" y="1232"/>
                    <a:pt x="238" y="1305"/>
                  </a:cubicBezTo>
                  <a:cubicBezTo>
                    <a:pt x="1167" y="2140"/>
                    <a:pt x="2046" y="3025"/>
                    <a:pt x="2888" y="3947"/>
                  </a:cubicBezTo>
                  <a:cubicBezTo>
                    <a:pt x="2946" y="4005"/>
                    <a:pt x="3004" y="4070"/>
                    <a:pt x="3025" y="4149"/>
                  </a:cubicBezTo>
                  <a:cubicBezTo>
                    <a:pt x="3061" y="4314"/>
                    <a:pt x="2867" y="4581"/>
                    <a:pt x="2802" y="4739"/>
                  </a:cubicBezTo>
                  <a:cubicBezTo>
                    <a:pt x="2679" y="5006"/>
                    <a:pt x="2579" y="5279"/>
                    <a:pt x="2463" y="5546"/>
                  </a:cubicBezTo>
                  <a:cubicBezTo>
                    <a:pt x="2442" y="5596"/>
                    <a:pt x="2420" y="5654"/>
                    <a:pt x="2442" y="5704"/>
                  </a:cubicBezTo>
                  <a:cubicBezTo>
                    <a:pt x="2463" y="5740"/>
                    <a:pt x="2499" y="5762"/>
                    <a:pt x="2528" y="5769"/>
                  </a:cubicBezTo>
                  <a:cubicBezTo>
                    <a:pt x="2559" y="5780"/>
                    <a:pt x="2590" y="5785"/>
                    <a:pt x="2621" y="5785"/>
                  </a:cubicBezTo>
                  <a:cubicBezTo>
                    <a:pt x="2671" y="5785"/>
                    <a:pt x="2721" y="5772"/>
                    <a:pt x="2766" y="5755"/>
                  </a:cubicBezTo>
                  <a:cubicBezTo>
                    <a:pt x="2838" y="5719"/>
                    <a:pt x="2903" y="5668"/>
                    <a:pt x="2968" y="5618"/>
                  </a:cubicBezTo>
                  <a:cubicBezTo>
                    <a:pt x="3004" y="5589"/>
                    <a:pt x="3040" y="5553"/>
                    <a:pt x="3068" y="5517"/>
                  </a:cubicBezTo>
                  <a:cubicBezTo>
                    <a:pt x="3104" y="5459"/>
                    <a:pt x="3133" y="5395"/>
                    <a:pt x="3176" y="5344"/>
                  </a:cubicBezTo>
                  <a:cubicBezTo>
                    <a:pt x="3190" y="5330"/>
                    <a:pt x="3211" y="5319"/>
                    <a:pt x="3229" y="5319"/>
                  </a:cubicBezTo>
                  <a:cubicBezTo>
                    <a:pt x="3239" y="5319"/>
                    <a:pt x="3248" y="5322"/>
                    <a:pt x="3256" y="5330"/>
                  </a:cubicBezTo>
                  <a:cubicBezTo>
                    <a:pt x="3263" y="5337"/>
                    <a:pt x="3263" y="5344"/>
                    <a:pt x="3270" y="5351"/>
                  </a:cubicBezTo>
                  <a:cubicBezTo>
                    <a:pt x="3313" y="5474"/>
                    <a:pt x="3263" y="5661"/>
                    <a:pt x="3241" y="5791"/>
                  </a:cubicBezTo>
                  <a:cubicBezTo>
                    <a:pt x="3212" y="5956"/>
                    <a:pt x="3162" y="6115"/>
                    <a:pt x="3090" y="6273"/>
                  </a:cubicBezTo>
                  <a:cubicBezTo>
                    <a:pt x="3061" y="6345"/>
                    <a:pt x="3018" y="6431"/>
                    <a:pt x="3032" y="6511"/>
                  </a:cubicBezTo>
                  <a:cubicBezTo>
                    <a:pt x="3040" y="6597"/>
                    <a:pt x="3104" y="6655"/>
                    <a:pt x="3191" y="6655"/>
                  </a:cubicBezTo>
                  <a:cubicBezTo>
                    <a:pt x="3184" y="6712"/>
                    <a:pt x="3155" y="6763"/>
                    <a:pt x="3162" y="6820"/>
                  </a:cubicBezTo>
                  <a:cubicBezTo>
                    <a:pt x="3173" y="6892"/>
                    <a:pt x="3210" y="6918"/>
                    <a:pt x="3255" y="6918"/>
                  </a:cubicBezTo>
                  <a:cubicBezTo>
                    <a:pt x="3322" y="6918"/>
                    <a:pt x="3407" y="6861"/>
                    <a:pt x="3450" y="6813"/>
                  </a:cubicBezTo>
                  <a:cubicBezTo>
                    <a:pt x="3515" y="6734"/>
                    <a:pt x="3551" y="6640"/>
                    <a:pt x="3594" y="6554"/>
                  </a:cubicBezTo>
                  <a:lnTo>
                    <a:pt x="3594" y="6554"/>
                  </a:lnTo>
                  <a:cubicBezTo>
                    <a:pt x="3637" y="6633"/>
                    <a:pt x="3580" y="6741"/>
                    <a:pt x="3558" y="6828"/>
                  </a:cubicBezTo>
                  <a:cubicBezTo>
                    <a:pt x="3551" y="6878"/>
                    <a:pt x="3536" y="6936"/>
                    <a:pt x="3536" y="6986"/>
                  </a:cubicBezTo>
                  <a:cubicBezTo>
                    <a:pt x="3536" y="7044"/>
                    <a:pt x="3558" y="7094"/>
                    <a:pt x="3601" y="7130"/>
                  </a:cubicBezTo>
                  <a:cubicBezTo>
                    <a:pt x="3625" y="7149"/>
                    <a:pt x="3648" y="7157"/>
                    <a:pt x="3669" y="7157"/>
                  </a:cubicBezTo>
                  <a:cubicBezTo>
                    <a:pt x="3877" y="7157"/>
                    <a:pt x="3955" y="6334"/>
                    <a:pt x="3961" y="6223"/>
                  </a:cubicBezTo>
                  <a:cubicBezTo>
                    <a:pt x="3976" y="6043"/>
                    <a:pt x="3990" y="5704"/>
                    <a:pt x="3976" y="5524"/>
                  </a:cubicBezTo>
                  <a:cubicBezTo>
                    <a:pt x="3947" y="4970"/>
                    <a:pt x="3810" y="4444"/>
                    <a:pt x="3666" y="3882"/>
                  </a:cubicBezTo>
                  <a:cubicBezTo>
                    <a:pt x="3515" y="3256"/>
                    <a:pt x="3234" y="2817"/>
                    <a:pt x="2917" y="2262"/>
                  </a:cubicBezTo>
                  <a:cubicBezTo>
                    <a:pt x="2852" y="2147"/>
                    <a:pt x="2787" y="2039"/>
                    <a:pt x="2715" y="1924"/>
                  </a:cubicBezTo>
                  <a:cubicBezTo>
                    <a:pt x="2370" y="1369"/>
                    <a:pt x="1952" y="858"/>
                    <a:pt x="1477" y="404"/>
                  </a:cubicBezTo>
                  <a:cubicBezTo>
                    <a:pt x="1282" y="216"/>
                    <a:pt x="1110" y="1"/>
                    <a:pt x="854" y="1"/>
                  </a:cubicBez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3"/>
            <p:cNvSpPr/>
            <p:nvPr/>
          </p:nvSpPr>
          <p:spPr>
            <a:xfrm flipH="1">
              <a:off x="5669446" y="2908840"/>
              <a:ext cx="329443" cy="135890"/>
            </a:xfrm>
            <a:custGeom>
              <a:avLst/>
              <a:gdLst/>
              <a:ahLst/>
              <a:cxnLst/>
              <a:rect l="l" t="t" r="r" b="b"/>
              <a:pathLst>
                <a:path w="5222" h="2154" extrusionOk="0">
                  <a:moveTo>
                    <a:pt x="563" y="1"/>
                  </a:moveTo>
                  <a:cubicBezTo>
                    <a:pt x="493" y="1"/>
                    <a:pt x="423" y="8"/>
                    <a:pt x="354" y="22"/>
                  </a:cubicBezTo>
                  <a:cubicBezTo>
                    <a:pt x="282" y="36"/>
                    <a:pt x="210" y="58"/>
                    <a:pt x="159" y="116"/>
                  </a:cubicBezTo>
                  <a:cubicBezTo>
                    <a:pt x="109" y="166"/>
                    <a:pt x="94" y="245"/>
                    <a:pt x="87" y="324"/>
                  </a:cubicBezTo>
                  <a:cubicBezTo>
                    <a:pt x="44" y="591"/>
                    <a:pt x="1" y="872"/>
                    <a:pt x="58" y="1138"/>
                  </a:cubicBezTo>
                  <a:cubicBezTo>
                    <a:pt x="123" y="1404"/>
                    <a:pt x="303" y="1657"/>
                    <a:pt x="570" y="1721"/>
                  </a:cubicBezTo>
                  <a:cubicBezTo>
                    <a:pt x="616" y="1732"/>
                    <a:pt x="662" y="1736"/>
                    <a:pt x="707" y="1736"/>
                  </a:cubicBezTo>
                  <a:cubicBezTo>
                    <a:pt x="948" y="1736"/>
                    <a:pt x="1185" y="1612"/>
                    <a:pt x="1427" y="1570"/>
                  </a:cubicBezTo>
                  <a:cubicBezTo>
                    <a:pt x="1490" y="1561"/>
                    <a:pt x="1553" y="1557"/>
                    <a:pt x="1616" y="1557"/>
                  </a:cubicBezTo>
                  <a:cubicBezTo>
                    <a:pt x="1797" y="1557"/>
                    <a:pt x="1977" y="1590"/>
                    <a:pt x="2154" y="1628"/>
                  </a:cubicBezTo>
                  <a:cubicBezTo>
                    <a:pt x="3097" y="1801"/>
                    <a:pt x="4033" y="1973"/>
                    <a:pt x="4969" y="2153"/>
                  </a:cubicBezTo>
                  <a:cubicBezTo>
                    <a:pt x="5121" y="1714"/>
                    <a:pt x="5207" y="1246"/>
                    <a:pt x="5221" y="778"/>
                  </a:cubicBezTo>
                  <a:cubicBezTo>
                    <a:pt x="5221" y="620"/>
                    <a:pt x="1902" y="360"/>
                    <a:pt x="1643" y="332"/>
                  </a:cubicBezTo>
                  <a:cubicBezTo>
                    <a:pt x="1549" y="317"/>
                    <a:pt x="1448" y="303"/>
                    <a:pt x="1355" y="274"/>
                  </a:cubicBezTo>
                  <a:cubicBezTo>
                    <a:pt x="1261" y="238"/>
                    <a:pt x="1175" y="173"/>
                    <a:pt x="1081" y="123"/>
                  </a:cubicBezTo>
                  <a:cubicBezTo>
                    <a:pt x="921" y="45"/>
                    <a:pt x="742" y="1"/>
                    <a:pt x="563" y="1"/>
                  </a:cubicBez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3"/>
            <p:cNvSpPr/>
            <p:nvPr/>
          </p:nvSpPr>
          <p:spPr>
            <a:xfrm flipH="1">
              <a:off x="4838149" y="2883290"/>
              <a:ext cx="906315" cy="576430"/>
            </a:xfrm>
            <a:custGeom>
              <a:avLst/>
              <a:gdLst/>
              <a:ahLst/>
              <a:cxnLst/>
              <a:rect l="l" t="t" r="r" b="b"/>
              <a:pathLst>
                <a:path w="14366" h="9137" extrusionOk="0">
                  <a:moveTo>
                    <a:pt x="8050" y="1"/>
                  </a:moveTo>
                  <a:cubicBezTo>
                    <a:pt x="7765" y="1"/>
                    <a:pt x="7482" y="14"/>
                    <a:pt x="7201" y="38"/>
                  </a:cubicBezTo>
                  <a:cubicBezTo>
                    <a:pt x="6719" y="74"/>
                    <a:pt x="6215" y="146"/>
                    <a:pt x="5739" y="233"/>
                  </a:cubicBezTo>
                  <a:cubicBezTo>
                    <a:pt x="5120" y="341"/>
                    <a:pt x="4450" y="305"/>
                    <a:pt x="3845" y="470"/>
                  </a:cubicBezTo>
                  <a:cubicBezTo>
                    <a:pt x="3680" y="521"/>
                    <a:pt x="3521" y="585"/>
                    <a:pt x="3356" y="629"/>
                  </a:cubicBezTo>
                  <a:cubicBezTo>
                    <a:pt x="3139" y="690"/>
                    <a:pt x="2920" y="712"/>
                    <a:pt x="2698" y="712"/>
                  </a:cubicBezTo>
                  <a:cubicBezTo>
                    <a:pt x="2111" y="712"/>
                    <a:pt x="1511" y="552"/>
                    <a:pt x="915" y="521"/>
                  </a:cubicBezTo>
                  <a:cubicBezTo>
                    <a:pt x="872" y="521"/>
                    <a:pt x="828" y="513"/>
                    <a:pt x="785" y="513"/>
                  </a:cubicBezTo>
                  <a:cubicBezTo>
                    <a:pt x="656" y="513"/>
                    <a:pt x="519" y="521"/>
                    <a:pt x="411" y="593"/>
                  </a:cubicBezTo>
                  <a:cubicBezTo>
                    <a:pt x="303" y="657"/>
                    <a:pt x="245" y="780"/>
                    <a:pt x="195" y="895"/>
                  </a:cubicBezTo>
                  <a:cubicBezTo>
                    <a:pt x="36" y="1298"/>
                    <a:pt x="0" y="1752"/>
                    <a:pt x="94" y="2170"/>
                  </a:cubicBezTo>
                  <a:cubicBezTo>
                    <a:pt x="137" y="2364"/>
                    <a:pt x="209" y="2558"/>
                    <a:pt x="339" y="2710"/>
                  </a:cubicBezTo>
                  <a:cubicBezTo>
                    <a:pt x="607" y="3025"/>
                    <a:pt x="1037" y="3099"/>
                    <a:pt x="1459" y="3099"/>
                  </a:cubicBezTo>
                  <a:cubicBezTo>
                    <a:pt x="1547" y="3099"/>
                    <a:pt x="1635" y="3096"/>
                    <a:pt x="1721" y="3091"/>
                  </a:cubicBezTo>
                  <a:cubicBezTo>
                    <a:pt x="1816" y="3085"/>
                    <a:pt x="1906" y="3082"/>
                    <a:pt x="1993" y="3082"/>
                  </a:cubicBezTo>
                  <a:cubicBezTo>
                    <a:pt x="2398" y="3082"/>
                    <a:pt x="2739" y="3146"/>
                    <a:pt x="3154" y="3235"/>
                  </a:cubicBezTo>
                  <a:cubicBezTo>
                    <a:pt x="3579" y="3329"/>
                    <a:pt x="4083" y="3307"/>
                    <a:pt x="4256" y="3811"/>
                  </a:cubicBezTo>
                  <a:cubicBezTo>
                    <a:pt x="4306" y="3977"/>
                    <a:pt x="4292" y="4157"/>
                    <a:pt x="4270" y="4330"/>
                  </a:cubicBezTo>
                  <a:cubicBezTo>
                    <a:pt x="4206" y="4985"/>
                    <a:pt x="4134" y="5633"/>
                    <a:pt x="4069" y="6281"/>
                  </a:cubicBezTo>
                  <a:cubicBezTo>
                    <a:pt x="4026" y="6677"/>
                    <a:pt x="3802" y="8175"/>
                    <a:pt x="4033" y="8506"/>
                  </a:cubicBezTo>
                  <a:cubicBezTo>
                    <a:pt x="4278" y="8852"/>
                    <a:pt x="4962" y="8909"/>
                    <a:pt x="5379" y="8974"/>
                  </a:cubicBezTo>
                  <a:cubicBezTo>
                    <a:pt x="6073" y="9081"/>
                    <a:pt x="6809" y="9137"/>
                    <a:pt x="7548" y="9137"/>
                  </a:cubicBezTo>
                  <a:cubicBezTo>
                    <a:pt x="8513" y="9137"/>
                    <a:pt x="9484" y="9041"/>
                    <a:pt x="10377" y="8837"/>
                  </a:cubicBezTo>
                  <a:cubicBezTo>
                    <a:pt x="10758" y="8744"/>
                    <a:pt x="11608" y="8607"/>
                    <a:pt x="11838" y="8283"/>
                  </a:cubicBezTo>
                  <a:cubicBezTo>
                    <a:pt x="12098" y="7909"/>
                    <a:pt x="11370" y="6461"/>
                    <a:pt x="11305" y="6015"/>
                  </a:cubicBezTo>
                  <a:cubicBezTo>
                    <a:pt x="11183" y="5165"/>
                    <a:pt x="10931" y="4071"/>
                    <a:pt x="11082" y="3228"/>
                  </a:cubicBezTo>
                  <a:lnTo>
                    <a:pt x="11082" y="3228"/>
                  </a:lnTo>
                  <a:cubicBezTo>
                    <a:pt x="11370" y="3250"/>
                    <a:pt x="11493" y="3487"/>
                    <a:pt x="11716" y="3631"/>
                  </a:cubicBezTo>
                  <a:cubicBezTo>
                    <a:pt x="12026" y="3826"/>
                    <a:pt x="12386" y="3919"/>
                    <a:pt x="12688" y="4150"/>
                  </a:cubicBezTo>
                  <a:cubicBezTo>
                    <a:pt x="12814" y="4240"/>
                    <a:pt x="12946" y="4345"/>
                    <a:pt x="13104" y="4345"/>
                  </a:cubicBezTo>
                  <a:cubicBezTo>
                    <a:pt x="13110" y="4345"/>
                    <a:pt x="13115" y="4344"/>
                    <a:pt x="13120" y="4344"/>
                  </a:cubicBezTo>
                  <a:cubicBezTo>
                    <a:pt x="13322" y="4337"/>
                    <a:pt x="13466" y="4150"/>
                    <a:pt x="13581" y="3984"/>
                  </a:cubicBezTo>
                  <a:cubicBezTo>
                    <a:pt x="13660" y="3855"/>
                    <a:pt x="13747" y="3732"/>
                    <a:pt x="13833" y="3610"/>
                  </a:cubicBezTo>
                  <a:cubicBezTo>
                    <a:pt x="13883" y="3523"/>
                    <a:pt x="13941" y="3444"/>
                    <a:pt x="13984" y="3350"/>
                  </a:cubicBezTo>
                  <a:cubicBezTo>
                    <a:pt x="14366" y="2587"/>
                    <a:pt x="13869" y="2069"/>
                    <a:pt x="13250" y="1716"/>
                  </a:cubicBezTo>
                  <a:cubicBezTo>
                    <a:pt x="12861" y="1500"/>
                    <a:pt x="12465" y="1277"/>
                    <a:pt x="12076" y="1061"/>
                  </a:cubicBezTo>
                  <a:cubicBezTo>
                    <a:pt x="11622" y="801"/>
                    <a:pt x="11161" y="542"/>
                    <a:pt x="10665" y="384"/>
                  </a:cubicBezTo>
                  <a:cubicBezTo>
                    <a:pt x="9826" y="122"/>
                    <a:pt x="8934" y="1"/>
                    <a:pt x="8050" y="1"/>
                  </a:cubicBezTo>
                  <a:close/>
                </a:path>
              </a:pathLst>
            </a:custGeom>
            <a:solidFill>
              <a:srgbClr val="EFE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3"/>
            <p:cNvSpPr/>
            <p:nvPr/>
          </p:nvSpPr>
          <p:spPr>
            <a:xfrm flipH="1">
              <a:off x="5180662" y="2796610"/>
              <a:ext cx="213110" cy="170210"/>
            </a:xfrm>
            <a:custGeom>
              <a:avLst/>
              <a:gdLst/>
              <a:ahLst/>
              <a:cxnLst/>
              <a:rect l="l" t="t" r="r" b="b"/>
              <a:pathLst>
                <a:path w="3378" h="2698" extrusionOk="0">
                  <a:moveTo>
                    <a:pt x="843" y="1"/>
                  </a:moveTo>
                  <a:lnTo>
                    <a:pt x="843" y="1787"/>
                  </a:lnTo>
                  <a:lnTo>
                    <a:pt x="0" y="2139"/>
                  </a:lnTo>
                  <a:cubicBezTo>
                    <a:pt x="679" y="2553"/>
                    <a:pt x="1253" y="2698"/>
                    <a:pt x="1724" y="2698"/>
                  </a:cubicBezTo>
                  <a:cubicBezTo>
                    <a:pt x="2837" y="2698"/>
                    <a:pt x="3377" y="1887"/>
                    <a:pt x="3377" y="1887"/>
                  </a:cubicBezTo>
                  <a:lnTo>
                    <a:pt x="2182" y="1787"/>
                  </a:lnTo>
                  <a:lnTo>
                    <a:pt x="2182" y="51"/>
                  </a:lnTo>
                  <a:lnTo>
                    <a:pt x="843" y="1"/>
                  </a:ln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3"/>
            <p:cNvSpPr/>
            <p:nvPr/>
          </p:nvSpPr>
          <p:spPr>
            <a:xfrm flipH="1">
              <a:off x="5955668" y="2118376"/>
              <a:ext cx="256261" cy="728282"/>
            </a:xfrm>
            <a:custGeom>
              <a:avLst/>
              <a:gdLst/>
              <a:ahLst/>
              <a:cxnLst/>
              <a:rect l="l" t="t" r="r" b="b"/>
              <a:pathLst>
                <a:path w="4062" h="11544" extrusionOk="0">
                  <a:moveTo>
                    <a:pt x="836" y="1"/>
                  </a:moveTo>
                  <a:lnTo>
                    <a:pt x="1" y="3263"/>
                  </a:lnTo>
                  <a:lnTo>
                    <a:pt x="2802" y="11544"/>
                  </a:lnTo>
                  <a:lnTo>
                    <a:pt x="4062" y="11249"/>
                  </a:lnTo>
                  <a:lnTo>
                    <a:pt x="2737" y="2867"/>
                  </a:lnTo>
                  <a:lnTo>
                    <a:pt x="836" y="1"/>
                  </a:lnTo>
                  <a:close/>
                </a:path>
              </a:pathLst>
            </a:custGeom>
            <a:solidFill>
              <a:srgbClr val="DADA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3"/>
            <p:cNvSpPr/>
            <p:nvPr/>
          </p:nvSpPr>
          <p:spPr>
            <a:xfrm flipH="1">
              <a:off x="6039259" y="2118376"/>
              <a:ext cx="172670" cy="277206"/>
            </a:xfrm>
            <a:custGeom>
              <a:avLst/>
              <a:gdLst/>
              <a:ahLst/>
              <a:cxnLst/>
              <a:rect l="l" t="t" r="r" b="b"/>
              <a:pathLst>
                <a:path w="2737" h="4394" extrusionOk="0">
                  <a:moveTo>
                    <a:pt x="836" y="1"/>
                  </a:moveTo>
                  <a:lnTo>
                    <a:pt x="1" y="3263"/>
                  </a:lnTo>
                  <a:lnTo>
                    <a:pt x="1844" y="4393"/>
                  </a:lnTo>
                  <a:lnTo>
                    <a:pt x="2737" y="2867"/>
                  </a:lnTo>
                  <a:lnTo>
                    <a:pt x="836"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3"/>
            <p:cNvSpPr/>
            <p:nvPr/>
          </p:nvSpPr>
          <p:spPr>
            <a:xfrm flipH="1">
              <a:off x="5984250" y="2365104"/>
              <a:ext cx="118163" cy="474292"/>
            </a:xfrm>
            <a:custGeom>
              <a:avLst/>
              <a:gdLst/>
              <a:ahLst/>
              <a:cxnLst/>
              <a:rect l="l" t="t" r="r" b="b"/>
              <a:pathLst>
                <a:path w="1873" h="7518" extrusionOk="0">
                  <a:moveTo>
                    <a:pt x="0" y="0"/>
                  </a:moveTo>
                  <a:lnTo>
                    <a:pt x="1483" y="7518"/>
                  </a:lnTo>
                  <a:lnTo>
                    <a:pt x="1872" y="7431"/>
                  </a:lnTo>
                  <a:lnTo>
                    <a:pt x="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3"/>
            <p:cNvSpPr/>
            <p:nvPr/>
          </p:nvSpPr>
          <p:spPr>
            <a:xfrm flipH="1">
              <a:off x="5903878" y="2833957"/>
              <a:ext cx="127689" cy="249322"/>
            </a:xfrm>
            <a:custGeom>
              <a:avLst/>
              <a:gdLst/>
              <a:ahLst/>
              <a:cxnLst/>
              <a:rect l="l" t="t" r="r" b="b"/>
              <a:pathLst>
                <a:path w="2024" h="3952" extrusionOk="0">
                  <a:moveTo>
                    <a:pt x="665" y="0"/>
                  </a:moveTo>
                  <a:cubicBezTo>
                    <a:pt x="614" y="0"/>
                    <a:pt x="563" y="7"/>
                    <a:pt x="512" y="21"/>
                  </a:cubicBezTo>
                  <a:cubicBezTo>
                    <a:pt x="195" y="100"/>
                    <a:pt x="0" y="424"/>
                    <a:pt x="80" y="741"/>
                  </a:cubicBezTo>
                  <a:lnTo>
                    <a:pt x="793" y="3506"/>
                  </a:lnTo>
                  <a:cubicBezTo>
                    <a:pt x="859" y="3772"/>
                    <a:pt x="1098" y="3951"/>
                    <a:pt x="1360" y="3951"/>
                  </a:cubicBezTo>
                  <a:cubicBezTo>
                    <a:pt x="1410" y="3951"/>
                    <a:pt x="1462" y="3945"/>
                    <a:pt x="1513" y="3931"/>
                  </a:cubicBezTo>
                  <a:cubicBezTo>
                    <a:pt x="1829" y="3852"/>
                    <a:pt x="2024" y="3528"/>
                    <a:pt x="1945" y="3211"/>
                  </a:cubicBezTo>
                  <a:lnTo>
                    <a:pt x="1239" y="446"/>
                  </a:lnTo>
                  <a:cubicBezTo>
                    <a:pt x="1173" y="180"/>
                    <a:pt x="929" y="0"/>
                    <a:pt x="665"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3"/>
            <p:cNvSpPr/>
            <p:nvPr/>
          </p:nvSpPr>
          <p:spPr>
            <a:xfrm flipH="1">
              <a:off x="5950185" y="2865689"/>
              <a:ext cx="75957" cy="31418"/>
            </a:xfrm>
            <a:custGeom>
              <a:avLst/>
              <a:gdLst/>
              <a:ahLst/>
              <a:cxnLst/>
              <a:rect l="l" t="t" r="r" b="b"/>
              <a:pathLst>
                <a:path w="1204" h="498" extrusionOk="0">
                  <a:moveTo>
                    <a:pt x="1153" y="0"/>
                  </a:moveTo>
                  <a:lnTo>
                    <a:pt x="1" y="296"/>
                  </a:lnTo>
                  <a:lnTo>
                    <a:pt x="51" y="497"/>
                  </a:lnTo>
                  <a:lnTo>
                    <a:pt x="1203" y="202"/>
                  </a:lnTo>
                  <a:lnTo>
                    <a:pt x="1153" y="0"/>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3"/>
            <p:cNvSpPr/>
            <p:nvPr/>
          </p:nvSpPr>
          <p:spPr>
            <a:xfrm flipH="1">
              <a:off x="5941101" y="2903856"/>
              <a:ext cx="61826" cy="75011"/>
            </a:xfrm>
            <a:custGeom>
              <a:avLst/>
              <a:gdLst/>
              <a:ahLst/>
              <a:cxnLst/>
              <a:rect l="l" t="t" r="r" b="b"/>
              <a:pathLst>
                <a:path w="980" h="1189" extrusionOk="0">
                  <a:moveTo>
                    <a:pt x="951" y="0"/>
                  </a:moveTo>
                  <a:lnTo>
                    <a:pt x="0" y="1095"/>
                  </a:lnTo>
                  <a:lnTo>
                    <a:pt x="29" y="1188"/>
                  </a:lnTo>
                  <a:lnTo>
                    <a:pt x="979" y="94"/>
                  </a:lnTo>
                  <a:lnTo>
                    <a:pt x="951" y="0"/>
                  </a:lnTo>
                  <a:close/>
                </a:path>
              </a:pathLst>
            </a:custGeom>
            <a:solidFill>
              <a:srgbClr val="0C0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3"/>
            <p:cNvSpPr/>
            <p:nvPr/>
          </p:nvSpPr>
          <p:spPr>
            <a:xfrm flipH="1">
              <a:off x="5868421" y="2798944"/>
              <a:ext cx="245852" cy="100372"/>
            </a:xfrm>
            <a:custGeom>
              <a:avLst/>
              <a:gdLst/>
              <a:ahLst/>
              <a:cxnLst/>
              <a:rect l="l" t="t" r="r" b="b"/>
              <a:pathLst>
                <a:path w="3897" h="1591" extrusionOk="0">
                  <a:moveTo>
                    <a:pt x="3443" y="1"/>
                  </a:moveTo>
                  <a:cubicBezTo>
                    <a:pt x="3409" y="1"/>
                    <a:pt x="3376" y="5"/>
                    <a:pt x="3342" y="14"/>
                  </a:cubicBezTo>
                  <a:lnTo>
                    <a:pt x="354" y="777"/>
                  </a:lnTo>
                  <a:cubicBezTo>
                    <a:pt x="130" y="835"/>
                    <a:pt x="1" y="1058"/>
                    <a:pt x="51" y="1281"/>
                  </a:cubicBezTo>
                  <a:cubicBezTo>
                    <a:pt x="100" y="1469"/>
                    <a:pt x="270" y="1590"/>
                    <a:pt x="451" y="1590"/>
                  </a:cubicBezTo>
                  <a:cubicBezTo>
                    <a:pt x="486" y="1590"/>
                    <a:pt x="521" y="1586"/>
                    <a:pt x="555" y="1577"/>
                  </a:cubicBezTo>
                  <a:lnTo>
                    <a:pt x="3544" y="813"/>
                  </a:lnTo>
                  <a:cubicBezTo>
                    <a:pt x="3767" y="756"/>
                    <a:pt x="3896" y="533"/>
                    <a:pt x="3846" y="309"/>
                  </a:cubicBezTo>
                  <a:cubicBezTo>
                    <a:pt x="3797" y="127"/>
                    <a:pt x="3625" y="1"/>
                    <a:pt x="3443"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3"/>
            <p:cNvSpPr/>
            <p:nvPr/>
          </p:nvSpPr>
          <p:spPr>
            <a:xfrm flipH="1">
              <a:off x="5868421" y="2818438"/>
              <a:ext cx="242635" cy="80878"/>
            </a:xfrm>
            <a:custGeom>
              <a:avLst/>
              <a:gdLst/>
              <a:ahLst/>
              <a:cxnLst/>
              <a:rect l="l" t="t" r="r" b="b"/>
              <a:pathLst>
                <a:path w="3846" h="1282" extrusionOk="0">
                  <a:moveTo>
                    <a:pt x="3795" y="0"/>
                  </a:moveTo>
                  <a:lnTo>
                    <a:pt x="0" y="972"/>
                  </a:lnTo>
                  <a:cubicBezTo>
                    <a:pt x="49" y="1160"/>
                    <a:pt x="219" y="1281"/>
                    <a:pt x="404" y="1281"/>
                  </a:cubicBezTo>
                  <a:cubicBezTo>
                    <a:pt x="440" y="1281"/>
                    <a:pt x="476" y="1277"/>
                    <a:pt x="512" y="1268"/>
                  </a:cubicBezTo>
                  <a:lnTo>
                    <a:pt x="3493" y="504"/>
                  </a:lnTo>
                  <a:cubicBezTo>
                    <a:pt x="3716" y="454"/>
                    <a:pt x="3845" y="224"/>
                    <a:pt x="3795" y="0"/>
                  </a:cubicBezTo>
                  <a:close/>
                </a:path>
              </a:pathLst>
            </a:custGeom>
            <a:solidFill>
              <a:srgbClr val="0C0C0C">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3"/>
            <p:cNvSpPr/>
            <p:nvPr/>
          </p:nvSpPr>
          <p:spPr>
            <a:xfrm flipH="1">
              <a:off x="5944759" y="2900197"/>
              <a:ext cx="97281" cy="130843"/>
            </a:xfrm>
            <a:custGeom>
              <a:avLst/>
              <a:gdLst/>
              <a:ahLst/>
              <a:cxnLst/>
              <a:rect l="l" t="t" r="r" b="b"/>
              <a:pathLst>
                <a:path w="1542" h="2074" extrusionOk="0">
                  <a:moveTo>
                    <a:pt x="838" y="0"/>
                  </a:moveTo>
                  <a:cubicBezTo>
                    <a:pt x="659" y="0"/>
                    <a:pt x="463" y="32"/>
                    <a:pt x="354" y="65"/>
                  </a:cubicBezTo>
                  <a:cubicBezTo>
                    <a:pt x="181" y="116"/>
                    <a:pt x="30" y="231"/>
                    <a:pt x="22" y="375"/>
                  </a:cubicBezTo>
                  <a:cubicBezTo>
                    <a:pt x="16" y="501"/>
                    <a:pt x="154" y="628"/>
                    <a:pt x="304" y="628"/>
                  </a:cubicBezTo>
                  <a:cubicBezTo>
                    <a:pt x="325" y="628"/>
                    <a:pt x="347" y="625"/>
                    <a:pt x="368" y="620"/>
                  </a:cubicBezTo>
                  <a:lnTo>
                    <a:pt x="368" y="620"/>
                  </a:lnTo>
                  <a:cubicBezTo>
                    <a:pt x="260" y="670"/>
                    <a:pt x="152" y="721"/>
                    <a:pt x="87" y="800"/>
                  </a:cubicBezTo>
                  <a:cubicBezTo>
                    <a:pt x="15" y="886"/>
                    <a:pt x="1" y="1001"/>
                    <a:pt x="87" y="1073"/>
                  </a:cubicBezTo>
                  <a:cubicBezTo>
                    <a:pt x="147" y="1128"/>
                    <a:pt x="245" y="1141"/>
                    <a:pt x="342" y="1141"/>
                  </a:cubicBezTo>
                  <a:cubicBezTo>
                    <a:pt x="373" y="1141"/>
                    <a:pt x="403" y="1140"/>
                    <a:pt x="433" y="1138"/>
                  </a:cubicBezTo>
                  <a:lnTo>
                    <a:pt x="433" y="1138"/>
                  </a:lnTo>
                  <a:cubicBezTo>
                    <a:pt x="318" y="1174"/>
                    <a:pt x="238" y="1275"/>
                    <a:pt x="238" y="1376"/>
                  </a:cubicBezTo>
                  <a:cubicBezTo>
                    <a:pt x="238" y="1477"/>
                    <a:pt x="325" y="1578"/>
                    <a:pt x="447" y="1614"/>
                  </a:cubicBezTo>
                  <a:cubicBezTo>
                    <a:pt x="512" y="1635"/>
                    <a:pt x="591" y="1635"/>
                    <a:pt x="649" y="1671"/>
                  </a:cubicBezTo>
                  <a:cubicBezTo>
                    <a:pt x="613" y="1678"/>
                    <a:pt x="584" y="1693"/>
                    <a:pt x="548" y="1700"/>
                  </a:cubicBezTo>
                  <a:cubicBezTo>
                    <a:pt x="469" y="1822"/>
                    <a:pt x="570" y="1981"/>
                    <a:pt x="728" y="2038"/>
                  </a:cubicBezTo>
                  <a:cubicBezTo>
                    <a:pt x="796" y="2063"/>
                    <a:pt x="869" y="2073"/>
                    <a:pt x="942" y="2073"/>
                  </a:cubicBezTo>
                  <a:cubicBezTo>
                    <a:pt x="1039" y="2073"/>
                    <a:pt x="1138" y="2056"/>
                    <a:pt x="1232" y="2031"/>
                  </a:cubicBezTo>
                  <a:cubicBezTo>
                    <a:pt x="1297" y="2010"/>
                    <a:pt x="1355" y="1988"/>
                    <a:pt x="1405" y="1952"/>
                  </a:cubicBezTo>
                  <a:cubicBezTo>
                    <a:pt x="1484" y="1894"/>
                    <a:pt x="1520" y="1801"/>
                    <a:pt x="1484" y="1714"/>
                  </a:cubicBezTo>
                  <a:cubicBezTo>
                    <a:pt x="1455" y="1635"/>
                    <a:pt x="1362" y="1570"/>
                    <a:pt x="1254" y="1556"/>
                  </a:cubicBezTo>
                  <a:cubicBezTo>
                    <a:pt x="1412" y="1556"/>
                    <a:pt x="1542" y="1426"/>
                    <a:pt x="1513" y="1304"/>
                  </a:cubicBezTo>
                  <a:cubicBezTo>
                    <a:pt x="1481" y="1195"/>
                    <a:pt x="1341" y="1120"/>
                    <a:pt x="1204" y="1120"/>
                  </a:cubicBezTo>
                  <a:cubicBezTo>
                    <a:pt x="1187" y="1120"/>
                    <a:pt x="1170" y="1121"/>
                    <a:pt x="1153" y="1124"/>
                  </a:cubicBezTo>
                  <a:cubicBezTo>
                    <a:pt x="1283" y="1081"/>
                    <a:pt x="1427" y="1016"/>
                    <a:pt x="1463" y="908"/>
                  </a:cubicBezTo>
                  <a:cubicBezTo>
                    <a:pt x="1491" y="821"/>
                    <a:pt x="1441" y="728"/>
                    <a:pt x="1362" y="663"/>
                  </a:cubicBezTo>
                  <a:cubicBezTo>
                    <a:pt x="1283" y="598"/>
                    <a:pt x="1175" y="555"/>
                    <a:pt x="1074" y="519"/>
                  </a:cubicBezTo>
                  <a:cubicBezTo>
                    <a:pt x="1362" y="476"/>
                    <a:pt x="1376" y="181"/>
                    <a:pt x="1160" y="58"/>
                  </a:cubicBezTo>
                  <a:cubicBezTo>
                    <a:pt x="1085" y="16"/>
                    <a:pt x="966" y="0"/>
                    <a:pt x="838" y="0"/>
                  </a:cubicBezTo>
                  <a:close/>
                </a:path>
              </a:pathLst>
            </a:custGeom>
            <a:solidFill>
              <a:srgbClr val="F7E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3"/>
            <p:cNvSpPr/>
            <p:nvPr/>
          </p:nvSpPr>
          <p:spPr>
            <a:xfrm flipH="1">
              <a:off x="5910188" y="2888337"/>
              <a:ext cx="72298" cy="63529"/>
            </a:xfrm>
            <a:custGeom>
              <a:avLst/>
              <a:gdLst/>
              <a:ahLst/>
              <a:cxnLst/>
              <a:rect l="l" t="t" r="r" b="b"/>
              <a:pathLst>
                <a:path w="1146" h="1007" extrusionOk="0">
                  <a:moveTo>
                    <a:pt x="275" y="1"/>
                  </a:moveTo>
                  <a:cubicBezTo>
                    <a:pt x="208" y="1"/>
                    <a:pt x="143" y="15"/>
                    <a:pt x="94" y="59"/>
                  </a:cubicBezTo>
                  <a:cubicBezTo>
                    <a:pt x="51" y="102"/>
                    <a:pt x="29" y="160"/>
                    <a:pt x="22" y="217"/>
                  </a:cubicBezTo>
                  <a:cubicBezTo>
                    <a:pt x="0" y="361"/>
                    <a:pt x="65" y="505"/>
                    <a:pt x="166" y="613"/>
                  </a:cubicBezTo>
                  <a:cubicBezTo>
                    <a:pt x="259" y="721"/>
                    <a:pt x="389" y="801"/>
                    <a:pt x="511" y="873"/>
                  </a:cubicBezTo>
                  <a:cubicBezTo>
                    <a:pt x="591" y="923"/>
                    <a:pt x="670" y="973"/>
                    <a:pt x="763" y="995"/>
                  </a:cubicBezTo>
                  <a:cubicBezTo>
                    <a:pt x="792" y="1002"/>
                    <a:pt x="823" y="1006"/>
                    <a:pt x="855" y="1006"/>
                  </a:cubicBezTo>
                  <a:cubicBezTo>
                    <a:pt x="918" y="1006"/>
                    <a:pt x="982" y="990"/>
                    <a:pt x="1030" y="952"/>
                  </a:cubicBezTo>
                  <a:cubicBezTo>
                    <a:pt x="1116" y="887"/>
                    <a:pt x="1145" y="757"/>
                    <a:pt x="1123" y="649"/>
                  </a:cubicBezTo>
                  <a:cubicBezTo>
                    <a:pt x="1102" y="541"/>
                    <a:pt x="1044" y="441"/>
                    <a:pt x="987" y="347"/>
                  </a:cubicBezTo>
                  <a:lnTo>
                    <a:pt x="972" y="369"/>
                  </a:lnTo>
                  <a:cubicBezTo>
                    <a:pt x="828" y="174"/>
                    <a:pt x="605" y="45"/>
                    <a:pt x="367" y="9"/>
                  </a:cubicBezTo>
                  <a:cubicBezTo>
                    <a:pt x="337" y="4"/>
                    <a:pt x="306" y="1"/>
                    <a:pt x="275" y="1"/>
                  </a:cubicBez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3"/>
            <p:cNvSpPr/>
            <p:nvPr/>
          </p:nvSpPr>
          <p:spPr>
            <a:xfrm flipH="1">
              <a:off x="5003949" y="2914265"/>
              <a:ext cx="533846" cy="101823"/>
            </a:xfrm>
            <a:custGeom>
              <a:avLst/>
              <a:gdLst/>
              <a:ahLst/>
              <a:cxnLst/>
              <a:rect l="l" t="t" r="r" b="b"/>
              <a:pathLst>
                <a:path w="8462" h="1614" extrusionOk="0">
                  <a:moveTo>
                    <a:pt x="512" y="1"/>
                  </a:moveTo>
                  <a:cubicBezTo>
                    <a:pt x="368" y="44"/>
                    <a:pt x="224" y="102"/>
                    <a:pt x="80" y="138"/>
                  </a:cubicBezTo>
                  <a:cubicBezTo>
                    <a:pt x="51" y="145"/>
                    <a:pt x="29" y="152"/>
                    <a:pt x="1" y="159"/>
                  </a:cubicBezTo>
                  <a:cubicBezTo>
                    <a:pt x="1153" y="872"/>
                    <a:pt x="2528" y="1563"/>
                    <a:pt x="4191" y="1614"/>
                  </a:cubicBezTo>
                  <a:lnTo>
                    <a:pt x="4393" y="1614"/>
                  </a:lnTo>
                  <a:cubicBezTo>
                    <a:pt x="5891" y="1614"/>
                    <a:pt x="7101" y="1088"/>
                    <a:pt x="8462" y="382"/>
                  </a:cubicBezTo>
                  <a:cubicBezTo>
                    <a:pt x="8318" y="303"/>
                    <a:pt x="8173" y="231"/>
                    <a:pt x="8029" y="159"/>
                  </a:cubicBezTo>
                  <a:cubicBezTo>
                    <a:pt x="6811" y="779"/>
                    <a:pt x="5705" y="1221"/>
                    <a:pt x="4389" y="1221"/>
                  </a:cubicBezTo>
                  <a:cubicBezTo>
                    <a:pt x="4329" y="1221"/>
                    <a:pt x="4267" y="1220"/>
                    <a:pt x="4206" y="1218"/>
                  </a:cubicBezTo>
                  <a:cubicBezTo>
                    <a:pt x="2773" y="1167"/>
                    <a:pt x="1549" y="620"/>
                    <a:pt x="512"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3"/>
            <p:cNvSpPr/>
            <p:nvPr/>
          </p:nvSpPr>
          <p:spPr>
            <a:xfrm flipH="1">
              <a:off x="4893983" y="2916094"/>
              <a:ext cx="797363" cy="202195"/>
            </a:xfrm>
            <a:custGeom>
              <a:avLst/>
              <a:gdLst/>
              <a:ahLst/>
              <a:cxnLst/>
              <a:rect l="l" t="t" r="r" b="b"/>
              <a:pathLst>
                <a:path w="12639" h="3205" extrusionOk="0">
                  <a:moveTo>
                    <a:pt x="1" y="1"/>
                  </a:moveTo>
                  <a:cubicBezTo>
                    <a:pt x="1599" y="2002"/>
                    <a:pt x="4156" y="3205"/>
                    <a:pt x="6712" y="3205"/>
                  </a:cubicBezTo>
                  <a:cubicBezTo>
                    <a:pt x="6986" y="3205"/>
                    <a:pt x="7259" y="3191"/>
                    <a:pt x="7540" y="3162"/>
                  </a:cubicBezTo>
                  <a:cubicBezTo>
                    <a:pt x="9369" y="2974"/>
                    <a:pt x="11054" y="2204"/>
                    <a:pt x="12638" y="1340"/>
                  </a:cubicBezTo>
                  <a:cubicBezTo>
                    <a:pt x="12566" y="1289"/>
                    <a:pt x="12487" y="1246"/>
                    <a:pt x="12408" y="1196"/>
                  </a:cubicBezTo>
                  <a:cubicBezTo>
                    <a:pt x="12350" y="1167"/>
                    <a:pt x="12292" y="1138"/>
                    <a:pt x="12242" y="1102"/>
                  </a:cubicBezTo>
                  <a:cubicBezTo>
                    <a:pt x="10752" y="1902"/>
                    <a:pt x="9182" y="2593"/>
                    <a:pt x="7497" y="2766"/>
                  </a:cubicBezTo>
                  <a:cubicBezTo>
                    <a:pt x="7234" y="2793"/>
                    <a:pt x="6971" y="2806"/>
                    <a:pt x="6707" y="2806"/>
                  </a:cubicBezTo>
                  <a:cubicBezTo>
                    <a:pt x="4398" y="2806"/>
                    <a:pt x="2094" y="1777"/>
                    <a:pt x="562" y="51"/>
                  </a:cubicBezTo>
                  <a:cubicBezTo>
                    <a:pt x="397" y="29"/>
                    <a:pt x="238" y="8"/>
                    <a:pt x="73"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3"/>
            <p:cNvSpPr/>
            <p:nvPr/>
          </p:nvSpPr>
          <p:spPr>
            <a:xfrm flipH="1">
              <a:off x="5041173" y="3171844"/>
              <a:ext cx="438017" cy="49587"/>
            </a:xfrm>
            <a:custGeom>
              <a:avLst/>
              <a:gdLst/>
              <a:ahLst/>
              <a:cxnLst/>
              <a:rect l="l" t="t" r="r" b="b"/>
              <a:pathLst>
                <a:path w="6943" h="786" extrusionOk="0">
                  <a:moveTo>
                    <a:pt x="44" y="1"/>
                  </a:moveTo>
                  <a:cubicBezTo>
                    <a:pt x="29" y="130"/>
                    <a:pt x="15" y="267"/>
                    <a:pt x="1" y="404"/>
                  </a:cubicBezTo>
                  <a:cubicBezTo>
                    <a:pt x="958" y="699"/>
                    <a:pt x="1974" y="757"/>
                    <a:pt x="3147" y="785"/>
                  </a:cubicBezTo>
                  <a:lnTo>
                    <a:pt x="3471" y="785"/>
                  </a:lnTo>
                  <a:cubicBezTo>
                    <a:pt x="4695" y="785"/>
                    <a:pt x="5884" y="620"/>
                    <a:pt x="6942" y="425"/>
                  </a:cubicBezTo>
                  <a:cubicBezTo>
                    <a:pt x="6920" y="296"/>
                    <a:pt x="6899" y="166"/>
                    <a:pt x="6884" y="29"/>
                  </a:cubicBezTo>
                  <a:cubicBezTo>
                    <a:pt x="5834" y="223"/>
                    <a:pt x="4654" y="392"/>
                    <a:pt x="3435" y="392"/>
                  </a:cubicBezTo>
                  <a:cubicBezTo>
                    <a:pt x="3342" y="392"/>
                    <a:pt x="3248" y="391"/>
                    <a:pt x="3154" y="389"/>
                  </a:cubicBezTo>
                  <a:cubicBezTo>
                    <a:pt x="1988" y="361"/>
                    <a:pt x="980" y="303"/>
                    <a:pt x="44"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3"/>
            <p:cNvSpPr/>
            <p:nvPr/>
          </p:nvSpPr>
          <p:spPr>
            <a:xfrm flipH="1">
              <a:off x="5018461" y="3279026"/>
              <a:ext cx="473913" cy="50975"/>
            </a:xfrm>
            <a:custGeom>
              <a:avLst/>
              <a:gdLst/>
              <a:ahLst/>
              <a:cxnLst/>
              <a:rect l="l" t="t" r="r" b="b"/>
              <a:pathLst>
                <a:path w="7512" h="808" extrusionOk="0">
                  <a:moveTo>
                    <a:pt x="7374" y="1"/>
                  </a:moveTo>
                  <a:cubicBezTo>
                    <a:pt x="6141" y="271"/>
                    <a:pt x="4878" y="407"/>
                    <a:pt x="3484" y="407"/>
                  </a:cubicBezTo>
                  <a:cubicBezTo>
                    <a:pt x="2429" y="407"/>
                    <a:pt x="1299" y="329"/>
                    <a:pt x="51" y="174"/>
                  </a:cubicBezTo>
                  <a:cubicBezTo>
                    <a:pt x="37" y="282"/>
                    <a:pt x="22" y="419"/>
                    <a:pt x="1" y="570"/>
                  </a:cubicBezTo>
                  <a:cubicBezTo>
                    <a:pt x="1275" y="728"/>
                    <a:pt x="2427" y="807"/>
                    <a:pt x="3500" y="807"/>
                  </a:cubicBezTo>
                  <a:cubicBezTo>
                    <a:pt x="4940" y="807"/>
                    <a:pt x="6237" y="663"/>
                    <a:pt x="7511" y="375"/>
                  </a:cubicBezTo>
                  <a:cubicBezTo>
                    <a:pt x="7461" y="239"/>
                    <a:pt x="7410" y="109"/>
                    <a:pt x="7374"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3"/>
            <p:cNvSpPr/>
            <p:nvPr/>
          </p:nvSpPr>
          <p:spPr>
            <a:xfrm flipH="1">
              <a:off x="4994424" y="3364444"/>
              <a:ext cx="502050" cy="58671"/>
            </a:xfrm>
            <a:custGeom>
              <a:avLst/>
              <a:gdLst/>
              <a:ahLst/>
              <a:cxnLst/>
              <a:rect l="l" t="t" r="r" b="b"/>
              <a:pathLst>
                <a:path w="7958" h="930" extrusionOk="0">
                  <a:moveTo>
                    <a:pt x="7893" y="1"/>
                  </a:moveTo>
                  <a:cubicBezTo>
                    <a:pt x="6333" y="354"/>
                    <a:pt x="4727" y="533"/>
                    <a:pt x="3123" y="533"/>
                  </a:cubicBezTo>
                  <a:cubicBezTo>
                    <a:pt x="2078" y="533"/>
                    <a:pt x="1033" y="457"/>
                    <a:pt x="1" y="303"/>
                  </a:cubicBezTo>
                  <a:lnTo>
                    <a:pt x="1" y="303"/>
                  </a:lnTo>
                  <a:cubicBezTo>
                    <a:pt x="1" y="462"/>
                    <a:pt x="8" y="598"/>
                    <a:pt x="37" y="706"/>
                  </a:cubicBezTo>
                  <a:cubicBezTo>
                    <a:pt x="1052" y="858"/>
                    <a:pt x="2089" y="930"/>
                    <a:pt x="3119" y="930"/>
                  </a:cubicBezTo>
                  <a:cubicBezTo>
                    <a:pt x="4746" y="930"/>
                    <a:pt x="6374" y="750"/>
                    <a:pt x="7958" y="390"/>
                  </a:cubicBezTo>
                  <a:cubicBezTo>
                    <a:pt x="7958" y="274"/>
                    <a:pt x="7929" y="145"/>
                    <a:pt x="7893"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3"/>
            <p:cNvSpPr/>
            <p:nvPr/>
          </p:nvSpPr>
          <p:spPr>
            <a:xfrm flipH="1">
              <a:off x="4851799" y="3041950"/>
              <a:ext cx="96335" cy="114504"/>
            </a:xfrm>
            <a:custGeom>
              <a:avLst/>
              <a:gdLst/>
              <a:ahLst/>
              <a:cxnLst/>
              <a:rect l="l" t="t" r="r" b="b"/>
              <a:pathLst>
                <a:path w="1527" h="1815" extrusionOk="0">
                  <a:moveTo>
                    <a:pt x="1433" y="0"/>
                  </a:moveTo>
                  <a:lnTo>
                    <a:pt x="1433" y="0"/>
                  </a:lnTo>
                  <a:cubicBezTo>
                    <a:pt x="1152" y="670"/>
                    <a:pt x="634" y="1239"/>
                    <a:pt x="0" y="1584"/>
                  </a:cubicBezTo>
                  <a:cubicBezTo>
                    <a:pt x="22" y="1599"/>
                    <a:pt x="43" y="1613"/>
                    <a:pt x="65" y="1635"/>
                  </a:cubicBezTo>
                  <a:cubicBezTo>
                    <a:pt x="166" y="1707"/>
                    <a:pt x="274" y="1786"/>
                    <a:pt x="389" y="1815"/>
                  </a:cubicBezTo>
                  <a:cubicBezTo>
                    <a:pt x="677" y="1635"/>
                    <a:pt x="936" y="1412"/>
                    <a:pt x="1160" y="1160"/>
                  </a:cubicBezTo>
                  <a:cubicBezTo>
                    <a:pt x="1181" y="1138"/>
                    <a:pt x="1196" y="1116"/>
                    <a:pt x="1210" y="1095"/>
                  </a:cubicBezTo>
                  <a:cubicBezTo>
                    <a:pt x="1260" y="1008"/>
                    <a:pt x="1318" y="929"/>
                    <a:pt x="1361" y="835"/>
                  </a:cubicBezTo>
                  <a:cubicBezTo>
                    <a:pt x="1520" y="519"/>
                    <a:pt x="1527" y="238"/>
                    <a:pt x="1433"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3"/>
            <p:cNvSpPr/>
            <p:nvPr/>
          </p:nvSpPr>
          <p:spPr>
            <a:xfrm flipH="1">
              <a:off x="5671725" y="2916094"/>
              <a:ext cx="65043" cy="161819"/>
            </a:xfrm>
            <a:custGeom>
              <a:avLst/>
              <a:gdLst/>
              <a:ahLst/>
              <a:cxnLst/>
              <a:rect l="l" t="t" r="r" b="b"/>
              <a:pathLst>
                <a:path w="1031" h="2565" extrusionOk="0">
                  <a:moveTo>
                    <a:pt x="498" y="1"/>
                  </a:moveTo>
                  <a:cubicBezTo>
                    <a:pt x="426" y="8"/>
                    <a:pt x="354" y="29"/>
                    <a:pt x="289" y="73"/>
                  </a:cubicBezTo>
                  <a:cubicBezTo>
                    <a:pt x="181" y="137"/>
                    <a:pt x="123" y="260"/>
                    <a:pt x="73" y="375"/>
                  </a:cubicBezTo>
                  <a:cubicBezTo>
                    <a:pt x="58" y="411"/>
                    <a:pt x="44" y="454"/>
                    <a:pt x="30" y="497"/>
                  </a:cubicBezTo>
                  <a:cubicBezTo>
                    <a:pt x="1" y="1131"/>
                    <a:pt x="152" y="1786"/>
                    <a:pt x="469" y="2398"/>
                  </a:cubicBezTo>
                  <a:cubicBezTo>
                    <a:pt x="634" y="2492"/>
                    <a:pt x="829" y="2542"/>
                    <a:pt x="1030" y="2564"/>
                  </a:cubicBezTo>
                  <a:cubicBezTo>
                    <a:pt x="966" y="2463"/>
                    <a:pt x="901" y="2362"/>
                    <a:pt x="843" y="2254"/>
                  </a:cubicBezTo>
                  <a:cubicBezTo>
                    <a:pt x="469" y="1556"/>
                    <a:pt x="339" y="785"/>
                    <a:pt x="476" y="87"/>
                  </a:cubicBezTo>
                  <a:cubicBezTo>
                    <a:pt x="483" y="44"/>
                    <a:pt x="490" y="15"/>
                    <a:pt x="498"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3"/>
            <p:cNvSpPr/>
            <p:nvPr/>
          </p:nvSpPr>
          <p:spPr>
            <a:xfrm flipH="1">
              <a:off x="5340585" y="2885182"/>
              <a:ext cx="170399" cy="480285"/>
            </a:xfrm>
            <a:custGeom>
              <a:avLst/>
              <a:gdLst/>
              <a:ahLst/>
              <a:cxnLst/>
              <a:rect l="l" t="t" r="r" b="b"/>
              <a:pathLst>
                <a:path w="2701" h="7613" extrusionOk="0">
                  <a:moveTo>
                    <a:pt x="1793" y="1"/>
                  </a:moveTo>
                  <a:lnTo>
                    <a:pt x="1073" y="87"/>
                  </a:lnTo>
                  <a:cubicBezTo>
                    <a:pt x="1073" y="87"/>
                    <a:pt x="382" y="3176"/>
                    <a:pt x="274" y="4113"/>
                  </a:cubicBezTo>
                  <a:lnTo>
                    <a:pt x="0" y="6266"/>
                  </a:lnTo>
                  <a:lnTo>
                    <a:pt x="1268" y="7612"/>
                  </a:lnTo>
                  <a:lnTo>
                    <a:pt x="2701" y="4883"/>
                  </a:lnTo>
                  <a:cubicBezTo>
                    <a:pt x="2701" y="4883"/>
                    <a:pt x="1405" y="1823"/>
                    <a:pt x="1793"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3"/>
            <p:cNvSpPr/>
            <p:nvPr/>
          </p:nvSpPr>
          <p:spPr>
            <a:xfrm flipH="1">
              <a:off x="5004843" y="2879315"/>
              <a:ext cx="188127" cy="480664"/>
            </a:xfrm>
            <a:custGeom>
              <a:avLst/>
              <a:gdLst/>
              <a:ahLst/>
              <a:cxnLst/>
              <a:rect l="l" t="t" r="r" b="b"/>
              <a:pathLst>
                <a:path w="2982" h="7619" extrusionOk="0">
                  <a:moveTo>
                    <a:pt x="194" y="0"/>
                  </a:moveTo>
                  <a:cubicBezTo>
                    <a:pt x="194" y="0"/>
                    <a:pt x="461" y="3838"/>
                    <a:pt x="0" y="4868"/>
                  </a:cubicBezTo>
                  <a:lnTo>
                    <a:pt x="994" y="7619"/>
                  </a:lnTo>
                  <a:lnTo>
                    <a:pt x="2981" y="6128"/>
                  </a:lnTo>
                  <a:cubicBezTo>
                    <a:pt x="2981" y="6128"/>
                    <a:pt x="2016" y="958"/>
                    <a:pt x="92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3"/>
            <p:cNvSpPr/>
            <p:nvPr/>
          </p:nvSpPr>
          <p:spPr>
            <a:xfrm flipH="1">
              <a:off x="5256053" y="2844303"/>
              <a:ext cx="85042" cy="18169"/>
            </a:xfrm>
            <a:custGeom>
              <a:avLst/>
              <a:gdLst/>
              <a:ahLst/>
              <a:cxnLst/>
              <a:rect l="l" t="t" r="r" b="b"/>
              <a:pathLst>
                <a:path w="1348" h="288" extrusionOk="0">
                  <a:moveTo>
                    <a:pt x="1" y="1"/>
                  </a:moveTo>
                  <a:cubicBezTo>
                    <a:pt x="178" y="222"/>
                    <a:pt x="436" y="287"/>
                    <a:pt x="679" y="287"/>
                  </a:cubicBezTo>
                  <a:cubicBezTo>
                    <a:pt x="1029" y="287"/>
                    <a:pt x="1347" y="152"/>
                    <a:pt x="1347" y="152"/>
                  </a:cubicBezTo>
                  <a:lnTo>
                    <a:pt x="1" y="1"/>
                  </a:ln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3"/>
            <p:cNvSpPr/>
            <p:nvPr/>
          </p:nvSpPr>
          <p:spPr>
            <a:xfrm flipH="1">
              <a:off x="4784087" y="1956246"/>
              <a:ext cx="846382" cy="606523"/>
            </a:xfrm>
            <a:custGeom>
              <a:avLst/>
              <a:gdLst/>
              <a:ahLst/>
              <a:cxnLst/>
              <a:rect l="l" t="t" r="r" b="b"/>
              <a:pathLst>
                <a:path w="13416" h="9614" extrusionOk="0">
                  <a:moveTo>
                    <a:pt x="6985" y="0"/>
                  </a:moveTo>
                  <a:cubicBezTo>
                    <a:pt x="6637" y="0"/>
                    <a:pt x="6289" y="37"/>
                    <a:pt x="5949" y="116"/>
                  </a:cubicBezTo>
                  <a:cubicBezTo>
                    <a:pt x="4796" y="382"/>
                    <a:pt x="3947" y="1109"/>
                    <a:pt x="3421" y="2132"/>
                  </a:cubicBezTo>
                  <a:cubicBezTo>
                    <a:pt x="3119" y="2716"/>
                    <a:pt x="2770" y="3056"/>
                    <a:pt x="2307" y="3056"/>
                  </a:cubicBezTo>
                  <a:cubicBezTo>
                    <a:pt x="2052" y="3056"/>
                    <a:pt x="1762" y="2952"/>
                    <a:pt x="1426" y="2729"/>
                  </a:cubicBezTo>
                  <a:cubicBezTo>
                    <a:pt x="1223" y="2592"/>
                    <a:pt x="991" y="2466"/>
                    <a:pt x="750" y="2466"/>
                  </a:cubicBezTo>
                  <a:cubicBezTo>
                    <a:pt x="726" y="2466"/>
                    <a:pt x="702" y="2468"/>
                    <a:pt x="678" y="2470"/>
                  </a:cubicBezTo>
                  <a:cubicBezTo>
                    <a:pt x="339" y="2506"/>
                    <a:pt x="101" y="2801"/>
                    <a:pt x="51" y="3111"/>
                  </a:cubicBezTo>
                  <a:cubicBezTo>
                    <a:pt x="1" y="3413"/>
                    <a:pt x="101" y="3730"/>
                    <a:pt x="202" y="4026"/>
                  </a:cubicBezTo>
                  <a:cubicBezTo>
                    <a:pt x="375" y="4501"/>
                    <a:pt x="570" y="4962"/>
                    <a:pt x="865" y="5379"/>
                  </a:cubicBezTo>
                  <a:cubicBezTo>
                    <a:pt x="973" y="5531"/>
                    <a:pt x="1095" y="5675"/>
                    <a:pt x="1225" y="5811"/>
                  </a:cubicBezTo>
                  <a:cubicBezTo>
                    <a:pt x="1650" y="6251"/>
                    <a:pt x="2168" y="6618"/>
                    <a:pt x="2694" y="6949"/>
                  </a:cubicBezTo>
                  <a:cubicBezTo>
                    <a:pt x="5149" y="8483"/>
                    <a:pt x="8022" y="9484"/>
                    <a:pt x="10939" y="9606"/>
                  </a:cubicBezTo>
                  <a:cubicBezTo>
                    <a:pt x="11050" y="9610"/>
                    <a:pt x="11162" y="9613"/>
                    <a:pt x="11275" y="9613"/>
                  </a:cubicBezTo>
                  <a:cubicBezTo>
                    <a:pt x="11730" y="9613"/>
                    <a:pt x="12188" y="9566"/>
                    <a:pt x="12580" y="9376"/>
                  </a:cubicBezTo>
                  <a:cubicBezTo>
                    <a:pt x="13063" y="9131"/>
                    <a:pt x="13416" y="8605"/>
                    <a:pt x="13250" y="8101"/>
                  </a:cubicBezTo>
                  <a:cubicBezTo>
                    <a:pt x="13236" y="8051"/>
                    <a:pt x="13207" y="7993"/>
                    <a:pt x="13164" y="7957"/>
                  </a:cubicBezTo>
                  <a:cubicBezTo>
                    <a:pt x="13099" y="7892"/>
                    <a:pt x="12998" y="7871"/>
                    <a:pt x="12904" y="7856"/>
                  </a:cubicBezTo>
                  <a:cubicBezTo>
                    <a:pt x="12580" y="7792"/>
                    <a:pt x="12271" y="7684"/>
                    <a:pt x="11983" y="7532"/>
                  </a:cubicBezTo>
                  <a:cubicBezTo>
                    <a:pt x="11075" y="7057"/>
                    <a:pt x="11399" y="5826"/>
                    <a:pt x="11558" y="5012"/>
                  </a:cubicBezTo>
                  <a:cubicBezTo>
                    <a:pt x="11724" y="4170"/>
                    <a:pt x="11803" y="3277"/>
                    <a:pt x="11479" y="2477"/>
                  </a:cubicBezTo>
                  <a:cubicBezTo>
                    <a:pt x="11083" y="1491"/>
                    <a:pt x="10132" y="821"/>
                    <a:pt x="9138" y="425"/>
                  </a:cubicBezTo>
                  <a:cubicBezTo>
                    <a:pt x="8455" y="161"/>
                    <a:pt x="7718" y="0"/>
                    <a:pt x="6985" y="0"/>
                  </a:cubicBezTo>
                  <a:close/>
                </a:path>
              </a:pathLst>
            </a:custGeom>
            <a:solidFill>
              <a:srgbClr val="3B1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3"/>
            <p:cNvSpPr/>
            <p:nvPr/>
          </p:nvSpPr>
          <p:spPr>
            <a:xfrm flipH="1">
              <a:off x="5035301" y="2254200"/>
              <a:ext cx="613778" cy="600214"/>
            </a:xfrm>
            <a:custGeom>
              <a:avLst/>
              <a:gdLst/>
              <a:ahLst/>
              <a:cxnLst/>
              <a:rect l="l" t="t" r="r" b="b"/>
              <a:pathLst>
                <a:path w="9729" h="9514" extrusionOk="0">
                  <a:moveTo>
                    <a:pt x="5368" y="0"/>
                  </a:moveTo>
                  <a:cubicBezTo>
                    <a:pt x="5283" y="0"/>
                    <a:pt x="5198" y="3"/>
                    <a:pt x="5113" y="8"/>
                  </a:cubicBezTo>
                  <a:cubicBezTo>
                    <a:pt x="3205" y="116"/>
                    <a:pt x="2125" y="1448"/>
                    <a:pt x="1131" y="2968"/>
                  </a:cubicBezTo>
                  <a:cubicBezTo>
                    <a:pt x="764" y="3537"/>
                    <a:pt x="396" y="4120"/>
                    <a:pt x="188" y="4761"/>
                  </a:cubicBezTo>
                  <a:cubicBezTo>
                    <a:pt x="65" y="5128"/>
                    <a:pt x="0" y="5524"/>
                    <a:pt x="22" y="5906"/>
                  </a:cubicBezTo>
                  <a:cubicBezTo>
                    <a:pt x="29" y="6201"/>
                    <a:pt x="87" y="6489"/>
                    <a:pt x="209" y="6755"/>
                  </a:cubicBezTo>
                  <a:cubicBezTo>
                    <a:pt x="425" y="7259"/>
                    <a:pt x="829" y="7663"/>
                    <a:pt x="1275" y="7987"/>
                  </a:cubicBezTo>
                  <a:cubicBezTo>
                    <a:pt x="2377" y="8793"/>
                    <a:pt x="3738" y="9182"/>
                    <a:pt x="5091" y="9391"/>
                  </a:cubicBezTo>
                  <a:cubicBezTo>
                    <a:pt x="5534" y="9462"/>
                    <a:pt x="5983" y="9514"/>
                    <a:pt x="6430" y="9514"/>
                  </a:cubicBezTo>
                  <a:cubicBezTo>
                    <a:pt x="6798" y="9514"/>
                    <a:pt x="7164" y="9479"/>
                    <a:pt x="7525" y="9391"/>
                  </a:cubicBezTo>
                  <a:cubicBezTo>
                    <a:pt x="8317" y="9204"/>
                    <a:pt x="9073" y="8714"/>
                    <a:pt x="9426" y="7979"/>
                  </a:cubicBezTo>
                  <a:cubicBezTo>
                    <a:pt x="9678" y="7447"/>
                    <a:pt x="9700" y="6842"/>
                    <a:pt x="9700" y="6251"/>
                  </a:cubicBezTo>
                  <a:cubicBezTo>
                    <a:pt x="9707" y="4638"/>
                    <a:pt x="9729" y="3061"/>
                    <a:pt x="8764" y="1700"/>
                  </a:cubicBezTo>
                  <a:cubicBezTo>
                    <a:pt x="8000" y="619"/>
                    <a:pt x="6677" y="0"/>
                    <a:pt x="5368" y="0"/>
                  </a:cubicBez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3"/>
            <p:cNvSpPr/>
            <p:nvPr/>
          </p:nvSpPr>
          <p:spPr>
            <a:xfrm flipH="1">
              <a:off x="5389604" y="2453676"/>
              <a:ext cx="116396" cy="95451"/>
            </a:xfrm>
            <a:custGeom>
              <a:avLst/>
              <a:gdLst/>
              <a:ahLst/>
              <a:cxnLst/>
              <a:rect l="l" t="t" r="r" b="b"/>
              <a:pathLst>
                <a:path w="1845" h="1513" extrusionOk="0">
                  <a:moveTo>
                    <a:pt x="1096" y="0"/>
                  </a:moveTo>
                  <a:cubicBezTo>
                    <a:pt x="982" y="0"/>
                    <a:pt x="883" y="25"/>
                    <a:pt x="800" y="58"/>
                  </a:cubicBezTo>
                  <a:cubicBezTo>
                    <a:pt x="685" y="108"/>
                    <a:pt x="598" y="166"/>
                    <a:pt x="519" y="231"/>
                  </a:cubicBezTo>
                  <a:cubicBezTo>
                    <a:pt x="447" y="288"/>
                    <a:pt x="382" y="360"/>
                    <a:pt x="325" y="425"/>
                  </a:cubicBezTo>
                  <a:cubicBezTo>
                    <a:pt x="267" y="490"/>
                    <a:pt x="224" y="555"/>
                    <a:pt x="188" y="619"/>
                  </a:cubicBezTo>
                  <a:cubicBezTo>
                    <a:pt x="145" y="677"/>
                    <a:pt x="116" y="742"/>
                    <a:pt x="94" y="792"/>
                  </a:cubicBezTo>
                  <a:cubicBezTo>
                    <a:pt x="65" y="850"/>
                    <a:pt x="51" y="893"/>
                    <a:pt x="37" y="936"/>
                  </a:cubicBezTo>
                  <a:cubicBezTo>
                    <a:pt x="22" y="979"/>
                    <a:pt x="15" y="1008"/>
                    <a:pt x="8" y="1030"/>
                  </a:cubicBezTo>
                  <a:cubicBezTo>
                    <a:pt x="1" y="1059"/>
                    <a:pt x="1" y="1066"/>
                    <a:pt x="1" y="1066"/>
                  </a:cubicBezTo>
                  <a:lnTo>
                    <a:pt x="29" y="1087"/>
                  </a:lnTo>
                  <a:cubicBezTo>
                    <a:pt x="29" y="1087"/>
                    <a:pt x="138" y="943"/>
                    <a:pt x="325" y="756"/>
                  </a:cubicBezTo>
                  <a:cubicBezTo>
                    <a:pt x="426" y="663"/>
                    <a:pt x="541" y="562"/>
                    <a:pt x="678" y="468"/>
                  </a:cubicBezTo>
                  <a:cubicBezTo>
                    <a:pt x="750" y="425"/>
                    <a:pt x="822" y="382"/>
                    <a:pt x="901" y="353"/>
                  </a:cubicBezTo>
                  <a:cubicBezTo>
                    <a:pt x="959" y="332"/>
                    <a:pt x="1021" y="319"/>
                    <a:pt x="1083" y="319"/>
                  </a:cubicBezTo>
                  <a:cubicBezTo>
                    <a:pt x="1107" y="319"/>
                    <a:pt x="1130" y="320"/>
                    <a:pt x="1153" y="324"/>
                  </a:cubicBezTo>
                  <a:cubicBezTo>
                    <a:pt x="1232" y="331"/>
                    <a:pt x="1311" y="375"/>
                    <a:pt x="1369" y="432"/>
                  </a:cubicBezTo>
                  <a:lnTo>
                    <a:pt x="1412" y="483"/>
                  </a:lnTo>
                  <a:cubicBezTo>
                    <a:pt x="1426" y="497"/>
                    <a:pt x="1434" y="519"/>
                    <a:pt x="1448" y="533"/>
                  </a:cubicBezTo>
                  <a:cubicBezTo>
                    <a:pt x="1470" y="569"/>
                    <a:pt x="1491" y="605"/>
                    <a:pt x="1506" y="641"/>
                  </a:cubicBezTo>
                  <a:cubicBezTo>
                    <a:pt x="1542" y="713"/>
                    <a:pt x="1570" y="792"/>
                    <a:pt x="1592" y="864"/>
                  </a:cubicBezTo>
                  <a:cubicBezTo>
                    <a:pt x="1614" y="936"/>
                    <a:pt x="1628" y="1008"/>
                    <a:pt x="1642" y="1073"/>
                  </a:cubicBezTo>
                  <a:cubicBezTo>
                    <a:pt x="1657" y="1138"/>
                    <a:pt x="1664" y="1203"/>
                    <a:pt x="1678" y="1253"/>
                  </a:cubicBezTo>
                  <a:cubicBezTo>
                    <a:pt x="1686" y="1304"/>
                    <a:pt x="1693" y="1354"/>
                    <a:pt x="1693" y="1390"/>
                  </a:cubicBezTo>
                  <a:cubicBezTo>
                    <a:pt x="1707" y="1469"/>
                    <a:pt x="1714" y="1512"/>
                    <a:pt x="1714" y="1512"/>
                  </a:cubicBezTo>
                  <a:lnTo>
                    <a:pt x="1743" y="1512"/>
                  </a:lnTo>
                  <a:cubicBezTo>
                    <a:pt x="1743" y="1512"/>
                    <a:pt x="1750" y="1498"/>
                    <a:pt x="1758" y="1476"/>
                  </a:cubicBezTo>
                  <a:cubicBezTo>
                    <a:pt x="1765" y="1455"/>
                    <a:pt x="1772" y="1426"/>
                    <a:pt x="1786" y="1383"/>
                  </a:cubicBezTo>
                  <a:cubicBezTo>
                    <a:pt x="1794" y="1340"/>
                    <a:pt x="1808" y="1289"/>
                    <a:pt x="1815" y="1231"/>
                  </a:cubicBezTo>
                  <a:cubicBezTo>
                    <a:pt x="1822" y="1174"/>
                    <a:pt x="1837" y="1109"/>
                    <a:pt x="1837" y="1037"/>
                  </a:cubicBezTo>
                  <a:cubicBezTo>
                    <a:pt x="1837" y="965"/>
                    <a:pt x="1844" y="879"/>
                    <a:pt x="1830" y="792"/>
                  </a:cubicBezTo>
                  <a:cubicBezTo>
                    <a:pt x="1822" y="706"/>
                    <a:pt x="1801" y="612"/>
                    <a:pt x="1765" y="519"/>
                  </a:cubicBezTo>
                  <a:cubicBezTo>
                    <a:pt x="1750" y="468"/>
                    <a:pt x="1729" y="418"/>
                    <a:pt x="1700" y="367"/>
                  </a:cubicBezTo>
                  <a:cubicBezTo>
                    <a:pt x="1678" y="339"/>
                    <a:pt x="1671" y="317"/>
                    <a:pt x="1650" y="288"/>
                  </a:cubicBezTo>
                  <a:cubicBezTo>
                    <a:pt x="1628" y="267"/>
                    <a:pt x="1606" y="238"/>
                    <a:pt x="1585" y="216"/>
                  </a:cubicBezTo>
                  <a:cubicBezTo>
                    <a:pt x="1498" y="115"/>
                    <a:pt x="1354" y="29"/>
                    <a:pt x="1203" y="7"/>
                  </a:cubicBezTo>
                  <a:cubicBezTo>
                    <a:pt x="1166" y="2"/>
                    <a:pt x="1130" y="0"/>
                    <a:pt x="109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3"/>
            <p:cNvSpPr/>
            <p:nvPr/>
          </p:nvSpPr>
          <p:spPr>
            <a:xfrm flipH="1">
              <a:off x="5244696" y="2642618"/>
              <a:ext cx="135449" cy="33436"/>
            </a:xfrm>
            <a:custGeom>
              <a:avLst/>
              <a:gdLst/>
              <a:ahLst/>
              <a:cxnLst/>
              <a:rect l="l" t="t" r="r" b="b"/>
              <a:pathLst>
                <a:path w="2147" h="530" extrusionOk="0">
                  <a:moveTo>
                    <a:pt x="2132" y="1"/>
                  </a:moveTo>
                  <a:cubicBezTo>
                    <a:pt x="2132" y="1"/>
                    <a:pt x="2117" y="29"/>
                    <a:pt x="2067" y="65"/>
                  </a:cubicBezTo>
                  <a:cubicBezTo>
                    <a:pt x="2045" y="87"/>
                    <a:pt x="2017" y="109"/>
                    <a:pt x="1981" y="130"/>
                  </a:cubicBezTo>
                  <a:cubicBezTo>
                    <a:pt x="1944" y="152"/>
                    <a:pt x="1901" y="181"/>
                    <a:pt x="1858" y="202"/>
                  </a:cubicBezTo>
                  <a:cubicBezTo>
                    <a:pt x="1808" y="224"/>
                    <a:pt x="1757" y="246"/>
                    <a:pt x="1700" y="267"/>
                  </a:cubicBezTo>
                  <a:cubicBezTo>
                    <a:pt x="1642" y="282"/>
                    <a:pt x="1584" y="303"/>
                    <a:pt x="1520" y="310"/>
                  </a:cubicBezTo>
                  <a:cubicBezTo>
                    <a:pt x="1484" y="318"/>
                    <a:pt x="1455" y="325"/>
                    <a:pt x="1419" y="332"/>
                  </a:cubicBezTo>
                  <a:cubicBezTo>
                    <a:pt x="1390" y="339"/>
                    <a:pt x="1354" y="339"/>
                    <a:pt x="1318" y="346"/>
                  </a:cubicBezTo>
                  <a:cubicBezTo>
                    <a:pt x="1253" y="361"/>
                    <a:pt x="1181" y="361"/>
                    <a:pt x="1109" y="368"/>
                  </a:cubicBezTo>
                  <a:cubicBezTo>
                    <a:pt x="1088" y="370"/>
                    <a:pt x="1065" y="371"/>
                    <a:pt x="1042" y="371"/>
                  </a:cubicBezTo>
                  <a:cubicBezTo>
                    <a:pt x="996" y="371"/>
                    <a:pt x="948" y="368"/>
                    <a:pt x="900" y="368"/>
                  </a:cubicBezTo>
                  <a:cubicBezTo>
                    <a:pt x="881" y="370"/>
                    <a:pt x="862" y="371"/>
                    <a:pt x="843" y="371"/>
                  </a:cubicBezTo>
                  <a:cubicBezTo>
                    <a:pt x="797" y="371"/>
                    <a:pt x="750" y="366"/>
                    <a:pt x="699" y="361"/>
                  </a:cubicBezTo>
                  <a:cubicBezTo>
                    <a:pt x="634" y="361"/>
                    <a:pt x="576" y="354"/>
                    <a:pt x="512" y="346"/>
                  </a:cubicBezTo>
                  <a:cubicBezTo>
                    <a:pt x="454" y="339"/>
                    <a:pt x="396" y="332"/>
                    <a:pt x="346" y="325"/>
                  </a:cubicBezTo>
                  <a:cubicBezTo>
                    <a:pt x="296" y="325"/>
                    <a:pt x="245" y="310"/>
                    <a:pt x="202" y="303"/>
                  </a:cubicBezTo>
                  <a:cubicBezTo>
                    <a:pt x="166" y="296"/>
                    <a:pt x="123" y="289"/>
                    <a:pt x="94" y="289"/>
                  </a:cubicBezTo>
                  <a:cubicBezTo>
                    <a:pt x="36" y="274"/>
                    <a:pt x="0" y="267"/>
                    <a:pt x="0" y="267"/>
                  </a:cubicBezTo>
                  <a:lnTo>
                    <a:pt x="0" y="289"/>
                  </a:lnTo>
                  <a:cubicBezTo>
                    <a:pt x="0" y="289"/>
                    <a:pt x="29" y="303"/>
                    <a:pt x="87" y="332"/>
                  </a:cubicBezTo>
                  <a:cubicBezTo>
                    <a:pt x="116" y="339"/>
                    <a:pt x="152" y="361"/>
                    <a:pt x="195" y="375"/>
                  </a:cubicBezTo>
                  <a:cubicBezTo>
                    <a:pt x="231" y="390"/>
                    <a:pt x="281" y="411"/>
                    <a:pt x="332" y="426"/>
                  </a:cubicBezTo>
                  <a:cubicBezTo>
                    <a:pt x="440" y="454"/>
                    <a:pt x="555" y="490"/>
                    <a:pt x="692" y="505"/>
                  </a:cubicBezTo>
                  <a:cubicBezTo>
                    <a:pt x="764" y="512"/>
                    <a:pt x="828" y="526"/>
                    <a:pt x="900" y="526"/>
                  </a:cubicBezTo>
                  <a:cubicBezTo>
                    <a:pt x="948" y="526"/>
                    <a:pt x="996" y="530"/>
                    <a:pt x="1047" y="530"/>
                  </a:cubicBezTo>
                  <a:cubicBezTo>
                    <a:pt x="1072" y="530"/>
                    <a:pt x="1097" y="529"/>
                    <a:pt x="1124" y="526"/>
                  </a:cubicBezTo>
                  <a:cubicBezTo>
                    <a:pt x="1196" y="519"/>
                    <a:pt x="1268" y="512"/>
                    <a:pt x="1340" y="498"/>
                  </a:cubicBezTo>
                  <a:cubicBezTo>
                    <a:pt x="1412" y="490"/>
                    <a:pt x="1484" y="469"/>
                    <a:pt x="1548" y="447"/>
                  </a:cubicBezTo>
                  <a:cubicBezTo>
                    <a:pt x="1613" y="433"/>
                    <a:pt x="1678" y="404"/>
                    <a:pt x="1736" y="382"/>
                  </a:cubicBezTo>
                  <a:cubicBezTo>
                    <a:pt x="1793" y="346"/>
                    <a:pt x="1851" y="325"/>
                    <a:pt x="1894" y="289"/>
                  </a:cubicBezTo>
                  <a:cubicBezTo>
                    <a:pt x="1944" y="260"/>
                    <a:pt x="1981" y="224"/>
                    <a:pt x="2017" y="188"/>
                  </a:cubicBezTo>
                  <a:cubicBezTo>
                    <a:pt x="2053" y="159"/>
                    <a:pt x="2074" y="130"/>
                    <a:pt x="2096" y="101"/>
                  </a:cubicBezTo>
                  <a:cubicBezTo>
                    <a:pt x="2117" y="73"/>
                    <a:pt x="2125" y="51"/>
                    <a:pt x="2139" y="37"/>
                  </a:cubicBezTo>
                  <a:cubicBezTo>
                    <a:pt x="2146" y="22"/>
                    <a:pt x="2146" y="8"/>
                    <a:pt x="2146" y="8"/>
                  </a:cubicBezTo>
                  <a:lnTo>
                    <a:pt x="213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3"/>
            <p:cNvSpPr/>
            <p:nvPr/>
          </p:nvSpPr>
          <p:spPr>
            <a:xfrm flipH="1">
              <a:off x="5229369" y="2639022"/>
              <a:ext cx="33121" cy="25046"/>
            </a:xfrm>
            <a:custGeom>
              <a:avLst/>
              <a:gdLst/>
              <a:ahLst/>
              <a:cxnLst/>
              <a:rect l="l" t="t" r="r" b="b"/>
              <a:pathLst>
                <a:path w="525" h="397" extrusionOk="0">
                  <a:moveTo>
                    <a:pt x="102" y="1"/>
                  </a:moveTo>
                  <a:cubicBezTo>
                    <a:pt x="71" y="1"/>
                    <a:pt x="38" y="3"/>
                    <a:pt x="0" y="7"/>
                  </a:cubicBezTo>
                  <a:cubicBezTo>
                    <a:pt x="0" y="7"/>
                    <a:pt x="317" y="79"/>
                    <a:pt x="274" y="396"/>
                  </a:cubicBezTo>
                  <a:cubicBezTo>
                    <a:pt x="274" y="396"/>
                    <a:pt x="525" y="1"/>
                    <a:pt x="102" y="1"/>
                  </a:cubicBezTo>
                  <a:close/>
                </a:path>
              </a:pathLst>
            </a:custGeom>
            <a:solidFill>
              <a:srgbClr val="6850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3"/>
            <p:cNvSpPr/>
            <p:nvPr/>
          </p:nvSpPr>
          <p:spPr>
            <a:xfrm flipH="1">
              <a:off x="5144770" y="2588301"/>
              <a:ext cx="76841" cy="42710"/>
            </a:xfrm>
            <a:custGeom>
              <a:avLst/>
              <a:gdLst/>
              <a:ahLst/>
              <a:cxnLst/>
              <a:rect l="l" t="t" r="r" b="b"/>
              <a:pathLst>
                <a:path w="1218" h="677" extrusionOk="0">
                  <a:moveTo>
                    <a:pt x="504" y="0"/>
                  </a:moveTo>
                  <a:cubicBezTo>
                    <a:pt x="248" y="0"/>
                    <a:pt x="46" y="106"/>
                    <a:pt x="22" y="257"/>
                  </a:cubicBezTo>
                  <a:cubicBezTo>
                    <a:pt x="0" y="437"/>
                    <a:pt x="238" y="624"/>
                    <a:pt x="562" y="667"/>
                  </a:cubicBezTo>
                  <a:cubicBezTo>
                    <a:pt x="610" y="674"/>
                    <a:pt x="657" y="677"/>
                    <a:pt x="703" y="677"/>
                  </a:cubicBezTo>
                  <a:cubicBezTo>
                    <a:pt x="964" y="677"/>
                    <a:pt x="1171" y="576"/>
                    <a:pt x="1196" y="422"/>
                  </a:cubicBezTo>
                  <a:cubicBezTo>
                    <a:pt x="1217" y="235"/>
                    <a:pt x="980" y="55"/>
                    <a:pt x="656" y="12"/>
                  </a:cubicBezTo>
                  <a:cubicBezTo>
                    <a:pt x="604" y="4"/>
                    <a:pt x="553" y="0"/>
                    <a:pt x="504"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3"/>
            <p:cNvSpPr/>
            <p:nvPr/>
          </p:nvSpPr>
          <p:spPr>
            <a:xfrm flipH="1">
              <a:off x="5484549" y="2527991"/>
              <a:ext cx="76841" cy="42647"/>
            </a:xfrm>
            <a:custGeom>
              <a:avLst/>
              <a:gdLst/>
              <a:ahLst/>
              <a:cxnLst/>
              <a:rect l="l" t="t" r="r" b="b"/>
              <a:pathLst>
                <a:path w="1218" h="676" extrusionOk="0">
                  <a:moveTo>
                    <a:pt x="515" y="1"/>
                  </a:moveTo>
                  <a:cubicBezTo>
                    <a:pt x="254" y="1"/>
                    <a:pt x="46" y="102"/>
                    <a:pt x="22" y="255"/>
                  </a:cubicBezTo>
                  <a:cubicBezTo>
                    <a:pt x="0" y="442"/>
                    <a:pt x="238" y="622"/>
                    <a:pt x="562" y="666"/>
                  </a:cubicBezTo>
                  <a:cubicBezTo>
                    <a:pt x="610" y="672"/>
                    <a:pt x="657" y="675"/>
                    <a:pt x="703" y="675"/>
                  </a:cubicBezTo>
                  <a:cubicBezTo>
                    <a:pt x="964" y="675"/>
                    <a:pt x="1171" y="574"/>
                    <a:pt x="1196" y="421"/>
                  </a:cubicBezTo>
                  <a:cubicBezTo>
                    <a:pt x="1217" y="234"/>
                    <a:pt x="979" y="53"/>
                    <a:pt x="655" y="10"/>
                  </a:cubicBezTo>
                  <a:cubicBezTo>
                    <a:pt x="607" y="4"/>
                    <a:pt x="560" y="1"/>
                    <a:pt x="515"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3"/>
            <p:cNvSpPr/>
            <p:nvPr/>
          </p:nvSpPr>
          <p:spPr>
            <a:xfrm flipH="1">
              <a:off x="5135682" y="2451342"/>
              <a:ext cx="182260" cy="174563"/>
            </a:xfrm>
            <a:custGeom>
              <a:avLst/>
              <a:gdLst/>
              <a:ahLst/>
              <a:cxnLst/>
              <a:rect l="l" t="t" r="r" b="b"/>
              <a:pathLst>
                <a:path w="2889" h="2767" extrusionOk="0">
                  <a:moveTo>
                    <a:pt x="1167" y="0"/>
                  </a:moveTo>
                  <a:cubicBezTo>
                    <a:pt x="964" y="0"/>
                    <a:pt x="761" y="35"/>
                    <a:pt x="570" y="102"/>
                  </a:cubicBezTo>
                  <a:cubicBezTo>
                    <a:pt x="51" y="289"/>
                    <a:pt x="22" y="750"/>
                    <a:pt x="8" y="1268"/>
                  </a:cubicBezTo>
                  <a:cubicBezTo>
                    <a:pt x="1" y="1578"/>
                    <a:pt x="58" y="1902"/>
                    <a:pt x="238" y="2154"/>
                  </a:cubicBezTo>
                  <a:cubicBezTo>
                    <a:pt x="555" y="2618"/>
                    <a:pt x="1173" y="2767"/>
                    <a:pt x="1732" y="2767"/>
                  </a:cubicBezTo>
                  <a:cubicBezTo>
                    <a:pt x="1745" y="2767"/>
                    <a:pt x="1759" y="2766"/>
                    <a:pt x="1772" y="2766"/>
                  </a:cubicBezTo>
                  <a:cubicBezTo>
                    <a:pt x="1981" y="2766"/>
                    <a:pt x="2197" y="2752"/>
                    <a:pt x="2377" y="2651"/>
                  </a:cubicBezTo>
                  <a:cubicBezTo>
                    <a:pt x="2730" y="2471"/>
                    <a:pt x="2888" y="2032"/>
                    <a:pt x="2867" y="1636"/>
                  </a:cubicBezTo>
                  <a:cubicBezTo>
                    <a:pt x="2845" y="1016"/>
                    <a:pt x="2456" y="433"/>
                    <a:pt x="1902" y="167"/>
                  </a:cubicBezTo>
                  <a:cubicBezTo>
                    <a:pt x="1673" y="55"/>
                    <a:pt x="1421" y="0"/>
                    <a:pt x="116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3"/>
            <p:cNvSpPr/>
            <p:nvPr/>
          </p:nvSpPr>
          <p:spPr>
            <a:xfrm flipH="1">
              <a:off x="4960355" y="2271107"/>
              <a:ext cx="611507" cy="294997"/>
            </a:xfrm>
            <a:custGeom>
              <a:avLst/>
              <a:gdLst/>
              <a:ahLst/>
              <a:cxnLst/>
              <a:rect l="l" t="t" r="r" b="b"/>
              <a:pathLst>
                <a:path w="9693" h="4676" extrusionOk="0">
                  <a:moveTo>
                    <a:pt x="3268" y="3081"/>
                  </a:moveTo>
                  <a:cubicBezTo>
                    <a:pt x="3269" y="3081"/>
                    <a:pt x="3269" y="3081"/>
                    <a:pt x="3270" y="3081"/>
                  </a:cubicBezTo>
                  <a:cubicBezTo>
                    <a:pt x="3269" y="3081"/>
                    <a:pt x="3269" y="3081"/>
                    <a:pt x="3268" y="3081"/>
                  </a:cubicBezTo>
                  <a:close/>
                  <a:moveTo>
                    <a:pt x="2107" y="1"/>
                  </a:moveTo>
                  <a:cubicBezTo>
                    <a:pt x="1489" y="1"/>
                    <a:pt x="850" y="211"/>
                    <a:pt x="469" y="691"/>
                  </a:cubicBezTo>
                  <a:cubicBezTo>
                    <a:pt x="1" y="1281"/>
                    <a:pt x="29" y="2160"/>
                    <a:pt x="404" y="2808"/>
                  </a:cubicBezTo>
                  <a:cubicBezTo>
                    <a:pt x="440" y="2505"/>
                    <a:pt x="548" y="2210"/>
                    <a:pt x="713" y="1944"/>
                  </a:cubicBezTo>
                  <a:cubicBezTo>
                    <a:pt x="879" y="2275"/>
                    <a:pt x="1196" y="2534"/>
                    <a:pt x="1556" y="2635"/>
                  </a:cubicBezTo>
                  <a:cubicBezTo>
                    <a:pt x="1520" y="2340"/>
                    <a:pt x="1549" y="2037"/>
                    <a:pt x="1635" y="1749"/>
                  </a:cubicBezTo>
                  <a:cubicBezTo>
                    <a:pt x="2017" y="2354"/>
                    <a:pt x="2599" y="2829"/>
                    <a:pt x="3268" y="3081"/>
                  </a:cubicBezTo>
                  <a:lnTo>
                    <a:pt x="3268" y="3081"/>
                  </a:lnTo>
                  <a:cubicBezTo>
                    <a:pt x="3091" y="3011"/>
                    <a:pt x="3342" y="2008"/>
                    <a:pt x="3479" y="1944"/>
                  </a:cubicBezTo>
                  <a:cubicBezTo>
                    <a:pt x="3824" y="2397"/>
                    <a:pt x="4069" y="2894"/>
                    <a:pt x="4472" y="3312"/>
                  </a:cubicBezTo>
                  <a:cubicBezTo>
                    <a:pt x="4868" y="3722"/>
                    <a:pt x="5329" y="4082"/>
                    <a:pt x="5826" y="4363"/>
                  </a:cubicBezTo>
                  <a:cubicBezTo>
                    <a:pt x="5711" y="4111"/>
                    <a:pt x="5632" y="3852"/>
                    <a:pt x="5581" y="3585"/>
                  </a:cubicBezTo>
                  <a:lnTo>
                    <a:pt x="5581" y="3585"/>
                  </a:lnTo>
                  <a:cubicBezTo>
                    <a:pt x="6236" y="4241"/>
                    <a:pt x="7144" y="4637"/>
                    <a:pt x="8073" y="4673"/>
                  </a:cubicBezTo>
                  <a:cubicBezTo>
                    <a:pt x="8103" y="4675"/>
                    <a:pt x="8134" y="4676"/>
                    <a:pt x="8164" y="4676"/>
                  </a:cubicBezTo>
                  <a:cubicBezTo>
                    <a:pt x="8255" y="4676"/>
                    <a:pt x="8344" y="4664"/>
                    <a:pt x="8425" y="4615"/>
                  </a:cubicBezTo>
                  <a:cubicBezTo>
                    <a:pt x="8555" y="4543"/>
                    <a:pt x="8634" y="4385"/>
                    <a:pt x="8778" y="4370"/>
                  </a:cubicBezTo>
                  <a:cubicBezTo>
                    <a:pt x="8789" y="4369"/>
                    <a:pt x="8800" y="4368"/>
                    <a:pt x="8810" y="4368"/>
                  </a:cubicBezTo>
                  <a:cubicBezTo>
                    <a:pt x="8894" y="4368"/>
                    <a:pt x="8975" y="4406"/>
                    <a:pt x="9055" y="4406"/>
                  </a:cubicBezTo>
                  <a:cubicBezTo>
                    <a:pt x="9073" y="4406"/>
                    <a:pt x="9091" y="4404"/>
                    <a:pt x="9110" y="4399"/>
                  </a:cubicBezTo>
                  <a:cubicBezTo>
                    <a:pt x="9196" y="4378"/>
                    <a:pt x="9254" y="4298"/>
                    <a:pt x="9297" y="4219"/>
                  </a:cubicBezTo>
                  <a:cubicBezTo>
                    <a:pt x="9477" y="3902"/>
                    <a:pt x="9599" y="3549"/>
                    <a:pt x="9657" y="3189"/>
                  </a:cubicBezTo>
                  <a:cubicBezTo>
                    <a:pt x="9678" y="3067"/>
                    <a:pt x="9693" y="2937"/>
                    <a:pt x="9657" y="2815"/>
                  </a:cubicBezTo>
                  <a:cubicBezTo>
                    <a:pt x="9614" y="2642"/>
                    <a:pt x="9491" y="2505"/>
                    <a:pt x="9362" y="2383"/>
                  </a:cubicBezTo>
                  <a:cubicBezTo>
                    <a:pt x="8677" y="1713"/>
                    <a:pt x="7770" y="1324"/>
                    <a:pt x="6870" y="986"/>
                  </a:cubicBezTo>
                  <a:cubicBezTo>
                    <a:pt x="6216" y="746"/>
                    <a:pt x="5532" y="526"/>
                    <a:pt x="4847" y="526"/>
                  </a:cubicBezTo>
                  <a:cubicBezTo>
                    <a:pt x="4710" y="526"/>
                    <a:pt x="4573" y="535"/>
                    <a:pt x="4436" y="554"/>
                  </a:cubicBezTo>
                  <a:cubicBezTo>
                    <a:pt x="4359" y="565"/>
                    <a:pt x="4281" y="580"/>
                    <a:pt x="4204" y="580"/>
                  </a:cubicBezTo>
                  <a:cubicBezTo>
                    <a:pt x="4181" y="580"/>
                    <a:pt x="4157" y="579"/>
                    <a:pt x="4134" y="576"/>
                  </a:cubicBezTo>
                  <a:cubicBezTo>
                    <a:pt x="3968" y="561"/>
                    <a:pt x="3831" y="475"/>
                    <a:pt x="3687" y="395"/>
                  </a:cubicBezTo>
                  <a:cubicBezTo>
                    <a:pt x="3255" y="165"/>
                    <a:pt x="2773" y="28"/>
                    <a:pt x="2283" y="7"/>
                  </a:cubicBezTo>
                  <a:cubicBezTo>
                    <a:pt x="2225" y="3"/>
                    <a:pt x="2166" y="1"/>
                    <a:pt x="2107"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3"/>
            <p:cNvSpPr/>
            <p:nvPr/>
          </p:nvSpPr>
          <p:spPr>
            <a:xfrm flipH="1">
              <a:off x="5274222" y="2403208"/>
              <a:ext cx="71857" cy="107753"/>
            </a:xfrm>
            <a:custGeom>
              <a:avLst/>
              <a:gdLst/>
              <a:ahLst/>
              <a:cxnLst/>
              <a:rect l="l" t="t" r="r" b="b"/>
              <a:pathLst>
                <a:path w="1139" h="1708" extrusionOk="0">
                  <a:moveTo>
                    <a:pt x="0" y="1"/>
                  </a:moveTo>
                  <a:cubicBezTo>
                    <a:pt x="0" y="1"/>
                    <a:pt x="8" y="30"/>
                    <a:pt x="8" y="87"/>
                  </a:cubicBezTo>
                  <a:cubicBezTo>
                    <a:pt x="15" y="109"/>
                    <a:pt x="22" y="159"/>
                    <a:pt x="29" y="210"/>
                  </a:cubicBezTo>
                  <a:cubicBezTo>
                    <a:pt x="36" y="260"/>
                    <a:pt x="51" y="303"/>
                    <a:pt x="72" y="354"/>
                  </a:cubicBezTo>
                  <a:cubicBezTo>
                    <a:pt x="87" y="404"/>
                    <a:pt x="108" y="455"/>
                    <a:pt x="130" y="512"/>
                  </a:cubicBezTo>
                  <a:cubicBezTo>
                    <a:pt x="159" y="563"/>
                    <a:pt x="188" y="620"/>
                    <a:pt x="216" y="671"/>
                  </a:cubicBezTo>
                  <a:cubicBezTo>
                    <a:pt x="252" y="721"/>
                    <a:pt x="281" y="779"/>
                    <a:pt x="317" y="829"/>
                  </a:cubicBezTo>
                  <a:cubicBezTo>
                    <a:pt x="353" y="879"/>
                    <a:pt x="389" y="937"/>
                    <a:pt x="425" y="987"/>
                  </a:cubicBezTo>
                  <a:cubicBezTo>
                    <a:pt x="497" y="1088"/>
                    <a:pt x="569" y="1196"/>
                    <a:pt x="648" y="1290"/>
                  </a:cubicBezTo>
                  <a:cubicBezTo>
                    <a:pt x="684" y="1333"/>
                    <a:pt x="728" y="1376"/>
                    <a:pt x="764" y="1412"/>
                  </a:cubicBezTo>
                  <a:cubicBezTo>
                    <a:pt x="800" y="1455"/>
                    <a:pt x="843" y="1491"/>
                    <a:pt x="879" y="1520"/>
                  </a:cubicBezTo>
                  <a:cubicBezTo>
                    <a:pt x="915" y="1556"/>
                    <a:pt x="951" y="1578"/>
                    <a:pt x="980" y="1607"/>
                  </a:cubicBezTo>
                  <a:cubicBezTo>
                    <a:pt x="1008" y="1628"/>
                    <a:pt x="1037" y="1650"/>
                    <a:pt x="1059" y="1664"/>
                  </a:cubicBezTo>
                  <a:cubicBezTo>
                    <a:pt x="1109" y="1693"/>
                    <a:pt x="1138" y="1707"/>
                    <a:pt x="1138" y="1707"/>
                  </a:cubicBezTo>
                  <a:cubicBezTo>
                    <a:pt x="1138" y="1707"/>
                    <a:pt x="1109" y="1686"/>
                    <a:pt x="1073" y="1650"/>
                  </a:cubicBezTo>
                  <a:cubicBezTo>
                    <a:pt x="1052" y="1628"/>
                    <a:pt x="1030" y="1607"/>
                    <a:pt x="1001" y="1578"/>
                  </a:cubicBezTo>
                  <a:cubicBezTo>
                    <a:pt x="980" y="1549"/>
                    <a:pt x="951" y="1520"/>
                    <a:pt x="922" y="1477"/>
                  </a:cubicBezTo>
                  <a:cubicBezTo>
                    <a:pt x="893" y="1441"/>
                    <a:pt x="864" y="1405"/>
                    <a:pt x="836" y="1362"/>
                  </a:cubicBezTo>
                  <a:cubicBezTo>
                    <a:pt x="807" y="1311"/>
                    <a:pt x="778" y="1268"/>
                    <a:pt x="756" y="1218"/>
                  </a:cubicBezTo>
                  <a:cubicBezTo>
                    <a:pt x="699" y="1117"/>
                    <a:pt x="648" y="1002"/>
                    <a:pt x="598" y="894"/>
                  </a:cubicBezTo>
                  <a:cubicBezTo>
                    <a:pt x="576" y="829"/>
                    <a:pt x="548" y="779"/>
                    <a:pt x="526" y="721"/>
                  </a:cubicBezTo>
                  <a:cubicBezTo>
                    <a:pt x="504" y="663"/>
                    <a:pt x="483" y="606"/>
                    <a:pt x="468" y="555"/>
                  </a:cubicBezTo>
                  <a:cubicBezTo>
                    <a:pt x="447" y="505"/>
                    <a:pt x="432" y="455"/>
                    <a:pt x="418" y="404"/>
                  </a:cubicBezTo>
                  <a:cubicBezTo>
                    <a:pt x="411" y="361"/>
                    <a:pt x="404" y="311"/>
                    <a:pt x="396" y="275"/>
                  </a:cubicBezTo>
                  <a:cubicBezTo>
                    <a:pt x="389" y="231"/>
                    <a:pt x="382" y="195"/>
                    <a:pt x="389" y="166"/>
                  </a:cubicBezTo>
                  <a:cubicBezTo>
                    <a:pt x="389" y="138"/>
                    <a:pt x="389" y="123"/>
                    <a:pt x="389" y="94"/>
                  </a:cubicBezTo>
                  <a:cubicBezTo>
                    <a:pt x="396" y="37"/>
                    <a:pt x="404" y="8"/>
                    <a:pt x="404" y="8"/>
                  </a:cubicBezTo>
                  <a:lnTo>
                    <a:pt x="0"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3"/>
            <p:cNvSpPr/>
            <p:nvPr/>
          </p:nvSpPr>
          <p:spPr>
            <a:xfrm flipH="1">
              <a:off x="5110702" y="2480929"/>
              <a:ext cx="123210" cy="86808"/>
            </a:xfrm>
            <a:custGeom>
              <a:avLst/>
              <a:gdLst/>
              <a:ahLst/>
              <a:cxnLst/>
              <a:rect l="l" t="t" r="r" b="b"/>
              <a:pathLst>
                <a:path w="1953" h="1376" extrusionOk="0">
                  <a:moveTo>
                    <a:pt x="174" y="0"/>
                  </a:moveTo>
                  <a:lnTo>
                    <a:pt x="1" y="108"/>
                  </a:lnTo>
                  <a:cubicBezTo>
                    <a:pt x="1" y="108"/>
                    <a:pt x="23" y="137"/>
                    <a:pt x="59" y="187"/>
                  </a:cubicBezTo>
                  <a:cubicBezTo>
                    <a:pt x="73" y="216"/>
                    <a:pt x="95" y="252"/>
                    <a:pt x="123" y="288"/>
                  </a:cubicBezTo>
                  <a:cubicBezTo>
                    <a:pt x="138" y="310"/>
                    <a:pt x="145" y="324"/>
                    <a:pt x="159" y="346"/>
                  </a:cubicBezTo>
                  <a:cubicBezTo>
                    <a:pt x="181" y="367"/>
                    <a:pt x="195" y="389"/>
                    <a:pt x="217" y="411"/>
                  </a:cubicBezTo>
                  <a:cubicBezTo>
                    <a:pt x="253" y="461"/>
                    <a:pt x="296" y="504"/>
                    <a:pt x="339" y="555"/>
                  </a:cubicBezTo>
                  <a:cubicBezTo>
                    <a:pt x="375" y="612"/>
                    <a:pt x="433" y="648"/>
                    <a:pt x="483" y="699"/>
                  </a:cubicBezTo>
                  <a:cubicBezTo>
                    <a:pt x="541" y="749"/>
                    <a:pt x="591" y="799"/>
                    <a:pt x="649" y="843"/>
                  </a:cubicBezTo>
                  <a:cubicBezTo>
                    <a:pt x="714" y="886"/>
                    <a:pt x="771" y="929"/>
                    <a:pt x="836" y="980"/>
                  </a:cubicBezTo>
                  <a:cubicBezTo>
                    <a:pt x="901" y="1016"/>
                    <a:pt x="966" y="1052"/>
                    <a:pt x="1031" y="1088"/>
                  </a:cubicBezTo>
                  <a:cubicBezTo>
                    <a:pt x="1095" y="1131"/>
                    <a:pt x="1160" y="1152"/>
                    <a:pt x="1225" y="1181"/>
                  </a:cubicBezTo>
                  <a:cubicBezTo>
                    <a:pt x="1290" y="1203"/>
                    <a:pt x="1355" y="1239"/>
                    <a:pt x="1412" y="1253"/>
                  </a:cubicBezTo>
                  <a:cubicBezTo>
                    <a:pt x="1477" y="1275"/>
                    <a:pt x="1535" y="1289"/>
                    <a:pt x="1592" y="1304"/>
                  </a:cubicBezTo>
                  <a:cubicBezTo>
                    <a:pt x="1614" y="1311"/>
                    <a:pt x="1643" y="1318"/>
                    <a:pt x="1664" y="1325"/>
                  </a:cubicBezTo>
                  <a:cubicBezTo>
                    <a:pt x="1693" y="1332"/>
                    <a:pt x="1715" y="1332"/>
                    <a:pt x="1736" y="1340"/>
                  </a:cubicBezTo>
                  <a:cubicBezTo>
                    <a:pt x="1787" y="1347"/>
                    <a:pt x="1823" y="1354"/>
                    <a:pt x="1852" y="1354"/>
                  </a:cubicBezTo>
                  <a:cubicBezTo>
                    <a:pt x="1916" y="1368"/>
                    <a:pt x="1952" y="1376"/>
                    <a:pt x="1952" y="1376"/>
                  </a:cubicBezTo>
                  <a:cubicBezTo>
                    <a:pt x="1952" y="1376"/>
                    <a:pt x="1916" y="1361"/>
                    <a:pt x="1859" y="1347"/>
                  </a:cubicBezTo>
                  <a:cubicBezTo>
                    <a:pt x="1823" y="1340"/>
                    <a:pt x="1787" y="1332"/>
                    <a:pt x="1744" y="1318"/>
                  </a:cubicBezTo>
                  <a:cubicBezTo>
                    <a:pt x="1722" y="1318"/>
                    <a:pt x="1700" y="1311"/>
                    <a:pt x="1672" y="1304"/>
                  </a:cubicBezTo>
                  <a:cubicBezTo>
                    <a:pt x="1650" y="1296"/>
                    <a:pt x="1621" y="1282"/>
                    <a:pt x="1600" y="1275"/>
                  </a:cubicBezTo>
                  <a:cubicBezTo>
                    <a:pt x="1549" y="1253"/>
                    <a:pt x="1491" y="1232"/>
                    <a:pt x="1434" y="1210"/>
                  </a:cubicBezTo>
                  <a:cubicBezTo>
                    <a:pt x="1369" y="1188"/>
                    <a:pt x="1319" y="1152"/>
                    <a:pt x="1254" y="1124"/>
                  </a:cubicBezTo>
                  <a:cubicBezTo>
                    <a:pt x="1196" y="1095"/>
                    <a:pt x="1131" y="1059"/>
                    <a:pt x="1074" y="1016"/>
                  </a:cubicBezTo>
                  <a:cubicBezTo>
                    <a:pt x="1009" y="980"/>
                    <a:pt x="951" y="936"/>
                    <a:pt x="894" y="893"/>
                  </a:cubicBezTo>
                  <a:cubicBezTo>
                    <a:pt x="836" y="850"/>
                    <a:pt x="786" y="799"/>
                    <a:pt x="728" y="756"/>
                  </a:cubicBezTo>
                  <a:cubicBezTo>
                    <a:pt x="671" y="713"/>
                    <a:pt x="627" y="655"/>
                    <a:pt x="584" y="605"/>
                  </a:cubicBezTo>
                  <a:cubicBezTo>
                    <a:pt x="541" y="555"/>
                    <a:pt x="491" y="511"/>
                    <a:pt x="455" y="461"/>
                  </a:cubicBezTo>
                  <a:cubicBezTo>
                    <a:pt x="419" y="411"/>
                    <a:pt x="383" y="360"/>
                    <a:pt x="354" y="317"/>
                  </a:cubicBezTo>
                  <a:cubicBezTo>
                    <a:pt x="339" y="295"/>
                    <a:pt x="325" y="281"/>
                    <a:pt x="311" y="259"/>
                  </a:cubicBezTo>
                  <a:cubicBezTo>
                    <a:pt x="296" y="238"/>
                    <a:pt x="289" y="216"/>
                    <a:pt x="275" y="195"/>
                  </a:cubicBezTo>
                  <a:cubicBezTo>
                    <a:pt x="253" y="159"/>
                    <a:pt x="239" y="123"/>
                    <a:pt x="217" y="94"/>
                  </a:cubicBezTo>
                  <a:cubicBezTo>
                    <a:pt x="188" y="36"/>
                    <a:pt x="174" y="0"/>
                    <a:pt x="174"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3"/>
            <p:cNvSpPr/>
            <p:nvPr/>
          </p:nvSpPr>
          <p:spPr>
            <a:xfrm flipH="1">
              <a:off x="4947184" y="2518592"/>
              <a:ext cx="134503" cy="154564"/>
            </a:xfrm>
            <a:custGeom>
              <a:avLst/>
              <a:gdLst/>
              <a:ahLst/>
              <a:cxnLst/>
              <a:rect l="l" t="t" r="r" b="b"/>
              <a:pathLst>
                <a:path w="2132" h="2450" extrusionOk="0">
                  <a:moveTo>
                    <a:pt x="1251" y="0"/>
                  </a:moveTo>
                  <a:cubicBezTo>
                    <a:pt x="836" y="0"/>
                    <a:pt x="545" y="192"/>
                    <a:pt x="288" y="512"/>
                  </a:cubicBezTo>
                  <a:cubicBezTo>
                    <a:pt x="0" y="879"/>
                    <a:pt x="22" y="1117"/>
                    <a:pt x="15" y="1549"/>
                  </a:cubicBezTo>
                  <a:cubicBezTo>
                    <a:pt x="15" y="1808"/>
                    <a:pt x="29" y="2104"/>
                    <a:pt x="223" y="2284"/>
                  </a:cubicBezTo>
                  <a:cubicBezTo>
                    <a:pt x="382" y="2428"/>
                    <a:pt x="627" y="2449"/>
                    <a:pt x="843" y="2449"/>
                  </a:cubicBezTo>
                  <a:cubicBezTo>
                    <a:pt x="965" y="2442"/>
                    <a:pt x="1095" y="2435"/>
                    <a:pt x="1217" y="2406"/>
                  </a:cubicBezTo>
                  <a:cubicBezTo>
                    <a:pt x="1520" y="2334"/>
                    <a:pt x="1779" y="2118"/>
                    <a:pt x="1930" y="1844"/>
                  </a:cubicBezTo>
                  <a:cubicBezTo>
                    <a:pt x="2081" y="1571"/>
                    <a:pt x="2132" y="1247"/>
                    <a:pt x="2103" y="937"/>
                  </a:cubicBezTo>
                  <a:cubicBezTo>
                    <a:pt x="2074" y="714"/>
                    <a:pt x="2009" y="491"/>
                    <a:pt x="1872" y="311"/>
                  </a:cubicBezTo>
                  <a:cubicBezTo>
                    <a:pt x="1736" y="130"/>
                    <a:pt x="1527" y="1"/>
                    <a:pt x="1296" y="1"/>
                  </a:cubicBezTo>
                  <a:cubicBezTo>
                    <a:pt x="1281" y="0"/>
                    <a:pt x="1266" y="0"/>
                    <a:pt x="1251" y="0"/>
                  </a:cubicBezTo>
                  <a:close/>
                </a:path>
              </a:pathLst>
            </a:custGeom>
            <a:solidFill>
              <a:srgbClr val="F7D2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3"/>
            <p:cNvSpPr/>
            <p:nvPr/>
          </p:nvSpPr>
          <p:spPr>
            <a:xfrm flipH="1">
              <a:off x="5001251" y="2584327"/>
              <a:ext cx="32301" cy="34320"/>
            </a:xfrm>
            <a:custGeom>
              <a:avLst/>
              <a:gdLst/>
              <a:ahLst/>
              <a:cxnLst/>
              <a:rect l="l" t="t" r="r" b="b"/>
              <a:pathLst>
                <a:path w="512" h="544" extrusionOk="0">
                  <a:moveTo>
                    <a:pt x="273" y="1"/>
                  </a:moveTo>
                  <a:cubicBezTo>
                    <a:pt x="197" y="1"/>
                    <a:pt x="124" y="47"/>
                    <a:pt x="80" y="111"/>
                  </a:cubicBezTo>
                  <a:cubicBezTo>
                    <a:pt x="29" y="183"/>
                    <a:pt x="8" y="269"/>
                    <a:pt x="0" y="363"/>
                  </a:cubicBezTo>
                  <a:cubicBezTo>
                    <a:pt x="0" y="392"/>
                    <a:pt x="0" y="428"/>
                    <a:pt x="15" y="457"/>
                  </a:cubicBezTo>
                  <a:cubicBezTo>
                    <a:pt x="36" y="514"/>
                    <a:pt x="108" y="543"/>
                    <a:pt x="173" y="543"/>
                  </a:cubicBezTo>
                  <a:cubicBezTo>
                    <a:pt x="339" y="543"/>
                    <a:pt x="505" y="399"/>
                    <a:pt x="505" y="233"/>
                  </a:cubicBezTo>
                  <a:cubicBezTo>
                    <a:pt x="512" y="122"/>
                    <a:pt x="424" y="10"/>
                    <a:pt x="313" y="10"/>
                  </a:cubicBezTo>
                  <a:cubicBezTo>
                    <a:pt x="310" y="10"/>
                    <a:pt x="306" y="10"/>
                    <a:pt x="303" y="10"/>
                  </a:cubicBezTo>
                  <a:lnTo>
                    <a:pt x="303" y="3"/>
                  </a:lnTo>
                  <a:cubicBezTo>
                    <a:pt x="293" y="1"/>
                    <a:pt x="283" y="1"/>
                    <a:pt x="273" y="1"/>
                  </a:cubicBezTo>
                  <a:close/>
                </a:path>
              </a:pathLst>
            </a:custGeom>
            <a:solidFill>
              <a:srgbClr val="0C0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3"/>
            <p:cNvSpPr/>
            <p:nvPr/>
          </p:nvSpPr>
          <p:spPr>
            <a:xfrm flipH="1">
              <a:off x="4912662" y="2305551"/>
              <a:ext cx="630118" cy="240237"/>
            </a:xfrm>
            <a:custGeom>
              <a:avLst/>
              <a:gdLst/>
              <a:ahLst/>
              <a:cxnLst/>
              <a:rect l="l" t="t" r="r" b="b"/>
              <a:pathLst>
                <a:path w="9988" h="3808" extrusionOk="0">
                  <a:moveTo>
                    <a:pt x="0" y="1"/>
                  </a:moveTo>
                  <a:lnTo>
                    <a:pt x="0" y="1"/>
                  </a:lnTo>
                  <a:cubicBezTo>
                    <a:pt x="1" y="1"/>
                    <a:pt x="3095" y="3807"/>
                    <a:pt x="8105" y="3807"/>
                  </a:cubicBezTo>
                  <a:cubicBezTo>
                    <a:pt x="8706" y="3807"/>
                    <a:pt x="9334" y="3752"/>
                    <a:pt x="9988" y="3630"/>
                  </a:cubicBezTo>
                  <a:lnTo>
                    <a:pt x="0" y="1"/>
                  </a:lnTo>
                  <a:close/>
                </a:path>
              </a:pathLst>
            </a:custGeom>
            <a:solidFill>
              <a:srgbClr val="0C0C0C">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3"/>
            <p:cNvSpPr/>
            <p:nvPr/>
          </p:nvSpPr>
          <p:spPr>
            <a:xfrm flipH="1">
              <a:off x="4781816" y="1933093"/>
              <a:ext cx="847707" cy="608984"/>
            </a:xfrm>
            <a:custGeom>
              <a:avLst/>
              <a:gdLst/>
              <a:ahLst/>
              <a:cxnLst/>
              <a:rect l="l" t="t" r="r" b="b"/>
              <a:pathLst>
                <a:path w="13437" h="9653" extrusionOk="0">
                  <a:moveTo>
                    <a:pt x="6999" y="0"/>
                  </a:moveTo>
                  <a:cubicBezTo>
                    <a:pt x="6650" y="0"/>
                    <a:pt x="6303" y="36"/>
                    <a:pt x="5962" y="115"/>
                  </a:cubicBezTo>
                  <a:cubicBezTo>
                    <a:pt x="4803" y="389"/>
                    <a:pt x="3953" y="1116"/>
                    <a:pt x="3428" y="2146"/>
                  </a:cubicBezTo>
                  <a:cubicBezTo>
                    <a:pt x="3126" y="2731"/>
                    <a:pt x="2774" y="3073"/>
                    <a:pt x="2309" y="3073"/>
                  </a:cubicBezTo>
                  <a:cubicBezTo>
                    <a:pt x="2052" y="3073"/>
                    <a:pt x="1761" y="2969"/>
                    <a:pt x="1426" y="2744"/>
                  </a:cubicBezTo>
                  <a:cubicBezTo>
                    <a:pt x="1223" y="2606"/>
                    <a:pt x="990" y="2480"/>
                    <a:pt x="749" y="2480"/>
                  </a:cubicBezTo>
                  <a:cubicBezTo>
                    <a:pt x="725" y="2480"/>
                    <a:pt x="701" y="2482"/>
                    <a:pt x="677" y="2484"/>
                  </a:cubicBezTo>
                  <a:cubicBezTo>
                    <a:pt x="339" y="2520"/>
                    <a:pt x="101" y="2816"/>
                    <a:pt x="50" y="3125"/>
                  </a:cubicBezTo>
                  <a:cubicBezTo>
                    <a:pt x="0" y="3435"/>
                    <a:pt x="94" y="3752"/>
                    <a:pt x="202" y="4047"/>
                  </a:cubicBezTo>
                  <a:cubicBezTo>
                    <a:pt x="367" y="4522"/>
                    <a:pt x="569" y="4990"/>
                    <a:pt x="864" y="5408"/>
                  </a:cubicBezTo>
                  <a:cubicBezTo>
                    <a:pt x="972" y="5559"/>
                    <a:pt x="1095" y="5703"/>
                    <a:pt x="1224" y="5840"/>
                  </a:cubicBezTo>
                  <a:cubicBezTo>
                    <a:pt x="1649" y="6279"/>
                    <a:pt x="2168" y="6646"/>
                    <a:pt x="2693" y="6978"/>
                  </a:cubicBezTo>
                  <a:cubicBezTo>
                    <a:pt x="5149" y="8519"/>
                    <a:pt x="8029" y="9519"/>
                    <a:pt x="10952" y="9642"/>
                  </a:cubicBezTo>
                  <a:cubicBezTo>
                    <a:pt x="11080" y="9648"/>
                    <a:pt x="11208" y="9653"/>
                    <a:pt x="11336" y="9653"/>
                  </a:cubicBezTo>
                  <a:cubicBezTo>
                    <a:pt x="11778" y="9653"/>
                    <a:pt x="12214" y="9601"/>
                    <a:pt x="12594" y="9411"/>
                  </a:cubicBezTo>
                  <a:cubicBezTo>
                    <a:pt x="13084" y="9167"/>
                    <a:pt x="13437" y="8634"/>
                    <a:pt x="13271" y="8130"/>
                  </a:cubicBezTo>
                  <a:cubicBezTo>
                    <a:pt x="13257" y="8079"/>
                    <a:pt x="13228" y="8022"/>
                    <a:pt x="13185" y="7986"/>
                  </a:cubicBezTo>
                  <a:cubicBezTo>
                    <a:pt x="13120" y="7921"/>
                    <a:pt x="13019" y="7907"/>
                    <a:pt x="12925" y="7885"/>
                  </a:cubicBezTo>
                  <a:cubicBezTo>
                    <a:pt x="12601" y="7820"/>
                    <a:pt x="12292" y="7712"/>
                    <a:pt x="12004" y="7561"/>
                  </a:cubicBezTo>
                  <a:cubicBezTo>
                    <a:pt x="11089" y="7078"/>
                    <a:pt x="11413" y="5847"/>
                    <a:pt x="11572" y="5033"/>
                  </a:cubicBezTo>
                  <a:cubicBezTo>
                    <a:pt x="11737" y="4184"/>
                    <a:pt x="11824" y="3284"/>
                    <a:pt x="11500" y="2484"/>
                  </a:cubicBezTo>
                  <a:cubicBezTo>
                    <a:pt x="11104" y="1498"/>
                    <a:pt x="10153" y="821"/>
                    <a:pt x="9152" y="425"/>
                  </a:cubicBezTo>
                  <a:cubicBezTo>
                    <a:pt x="8469" y="161"/>
                    <a:pt x="7732" y="0"/>
                    <a:pt x="6999"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3"/>
            <p:cNvSpPr/>
            <p:nvPr/>
          </p:nvSpPr>
          <p:spPr>
            <a:xfrm flipH="1">
              <a:off x="5137959" y="2143421"/>
              <a:ext cx="5993" cy="2776"/>
            </a:xfrm>
            <a:custGeom>
              <a:avLst/>
              <a:gdLst/>
              <a:ahLst/>
              <a:cxnLst/>
              <a:rect l="l" t="t" r="r" b="b"/>
              <a:pathLst>
                <a:path w="95" h="44" extrusionOk="0">
                  <a:moveTo>
                    <a:pt x="8" y="0"/>
                  </a:moveTo>
                  <a:cubicBezTo>
                    <a:pt x="94" y="43"/>
                    <a:pt x="1" y="7"/>
                    <a:pt x="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3"/>
            <p:cNvSpPr/>
            <p:nvPr/>
          </p:nvSpPr>
          <p:spPr>
            <a:xfrm flipH="1">
              <a:off x="5044396" y="2048919"/>
              <a:ext cx="233992" cy="182638"/>
            </a:xfrm>
            <a:custGeom>
              <a:avLst/>
              <a:gdLst/>
              <a:ahLst/>
              <a:cxnLst/>
              <a:rect l="l" t="t" r="r" b="b"/>
              <a:pathLst>
                <a:path w="3709" h="2895" extrusionOk="0">
                  <a:moveTo>
                    <a:pt x="663" y="785"/>
                  </a:moveTo>
                  <a:cubicBezTo>
                    <a:pt x="857" y="958"/>
                    <a:pt x="1109" y="1008"/>
                    <a:pt x="1340" y="1095"/>
                  </a:cubicBezTo>
                  <a:cubicBezTo>
                    <a:pt x="879" y="1318"/>
                    <a:pt x="440" y="1563"/>
                    <a:pt x="0" y="1822"/>
                  </a:cubicBezTo>
                  <a:cubicBezTo>
                    <a:pt x="79" y="1887"/>
                    <a:pt x="447" y="2153"/>
                    <a:pt x="562" y="2088"/>
                  </a:cubicBezTo>
                  <a:cubicBezTo>
                    <a:pt x="663" y="2024"/>
                    <a:pt x="1131" y="1534"/>
                    <a:pt x="1203" y="1613"/>
                  </a:cubicBezTo>
                  <a:cubicBezTo>
                    <a:pt x="1001" y="1779"/>
                    <a:pt x="807" y="1952"/>
                    <a:pt x="612" y="2132"/>
                  </a:cubicBezTo>
                  <a:cubicBezTo>
                    <a:pt x="857" y="2254"/>
                    <a:pt x="1095" y="2377"/>
                    <a:pt x="1340" y="2499"/>
                  </a:cubicBezTo>
                  <a:cubicBezTo>
                    <a:pt x="1527" y="2377"/>
                    <a:pt x="1462" y="1980"/>
                    <a:pt x="1642" y="1836"/>
                  </a:cubicBezTo>
                  <a:cubicBezTo>
                    <a:pt x="1628" y="2103"/>
                    <a:pt x="1469" y="2319"/>
                    <a:pt x="1419" y="2571"/>
                  </a:cubicBezTo>
                  <a:cubicBezTo>
                    <a:pt x="1606" y="2701"/>
                    <a:pt x="1829" y="2787"/>
                    <a:pt x="2038" y="2895"/>
                  </a:cubicBezTo>
                  <a:cubicBezTo>
                    <a:pt x="2024" y="2665"/>
                    <a:pt x="2009" y="2463"/>
                    <a:pt x="2045" y="2233"/>
                  </a:cubicBezTo>
                  <a:cubicBezTo>
                    <a:pt x="2067" y="2067"/>
                    <a:pt x="2110" y="1908"/>
                    <a:pt x="2132" y="1743"/>
                  </a:cubicBezTo>
                  <a:cubicBezTo>
                    <a:pt x="2139" y="1664"/>
                    <a:pt x="2103" y="1556"/>
                    <a:pt x="2139" y="1491"/>
                  </a:cubicBezTo>
                  <a:cubicBezTo>
                    <a:pt x="2506" y="1692"/>
                    <a:pt x="3399" y="2168"/>
                    <a:pt x="3579" y="1491"/>
                  </a:cubicBezTo>
                  <a:cubicBezTo>
                    <a:pt x="3709" y="987"/>
                    <a:pt x="3053" y="411"/>
                    <a:pt x="2679" y="187"/>
                  </a:cubicBezTo>
                  <a:cubicBezTo>
                    <a:pt x="2413" y="29"/>
                    <a:pt x="2016" y="43"/>
                    <a:pt x="1707" y="15"/>
                  </a:cubicBezTo>
                  <a:cubicBezTo>
                    <a:pt x="1433" y="0"/>
                    <a:pt x="1138" y="22"/>
                    <a:pt x="886" y="137"/>
                  </a:cubicBezTo>
                  <a:cubicBezTo>
                    <a:pt x="620" y="259"/>
                    <a:pt x="382" y="526"/>
                    <a:pt x="663" y="785"/>
                  </a:cubicBezTo>
                  <a:close/>
                  <a:moveTo>
                    <a:pt x="3003" y="1181"/>
                  </a:moveTo>
                  <a:cubicBezTo>
                    <a:pt x="3010" y="1145"/>
                    <a:pt x="3025" y="1109"/>
                    <a:pt x="3003" y="1181"/>
                  </a:cubicBezTo>
                  <a:cubicBezTo>
                    <a:pt x="2981" y="1253"/>
                    <a:pt x="2989" y="1217"/>
                    <a:pt x="3003" y="1181"/>
                  </a:cubicBezTo>
                  <a:cubicBezTo>
                    <a:pt x="2895" y="1563"/>
                    <a:pt x="2305" y="1347"/>
                    <a:pt x="2377" y="958"/>
                  </a:cubicBezTo>
                  <a:cubicBezTo>
                    <a:pt x="2456" y="526"/>
                    <a:pt x="3104" y="800"/>
                    <a:pt x="3003" y="1181"/>
                  </a:cubicBezTo>
                  <a:close/>
                  <a:moveTo>
                    <a:pt x="1930" y="1124"/>
                  </a:moveTo>
                  <a:cubicBezTo>
                    <a:pt x="1952" y="1282"/>
                    <a:pt x="1901" y="1426"/>
                    <a:pt x="1872" y="1577"/>
                  </a:cubicBezTo>
                  <a:cubicBezTo>
                    <a:pt x="1786" y="1563"/>
                    <a:pt x="1772" y="1433"/>
                    <a:pt x="1750" y="1368"/>
                  </a:cubicBezTo>
                  <a:cubicBezTo>
                    <a:pt x="1635" y="1397"/>
                    <a:pt x="1512" y="1426"/>
                    <a:pt x="1397" y="1448"/>
                  </a:cubicBezTo>
                  <a:cubicBezTo>
                    <a:pt x="1455" y="1268"/>
                    <a:pt x="1750" y="1124"/>
                    <a:pt x="1930" y="1124"/>
                  </a:cubicBezTo>
                  <a:close/>
                  <a:moveTo>
                    <a:pt x="1217" y="461"/>
                  </a:moveTo>
                  <a:cubicBezTo>
                    <a:pt x="1268" y="368"/>
                    <a:pt x="1599" y="195"/>
                    <a:pt x="1692" y="202"/>
                  </a:cubicBezTo>
                  <a:cubicBezTo>
                    <a:pt x="1858" y="223"/>
                    <a:pt x="1988" y="562"/>
                    <a:pt x="1916" y="699"/>
                  </a:cubicBezTo>
                  <a:cubicBezTo>
                    <a:pt x="1836" y="857"/>
                    <a:pt x="1656" y="893"/>
                    <a:pt x="1491" y="872"/>
                  </a:cubicBezTo>
                  <a:cubicBezTo>
                    <a:pt x="1491" y="879"/>
                    <a:pt x="1484" y="872"/>
                    <a:pt x="1440" y="864"/>
                  </a:cubicBezTo>
                  <a:cubicBezTo>
                    <a:pt x="1275" y="785"/>
                    <a:pt x="1095" y="670"/>
                    <a:pt x="1217" y="46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3"/>
            <p:cNvSpPr/>
            <p:nvPr/>
          </p:nvSpPr>
          <p:spPr>
            <a:xfrm flipH="1">
              <a:off x="5184327" y="2102983"/>
              <a:ext cx="4605" cy="946"/>
            </a:xfrm>
            <a:custGeom>
              <a:avLst/>
              <a:gdLst/>
              <a:ahLst/>
              <a:cxnLst/>
              <a:rect l="l" t="t" r="r" b="b"/>
              <a:pathLst>
                <a:path w="73" h="15" extrusionOk="0">
                  <a:moveTo>
                    <a:pt x="73" y="15"/>
                  </a:moveTo>
                  <a:cubicBezTo>
                    <a:pt x="58" y="15"/>
                    <a:pt x="44" y="15"/>
                    <a:pt x="22" y="7"/>
                  </a:cubicBezTo>
                  <a:cubicBezTo>
                    <a:pt x="1" y="0"/>
                    <a:pt x="73" y="15"/>
                    <a:pt x="73" y="1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3"/>
            <p:cNvSpPr/>
            <p:nvPr/>
          </p:nvSpPr>
          <p:spPr>
            <a:xfrm flipH="1">
              <a:off x="5088941" y="2123423"/>
              <a:ext cx="63" cy="63"/>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3"/>
            <p:cNvSpPr/>
            <p:nvPr/>
          </p:nvSpPr>
          <p:spPr>
            <a:xfrm flipH="1">
              <a:off x="5170696" y="2181525"/>
              <a:ext cx="152230" cy="152293"/>
            </a:xfrm>
            <a:custGeom>
              <a:avLst/>
              <a:gdLst/>
              <a:ahLst/>
              <a:cxnLst/>
              <a:rect l="l" t="t" r="r" b="b"/>
              <a:pathLst>
                <a:path w="2413" h="2414" extrusionOk="0">
                  <a:moveTo>
                    <a:pt x="728" y="282"/>
                  </a:moveTo>
                  <a:cubicBezTo>
                    <a:pt x="749" y="275"/>
                    <a:pt x="785" y="289"/>
                    <a:pt x="821" y="296"/>
                  </a:cubicBezTo>
                  <a:cubicBezTo>
                    <a:pt x="821" y="289"/>
                    <a:pt x="821" y="275"/>
                    <a:pt x="821" y="260"/>
                  </a:cubicBezTo>
                  <a:cubicBezTo>
                    <a:pt x="800" y="231"/>
                    <a:pt x="814" y="195"/>
                    <a:pt x="829" y="167"/>
                  </a:cubicBezTo>
                  <a:cubicBezTo>
                    <a:pt x="879" y="87"/>
                    <a:pt x="937" y="30"/>
                    <a:pt x="1030" y="15"/>
                  </a:cubicBezTo>
                  <a:cubicBezTo>
                    <a:pt x="1088" y="1"/>
                    <a:pt x="1131" y="30"/>
                    <a:pt x="1124" y="87"/>
                  </a:cubicBezTo>
                  <a:cubicBezTo>
                    <a:pt x="1124" y="131"/>
                    <a:pt x="1117" y="174"/>
                    <a:pt x="1095" y="210"/>
                  </a:cubicBezTo>
                  <a:cubicBezTo>
                    <a:pt x="1066" y="282"/>
                    <a:pt x="1023" y="347"/>
                    <a:pt x="980" y="419"/>
                  </a:cubicBezTo>
                  <a:cubicBezTo>
                    <a:pt x="1066" y="519"/>
                    <a:pt x="1110" y="635"/>
                    <a:pt x="1146" y="750"/>
                  </a:cubicBezTo>
                  <a:cubicBezTo>
                    <a:pt x="1196" y="879"/>
                    <a:pt x="1254" y="1009"/>
                    <a:pt x="1268" y="1160"/>
                  </a:cubicBezTo>
                  <a:cubicBezTo>
                    <a:pt x="1268" y="1160"/>
                    <a:pt x="1268" y="1167"/>
                    <a:pt x="1268" y="1167"/>
                  </a:cubicBezTo>
                  <a:cubicBezTo>
                    <a:pt x="1275" y="1167"/>
                    <a:pt x="1275" y="1167"/>
                    <a:pt x="1275" y="1167"/>
                  </a:cubicBezTo>
                  <a:cubicBezTo>
                    <a:pt x="1405" y="1095"/>
                    <a:pt x="1556" y="1081"/>
                    <a:pt x="1693" y="1052"/>
                  </a:cubicBezTo>
                  <a:cubicBezTo>
                    <a:pt x="1808" y="1031"/>
                    <a:pt x="1930" y="1002"/>
                    <a:pt x="2053" y="1023"/>
                  </a:cubicBezTo>
                  <a:cubicBezTo>
                    <a:pt x="2096" y="951"/>
                    <a:pt x="2132" y="879"/>
                    <a:pt x="2175" y="815"/>
                  </a:cubicBezTo>
                  <a:cubicBezTo>
                    <a:pt x="2197" y="779"/>
                    <a:pt x="2233" y="750"/>
                    <a:pt x="2269" y="728"/>
                  </a:cubicBezTo>
                  <a:cubicBezTo>
                    <a:pt x="2312" y="692"/>
                    <a:pt x="2355" y="714"/>
                    <a:pt x="2377" y="771"/>
                  </a:cubicBezTo>
                  <a:cubicBezTo>
                    <a:pt x="2413" y="858"/>
                    <a:pt x="2391" y="944"/>
                    <a:pt x="2355" y="1023"/>
                  </a:cubicBezTo>
                  <a:cubicBezTo>
                    <a:pt x="2334" y="1052"/>
                    <a:pt x="2312" y="1081"/>
                    <a:pt x="2276" y="1081"/>
                  </a:cubicBezTo>
                  <a:cubicBezTo>
                    <a:pt x="2262" y="1081"/>
                    <a:pt x="2254" y="1095"/>
                    <a:pt x="2247" y="1103"/>
                  </a:cubicBezTo>
                  <a:cubicBezTo>
                    <a:pt x="2269" y="1124"/>
                    <a:pt x="2305" y="1146"/>
                    <a:pt x="2312" y="1167"/>
                  </a:cubicBezTo>
                  <a:cubicBezTo>
                    <a:pt x="2326" y="1239"/>
                    <a:pt x="2348" y="1311"/>
                    <a:pt x="2355" y="1383"/>
                  </a:cubicBezTo>
                  <a:cubicBezTo>
                    <a:pt x="2362" y="1455"/>
                    <a:pt x="2334" y="1499"/>
                    <a:pt x="2276" y="1513"/>
                  </a:cubicBezTo>
                  <a:cubicBezTo>
                    <a:pt x="2226" y="1527"/>
                    <a:pt x="2168" y="1513"/>
                    <a:pt x="2139" y="1455"/>
                  </a:cubicBezTo>
                  <a:cubicBezTo>
                    <a:pt x="2110" y="1405"/>
                    <a:pt x="2096" y="1347"/>
                    <a:pt x="2074" y="1297"/>
                  </a:cubicBezTo>
                  <a:cubicBezTo>
                    <a:pt x="2067" y="1283"/>
                    <a:pt x="2067" y="1268"/>
                    <a:pt x="2060" y="1254"/>
                  </a:cubicBezTo>
                  <a:cubicBezTo>
                    <a:pt x="1974" y="1268"/>
                    <a:pt x="1894" y="1275"/>
                    <a:pt x="1815" y="1290"/>
                  </a:cubicBezTo>
                  <a:cubicBezTo>
                    <a:pt x="1664" y="1319"/>
                    <a:pt x="1513" y="1333"/>
                    <a:pt x="1369" y="1355"/>
                  </a:cubicBezTo>
                  <a:cubicBezTo>
                    <a:pt x="1369" y="1369"/>
                    <a:pt x="1376" y="1376"/>
                    <a:pt x="1376" y="1391"/>
                  </a:cubicBezTo>
                  <a:cubicBezTo>
                    <a:pt x="1390" y="1427"/>
                    <a:pt x="1405" y="1455"/>
                    <a:pt x="1419" y="1491"/>
                  </a:cubicBezTo>
                  <a:cubicBezTo>
                    <a:pt x="1455" y="1607"/>
                    <a:pt x="1498" y="1715"/>
                    <a:pt x="1542" y="1830"/>
                  </a:cubicBezTo>
                  <a:cubicBezTo>
                    <a:pt x="1563" y="1895"/>
                    <a:pt x="1592" y="1967"/>
                    <a:pt x="1621" y="2039"/>
                  </a:cubicBezTo>
                  <a:cubicBezTo>
                    <a:pt x="1714" y="2024"/>
                    <a:pt x="1786" y="2060"/>
                    <a:pt x="1858" y="2104"/>
                  </a:cubicBezTo>
                  <a:cubicBezTo>
                    <a:pt x="1873" y="2118"/>
                    <a:pt x="1894" y="2140"/>
                    <a:pt x="1909" y="2161"/>
                  </a:cubicBezTo>
                  <a:cubicBezTo>
                    <a:pt x="1930" y="2197"/>
                    <a:pt x="1923" y="2219"/>
                    <a:pt x="1894" y="2248"/>
                  </a:cubicBezTo>
                  <a:cubicBezTo>
                    <a:pt x="1815" y="2320"/>
                    <a:pt x="1707" y="2334"/>
                    <a:pt x="1614" y="2276"/>
                  </a:cubicBezTo>
                  <a:cubicBezTo>
                    <a:pt x="1570" y="2255"/>
                    <a:pt x="1542" y="2226"/>
                    <a:pt x="1549" y="2168"/>
                  </a:cubicBezTo>
                  <a:cubicBezTo>
                    <a:pt x="1556" y="2161"/>
                    <a:pt x="1549" y="2147"/>
                    <a:pt x="1542" y="2125"/>
                  </a:cubicBezTo>
                  <a:cubicBezTo>
                    <a:pt x="1527" y="2147"/>
                    <a:pt x="1513" y="2154"/>
                    <a:pt x="1513" y="2161"/>
                  </a:cubicBezTo>
                  <a:cubicBezTo>
                    <a:pt x="1491" y="2212"/>
                    <a:pt x="1470" y="2262"/>
                    <a:pt x="1448" y="2312"/>
                  </a:cubicBezTo>
                  <a:cubicBezTo>
                    <a:pt x="1419" y="2384"/>
                    <a:pt x="1304" y="2413"/>
                    <a:pt x="1246" y="2370"/>
                  </a:cubicBezTo>
                  <a:cubicBezTo>
                    <a:pt x="1239" y="2356"/>
                    <a:pt x="1232" y="2348"/>
                    <a:pt x="1225" y="2341"/>
                  </a:cubicBezTo>
                  <a:cubicBezTo>
                    <a:pt x="1196" y="2276"/>
                    <a:pt x="1218" y="2183"/>
                    <a:pt x="1275" y="2132"/>
                  </a:cubicBezTo>
                  <a:cubicBezTo>
                    <a:pt x="1311" y="2096"/>
                    <a:pt x="1347" y="2068"/>
                    <a:pt x="1412" y="2060"/>
                  </a:cubicBezTo>
                  <a:cubicBezTo>
                    <a:pt x="1412" y="2046"/>
                    <a:pt x="1412" y="2032"/>
                    <a:pt x="1405" y="2024"/>
                  </a:cubicBezTo>
                  <a:cubicBezTo>
                    <a:pt x="1354" y="1902"/>
                    <a:pt x="1311" y="1779"/>
                    <a:pt x="1254" y="1657"/>
                  </a:cubicBezTo>
                  <a:cubicBezTo>
                    <a:pt x="1218" y="1571"/>
                    <a:pt x="1174" y="1484"/>
                    <a:pt x="1138" y="1405"/>
                  </a:cubicBezTo>
                  <a:cubicBezTo>
                    <a:pt x="1045" y="1412"/>
                    <a:pt x="951" y="1419"/>
                    <a:pt x="857" y="1434"/>
                  </a:cubicBezTo>
                  <a:cubicBezTo>
                    <a:pt x="728" y="1448"/>
                    <a:pt x="598" y="1470"/>
                    <a:pt x="461" y="1491"/>
                  </a:cubicBezTo>
                  <a:cubicBezTo>
                    <a:pt x="454" y="1499"/>
                    <a:pt x="447" y="1506"/>
                    <a:pt x="433" y="1513"/>
                  </a:cubicBezTo>
                  <a:cubicBezTo>
                    <a:pt x="461" y="1563"/>
                    <a:pt x="447" y="1614"/>
                    <a:pt x="440" y="1664"/>
                  </a:cubicBezTo>
                  <a:cubicBezTo>
                    <a:pt x="425" y="1736"/>
                    <a:pt x="361" y="1801"/>
                    <a:pt x="289" y="1808"/>
                  </a:cubicBezTo>
                  <a:cubicBezTo>
                    <a:pt x="281" y="1815"/>
                    <a:pt x="267" y="1815"/>
                    <a:pt x="253" y="1808"/>
                  </a:cubicBezTo>
                  <a:cubicBezTo>
                    <a:pt x="188" y="1787"/>
                    <a:pt x="152" y="1671"/>
                    <a:pt x="195" y="1614"/>
                  </a:cubicBezTo>
                  <a:cubicBezTo>
                    <a:pt x="231" y="1563"/>
                    <a:pt x="260" y="1520"/>
                    <a:pt x="296" y="1477"/>
                  </a:cubicBezTo>
                  <a:cubicBezTo>
                    <a:pt x="303" y="1470"/>
                    <a:pt x="303" y="1455"/>
                    <a:pt x="303" y="1434"/>
                  </a:cubicBezTo>
                  <a:cubicBezTo>
                    <a:pt x="289" y="1441"/>
                    <a:pt x="274" y="1441"/>
                    <a:pt x="267" y="1448"/>
                  </a:cubicBezTo>
                  <a:cubicBezTo>
                    <a:pt x="224" y="1484"/>
                    <a:pt x="181" y="1470"/>
                    <a:pt x="137" y="1448"/>
                  </a:cubicBezTo>
                  <a:cubicBezTo>
                    <a:pt x="44" y="1398"/>
                    <a:pt x="1" y="1297"/>
                    <a:pt x="22" y="1196"/>
                  </a:cubicBezTo>
                  <a:cubicBezTo>
                    <a:pt x="29" y="1153"/>
                    <a:pt x="44" y="1139"/>
                    <a:pt x="87" y="1139"/>
                  </a:cubicBezTo>
                  <a:cubicBezTo>
                    <a:pt x="116" y="1139"/>
                    <a:pt x="137" y="1146"/>
                    <a:pt x="166" y="1153"/>
                  </a:cubicBezTo>
                  <a:cubicBezTo>
                    <a:pt x="238" y="1189"/>
                    <a:pt x="303" y="1232"/>
                    <a:pt x="339" y="1319"/>
                  </a:cubicBezTo>
                  <a:cubicBezTo>
                    <a:pt x="418" y="1304"/>
                    <a:pt x="490" y="1297"/>
                    <a:pt x="562" y="1283"/>
                  </a:cubicBezTo>
                  <a:cubicBezTo>
                    <a:pt x="685" y="1254"/>
                    <a:pt x="800" y="1232"/>
                    <a:pt x="915" y="1211"/>
                  </a:cubicBezTo>
                  <a:cubicBezTo>
                    <a:pt x="951" y="1203"/>
                    <a:pt x="987" y="1196"/>
                    <a:pt x="1023" y="1189"/>
                  </a:cubicBezTo>
                  <a:cubicBezTo>
                    <a:pt x="1030" y="1189"/>
                    <a:pt x="1045" y="1182"/>
                    <a:pt x="1059" y="1182"/>
                  </a:cubicBezTo>
                  <a:cubicBezTo>
                    <a:pt x="1001" y="1045"/>
                    <a:pt x="937" y="908"/>
                    <a:pt x="879" y="764"/>
                  </a:cubicBezTo>
                  <a:cubicBezTo>
                    <a:pt x="850" y="685"/>
                    <a:pt x="814" y="613"/>
                    <a:pt x="778" y="534"/>
                  </a:cubicBezTo>
                  <a:cubicBezTo>
                    <a:pt x="771" y="541"/>
                    <a:pt x="757" y="541"/>
                    <a:pt x="742" y="548"/>
                  </a:cubicBezTo>
                  <a:cubicBezTo>
                    <a:pt x="685" y="555"/>
                    <a:pt x="627" y="570"/>
                    <a:pt x="569" y="577"/>
                  </a:cubicBezTo>
                  <a:cubicBezTo>
                    <a:pt x="505" y="577"/>
                    <a:pt x="461" y="541"/>
                    <a:pt x="447" y="483"/>
                  </a:cubicBezTo>
                  <a:cubicBezTo>
                    <a:pt x="433" y="433"/>
                    <a:pt x="454" y="383"/>
                    <a:pt x="519" y="354"/>
                  </a:cubicBezTo>
                  <a:cubicBezTo>
                    <a:pt x="584" y="325"/>
                    <a:pt x="656" y="296"/>
                    <a:pt x="728" y="2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3"/>
            <p:cNvSpPr/>
            <p:nvPr/>
          </p:nvSpPr>
          <p:spPr>
            <a:xfrm rot="-862602">
              <a:off x="5336777" y="2503648"/>
              <a:ext cx="119553" cy="132206"/>
            </a:xfrm>
            <a:custGeom>
              <a:avLst/>
              <a:gdLst/>
              <a:ahLst/>
              <a:cxnLst/>
              <a:rect l="l" t="t" r="r" b="b"/>
              <a:pathLst>
                <a:path w="3137"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3136" y="2554"/>
                    <a:pt x="2862" y="2068"/>
                    <a:pt x="2566" y="1963"/>
                  </a:cubicBezTo>
                  <a:cubicBezTo>
                    <a:pt x="2509" y="1943"/>
                    <a:pt x="2445" y="1935"/>
                    <a:pt x="2375" y="1935"/>
                  </a:cubicBezTo>
                  <a:cubicBezTo>
                    <a:pt x="2063" y="1935"/>
                    <a:pt x="1648" y="2094"/>
                    <a:pt x="1394" y="2094"/>
                  </a:cubicBezTo>
                  <a:cubicBezTo>
                    <a:pt x="1277" y="2094"/>
                    <a:pt x="1195" y="2061"/>
                    <a:pt x="1172" y="1963"/>
                  </a:cubicBezTo>
                  <a:cubicBezTo>
                    <a:pt x="1087" y="1667"/>
                    <a:pt x="1320" y="611"/>
                    <a:pt x="1129" y="188"/>
                  </a:cubicBezTo>
                  <a:cubicBezTo>
                    <a:pt x="1087" y="104"/>
                    <a:pt x="1024" y="41"/>
                    <a:pt x="960" y="19"/>
                  </a:cubicBezTo>
                  <a:cubicBezTo>
                    <a:pt x="927" y="7"/>
                    <a:pt x="895" y="0"/>
                    <a:pt x="863"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3"/>
            <p:cNvSpPr/>
            <p:nvPr/>
          </p:nvSpPr>
          <p:spPr>
            <a:xfrm rot="-862602">
              <a:off x="5336916" y="2504750"/>
              <a:ext cx="110673" cy="132206"/>
            </a:xfrm>
            <a:custGeom>
              <a:avLst/>
              <a:gdLst/>
              <a:ahLst/>
              <a:cxnLst/>
              <a:rect l="l" t="t" r="r" b="b"/>
              <a:pathLst>
                <a:path w="2904" h="3469" extrusionOk="0">
                  <a:moveTo>
                    <a:pt x="863" y="0"/>
                  </a:moveTo>
                  <a:cubicBezTo>
                    <a:pt x="275" y="0"/>
                    <a:pt x="1" y="2146"/>
                    <a:pt x="221" y="2808"/>
                  </a:cubicBezTo>
                  <a:cubicBezTo>
                    <a:pt x="381" y="3274"/>
                    <a:pt x="682" y="3469"/>
                    <a:pt x="1248" y="3469"/>
                  </a:cubicBezTo>
                  <a:cubicBezTo>
                    <a:pt x="1503" y="3469"/>
                    <a:pt x="1812" y="3429"/>
                    <a:pt x="2186" y="3357"/>
                  </a:cubicBezTo>
                  <a:cubicBezTo>
                    <a:pt x="2587" y="3294"/>
                    <a:pt x="2798" y="3125"/>
                    <a:pt x="2904" y="2935"/>
                  </a:cubicBezTo>
                  <a:cubicBezTo>
                    <a:pt x="2853" y="2928"/>
                    <a:pt x="2800" y="2925"/>
                    <a:pt x="2747" y="2925"/>
                  </a:cubicBezTo>
                  <a:cubicBezTo>
                    <a:pt x="2472" y="2925"/>
                    <a:pt x="2177" y="3005"/>
                    <a:pt x="1911" y="3040"/>
                  </a:cubicBezTo>
                  <a:cubicBezTo>
                    <a:pt x="1811" y="3059"/>
                    <a:pt x="1705" y="3070"/>
                    <a:pt x="1599" y="3070"/>
                  </a:cubicBezTo>
                  <a:cubicBezTo>
                    <a:pt x="1232" y="3070"/>
                    <a:pt x="864" y="2945"/>
                    <a:pt x="749" y="2618"/>
                  </a:cubicBezTo>
                  <a:cubicBezTo>
                    <a:pt x="707" y="2512"/>
                    <a:pt x="707" y="2406"/>
                    <a:pt x="707" y="2280"/>
                  </a:cubicBezTo>
                  <a:cubicBezTo>
                    <a:pt x="686" y="1794"/>
                    <a:pt x="559" y="822"/>
                    <a:pt x="876" y="400"/>
                  </a:cubicBezTo>
                  <a:cubicBezTo>
                    <a:pt x="939" y="294"/>
                    <a:pt x="1024" y="231"/>
                    <a:pt x="1129" y="188"/>
                  </a:cubicBezTo>
                  <a:cubicBezTo>
                    <a:pt x="1087" y="104"/>
                    <a:pt x="1024" y="41"/>
                    <a:pt x="960" y="19"/>
                  </a:cubicBezTo>
                  <a:cubicBezTo>
                    <a:pt x="927" y="7"/>
                    <a:pt x="895" y="0"/>
                    <a:pt x="863" y="0"/>
                  </a:cubicBezTo>
                  <a:close/>
                </a:path>
              </a:pathLst>
            </a:custGeom>
            <a:solidFill>
              <a:srgbClr val="E75955">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73"/>
          <p:cNvGrpSpPr/>
          <p:nvPr/>
        </p:nvGrpSpPr>
        <p:grpSpPr>
          <a:xfrm>
            <a:off x="2691121" y="1745525"/>
            <a:ext cx="1816650" cy="2749662"/>
            <a:chOff x="2691121" y="1516925"/>
            <a:chExt cx="1816650" cy="2749662"/>
          </a:xfrm>
        </p:grpSpPr>
        <p:grpSp>
          <p:nvGrpSpPr>
            <p:cNvPr id="4579" name="Google Shape;4579;p73"/>
            <p:cNvGrpSpPr/>
            <p:nvPr/>
          </p:nvGrpSpPr>
          <p:grpSpPr>
            <a:xfrm>
              <a:off x="2691121" y="1521287"/>
              <a:ext cx="1816650" cy="2745300"/>
              <a:chOff x="2691121" y="1521287"/>
              <a:chExt cx="1816650" cy="2745300"/>
            </a:xfrm>
          </p:grpSpPr>
          <p:sp>
            <p:nvSpPr>
              <p:cNvPr id="4580" name="Google Shape;4580;p73"/>
              <p:cNvSpPr/>
              <p:nvPr/>
            </p:nvSpPr>
            <p:spPr>
              <a:xfrm>
                <a:off x="3350305" y="1652940"/>
                <a:ext cx="116570" cy="398532"/>
              </a:xfrm>
              <a:custGeom>
                <a:avLst/>
                <a:gdLst/>
                <a:ahLst/>
                <a:cxnLst/>
                <a:rect l="l" t="t" r="r" b="b"/>
                <a:pathLst>
                  <a:path w="2156" h="7371" extrusionOk="0">
                    <a:moveTo>
                      <a:pt x="0" y="1"/>
                    </a:moveTo>
                    <a:lnTo>
                      <a:pt x="989" y="5680"/>
                    </a:lnTo>
                    <a:lnTo>
                      <a:pt x="2155" y="7371"/>
                    </a:lnTo>
                    <a:cubicBezTo>
                      <a:pt x="1763" y="1465"/>
                      <a:pt x="762" y="108"/>
                      <a:pt x="762" y="108"/>
                    </a:cubicBezTo>
                    <a:lnTo>
                      <a:pt x="0"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3"/>
              <p:cNvSpPr/>
              <p:nvPr/>
            </p:nvSpPr>
            <p:spPr>
              <a:xfrm>
                <a:off x="3068346" y="3033103"/>
                <a:ext cx="439731" cy="933475"/>
              </a:xfrm>
              <a:custGeom>
                <a:avLst/>
                <a:gdLst/>
                <a:ahLst/>
                <a:cxnLst/>
                <a:rect l="l" t="t" r="r" b="b"/>
                <a:pathLst>
                  <a:path w="8133" h="17265" extrusionOk="0">
                    <a:moveTo>
                      <a:pt x="5370" y="1"/>
                    </a:moveTo>
                    <a:lnTo>
                      <a:pt x="1" y="2537"/>
                    </a:lnTo>
                    <a:cubicBezTo>
                      <a:pt x="1" y="2537"/>
                      <a:pt x="2394" y="12502"/>
                      <a:pt x="5061" y="17265"/>
                    </a:cubicBezTo>
                    <a:lnTo>
                      <a:pt x="6454" y="16967"/>
                    </a:lnTo>
                    <a:cubicBezTo>
                      <a:pt x="6454" y="16967"/>
                      <a:pt x="4858" y="9669"/>
                      <a:pt x="8132" y="6382"/>
                    </a:cubicBezTo>
                    <a:lnTo>
                      <a:pt x="5370" y="1"/>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3"/>
              <p:cNvSpPr/>
              <p:nvPr/>
            </p:nvSpPr>
            <p:spPr>
              <a:xfrm>
                <a:off x="3285911" y="3015585"/>
                <a:ext cx="893574" cy="431513"/>
              </a:xfrm>
              <a:custGeom>
                <a:avLst/>
                <a:gdLst/>
                <a:ahLst/>
                <a:cxnLst/>
                <a:rect l="l" t="t" r="r" b="b"/>
                <a:pathLst>
                  <a:path w="16527" h="7981" extrusionOk="0">
                    <a:moveTo>
                      <a:pt x="7264" y="1"/>
                    </a:moveTo>
                    <a:cubicBezTo>
                      <a:pt x="5396" y="1"/>
                      <a:pt x="4108" y="206"/>
                      <a:pt x="4108" y="206"/>
                    </a:cubicBezTo>
                    <a:lnTo>
                      <a:pt x="1906" y="27"/>
                    </a:lnTo>
                    <a:lnTo>
                      <a:pt x="1" y="468"/>
                    </a:lnTo>
                    <a:lnTo>
                      <a:pt x="3192" y="6575"/>
                    </a:lnTo>
                    <a:lnTo>
                      <a:pt x="4108" y="6706"/>
                    </a:lnTo>
                    <a:cubicBezTo>
                      <a:pt x="4108" y="6706"/>
                      <a:pt x="6862" y="3972"/>
                      <a:pt x="9768" y="3972"/>
                    </a:cubicBezTo>
                    <a:cubicBezTo>
                      <a:pt x="11488" y="3972"/>
                      <a:pt x="13262" y="4930"/>
                      <a:pt x="14550" y="7980"/>
                    </a:cubicBezTo>
                    <a:lnTo>
                      <a:pt x="16527" y="7766"/>
                    </a:lnTo>
                    <a:cubicBezTo>
                      <a:pt x="16527" y="7766"/>
                      <a:pt x="15169" y="813"/>
                      <a:pt x="10324" y="194"/>
                    </a:cubicBezTo>
                    <a:cubicBezTo>
                      <a:pt x="9220" y="49"/>
                      <a:pt x="8173" y="1"/>
                      <a:pt x="7264"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3"/>
              <p:cNvSpPr/>
              <p:nvPr/>
            </p:nvSpPr>
            <p:spPr>
              <a:xfrm>
                <a:off x="3251146" y="3017045"/>
                <a:ext cx="846589" cy="549164"/>
              </a:xfrm>
              <a:custGeom>
                <a:avLst/>
                <a:gdLst/>
                <a:ahLst/>
                <a:cxnLst/>
                <a:rect l="l" t="t" r="r" b="b"/>
                <a:pathLst>
                  <a:path w="15658" h="10157" extrusionOk="0">
                    <a:moveTo>
                      <a:pt x="2549" y="0"/>
                    </a:moveTo>
                    <a:lnTo>
                      <a:pt x="644" y="441"/>
                    </a:lnTo>
                    <a:lnTo>
                      <a:pt x="846" y="833"/>
                    </a:lnTo>
                    <a:lnTo>
                      <a:pt x="1" y="1226"/>
                    </a:lnTo>
                    <a:cubicBezTo>
                      <a:pt x="549" y="4346"/>
                      <a:pt x="1334" y="7453"/>
                      <a:pt x="3001" y="10156"/>
                    </a:cubicBezTo>
                    <a:cubicBezTo>
                      <a:pt x="3275" y="8918"/>
                      <a:pt x="3775" y="7751"/>
                      <a:pt x="4597" y="6846"/>
                    </a:cubicBezTo>
                    <a:cubicBezTo>
                      <a:pt x="2858" y="5239"/>
                      <a:pt x="1215" y="3024"/>
                      <a:pt x="834" y="703"/>
                    </a:cubicBezTo>
                    <a:cubicBezTo>
                      <a:pt x="808" y="521"/>
                      <a:pt x="952" y="421"/>
                      <a:pt x="1097" y="421"/>
                    </a:cubicBezTo>
                    <a:cubicBezTo>
                      <a:pt x="1219" y="421"/>
                      <a:pt x="1343" y="491"/>
                      <a:pt x="1370" y="643"/>
                    </a:cubicBezTo>
                    <a:cubicBezTo>
                      <a:pt x="1727" y="2834"/>
                      <a:pt x="3335" y="4953"/>
                      <a:pt x="4978" y="6477"/>
                    </a:cubicBezTo>
                    <a:cubicBezTo>
                      <a:pt x="5347" y="6144"/>
                      <a:pt x="6180" y="5441"/>
                      <a:pt x="7240" y="4870"/>
                    </a:cubicBezTo>
                    <a:cubicBezTo>
                      <a:pt x="5216" y="3786"/>
                      <a:pt x="3358" y="2441"/>
                      <a:pt x="1870" y="655"/>
                    </a:cubicBezTo>
                    <a:cubicBezTo>
                      <a:pt x="1705" y="463"/>
                      <a:pt x="1890" y="246"/>
                      <a:pt x="2085" y="246"/>
                    </a:cubicBezTo>
                    <a:cubicBezTo>
                      <a:pt x="2157" y="246"/>
                      <a:pt x="2229" y="275"/>
                      <a:pt x="2287" y="345"/>
                    </a:cubicBezTo>
                    <a:cubicBezTo>
                      <a:pt x="3823" y="2155"/>
                      <a:pt x="5728" y="3500"/>
                      <a:pt x="7823" y="4584"/>
                    </a:cubicBezTo>
                    <a:cubicBezTo>
                      <a:pt x="8526" y="4251"/>
                      <a:pt x="9312" y="4001"/>
                      <a:pt x="10121" y="3953"/>
                    </a:cubicBezTo>
                    <a:cubicBezTo>
                      <a:pt x="8299" y="2154"/>
                      <a:pt x="6070" y="773"/>
                      <a:pt x="3424" y="773"/>
                    </a:cubicBezTo>
                    <a:cubicBezTo>
                      <a:pt x="3390" y="773"/>
                      <a:pt x="3357" y="774"/>
                      <a:pt x="3323" y="774"/>
                    </a:cubicBezTo>
                    <a:cubicBezTo>
                      <a:pt x="2977" y="774"/>
                      <a:pt x="2918" y="250"/>
                      <a:pt x="3263" y="238"/>
                    </a:cubicBezTo>
                    <a:cubicBezTo>
                      <a:pt x="3285" y="238"/>
                      <a:pt x="3308" y="238"/>
                      <a:pt x="3330" y="238"/>
                    </a:cubicBezTo>
                    <a:cubicBezTo>
                      <a:pt x="6360" y="238"/>
                      <a:pt x="8862" y="1849"/>
                      <a:pt x="10871" y="3977"/>
                    </a:cubicBezTo>
                    <a:cubicBezTo>
                      <a:pt x="12443" y="4132"/>
                      <a:pt x="14026" y="5179"/>
                      <a:pt x="15193" y="7953"/>
                    </a:cubicBezTo>
                    <a:lnTo>
                      <a:pt x="15658" y="7906"/>
                    </a:lnTo>
                    <a:cubicBezTo>
                      <a:pt x="15336" y="5584"/>
                      <a:pt x="14479" y="3036"/>
                      <a:pt x="12467" y="1655"/>
                    </a:cubicBezTo>
                    <a:cubicBezTo>
                      <a:pt x="10901" y="579"/>
                      <a:pt x="9002" y="199"/>
                      <a:pt x="7127" y="199"/>
                    </a:cubicBezTo>
                    <a:cubicBezTo>
                      <a:pt x="6906" y="199"/>
                      <a:pt x="6686" y="204"/>
                      <a:pt x="6466" y="214"/>
                    </a:cubicBezTo>
                    <a:cubicBezTo>
                      <a:pt x="6323" y="214"/>
                      <a:pt x="6240" y="131"/>
                      <a:pt x="6192" y="36"/>
                    </a:cubicBezTo>
                    <a:cubicBezTo>
                      <a:pt x="5299" y="95"/>
                      <a:pt x="4751" y="179"/>
                      <a:pt x="4751" y="179"/>
                    </a:cubicBezTo>
                    <a:lnTo>
                      <a:pt x="2549" y="0"/>
                    </a:ln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3"/>
              <p:cNvSpPr/>
              <p:nvPr/>
            </p:nvSpPr>
            <p:spPr>
              <a:xfrm>
                <a:off x="3812522" y="3022182"/>
                <a:ext cx="366956" cy="419131"/>
              </a:xfrm>
              <a:custGeom>
                <a:avLst/>
                <a:gdLst/>
                <a:ahLst/>
                <a:cxnLst/>
                <a:rect l="l" t="t" r="r" b="b"/>
                <a:pathLst>
                  <a:path w="6787" h="7752" extrusionOk="0">
                    <a:moveTo>
                      <a:pt x="0" y="0"/>
                    </a:moveTo>
                    <a:cubicBezTo>
                      <a:pt x="917" y="262"/>
                      <a:pt x="1798" y="667"/>
                      <a:pt x="2560" y="1250"/>
                    </a:cubicBezTo>
                    <a:cubicBezTo>
                      <a:pt x="4572" y="2798"/>
                      <a:pt x="5465" y="5310"/>
                      <a:pt x="5798" y="7751"/>
                    </a:cubicBezTo>
                    <a:lnTo>
                      <a:pt x="6787" y="7644"/>
                    </a:lnTo>
                    <a:cubicBezTo>
                      <a:pt x="6787" y="7644"/>
                      <a:pt x="5429" y="691"/>
                      <a:pt x="584" y="72"/>
                    </a:cubicBezTo>
                    <a:cubicBezTo>
                      <a:pt x="393" y="36"/>
                      <a:pt x="191" y="24"/>
                      <a:pt x="0"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3"/>
              <p:cNvSpPr/>
              <p:nvPr/>
            </p:nvSpPr>
            <p:spPr>
              <a:xfrm>
                <a:off x="3189348" y="3096199"/>
                <a:ext cx="227949" cy="859457"/>
              </a:xfrm>
              <a:custGeom>
                <a:avLst/>
                <a:gdLst/>
                <a:ahLst/>
                <a:cxnLst/>
                <a:rect l="l" t="t" r="r" b="b"/>
                <a:pathLst>
                  <a:path w="4216" h="15896" extrusionOk="0">
                    <a:moveTo>
                      <a:pt x="656" y="1"/>
                    </a:moveTo>
                    <a:lnTo>
                      <a:pt x="1" y="310"/>
                    </a:lnTo>
                    <a:cubicBezTo>
                      <a:pt x="430" y="5620"/>
                      <a:pt x="1989" y="10871"/>
                      <a:pt x="3751" y="15895"/>
                    </a:cubicBezTo>
                    <a:lnTo>
                      <a:pt x="4216" y="15800"/>
                    </a:lnTo>
                    <a:cubicBezTo>
                      <a:pt x="4216" y="15800"/>
                      <a:pt x="3513" y="12573"/>
                      <a:pt x="4001" y="9442"/>
                    </a:cubicBezTo>
                    <a:cubicBezTo>
                      <a:pt x="2108" y="6620"/>
                      <a:pt x="1239" y="3322"/>
                      <a:pt x="656" y="1"/>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3"/>
              <p:cNvSpPr/>
              <p:nvPr/>
            </p:nvSpPr>
            <p:spPr>
              <a:xfrm>
                <a:off x="3068346" y="3125828"/>
                <a:ext cx="295533" cy="840750"/>
              </a:xfrm>
              <a:custGeom>
                <a:avLst/>
                <a:gdLst/>
                <a:ahLst/>
                <a:cxnLst/>
                <a:rect l="l" t="t" r="r" b="b"/>
                <a:pathLst>
                  <a:path w="5466" h="15550" extrusionOk="0">
                    <a:moveTo>
                      <a:pt x="1727" y="0"/>
                    </a:moveTo>
                    <a:lnTo>
                      <a:pt x="1" y="822"/>
                    </a:lnTo>
                    <a:cubicBezTo>
                      <a:pt x="1" y="822"/>
                      <a:pt x="2394" y="10787"/>
                      <a:pt x="5061" y="15550"/>
                    </a:cubicBezTo>
                    <a:lnTo>
                      <a:pt x="5465" y="15466"/>
                    </a:lnTo>
                    <a:cubicBezTo>
                      <a:pt x="3727" y="10478"/>
                      <a:pt x="2179" y="5275"/>
                      <a:pt x="1727"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3"/>
              <p:cNvSpPr/>
              <p:nvPr/>
            </p:nvSpPr>
            <p:spPr>
              <a:xfrm>
                <a:off x="3161665" y="3112960"/>
                <a:ext cx="230544" cy="849130"/>
              </a:xfrm>
              <a:custGeom>
                <a:avLst/>
                <a:gdLst/>
                <a:ahLst/>
                <a:cxnLst/>
                <a:rect l="l" t="t" r="r" b="b"/>
                <a:pathLst>
                  <a:path w="4264" h="15705" extrusionOk="0">
                    <a:moveTo>
                      <a:pt x="513" y="0"/>
                    </a:moveTo>
                    <a:lnTo>
                      <a:pt x="1" y="238"/>
                    </a:lnTo>
                    <a:cubicBezTo>
                      <a:pt x="453" y="5513"/>
                      <a:pt x="2001" y="10716"/>
                      <a:pt x="3739" y="15704"/>
                    </a:cubicBezTo>
                    <a:lnTo>
                      <a:pt x="4263" y="15585"/>
                    </a:lnTo>
                    <a:cubicBezTo>
                      <a:pt x="2501" y="10561"/>
                      <a:pt x="942" y="5310"/>
                      <a:pt x="513"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3"/>
              <p:cNvSpPr/>
              <p:nvPr/>
            </p:nvSpPr>
            <p:spPr>
              <a:xfrm>
                <a:off x="3224761" y="3083331"/>
                <a:ext cx="188696" cy="523427"/>
              </a:xfrm>
              <a:custGeom>
                <a:avLst/>
                <a:gdLst/>
                <a:ahLst/>
                <a:cxnLst/>
                <a:rect l="l" t="t" r="r" b="b"/>
                <a:pathLst>
                  <a:path w="3490" h="9681" extrusionOk="0">
                    <a:moveTo>
                      <a:pt x="489" y="0"/>
                    </a:moveTo>
                    <a:lnTo>
                      <a:pt x="1" y="239"/>
                    </a:lnTo>
                    <a:cubicBezTo>
                      <a:pt x="584" y="3560"/>
                      <a:pt x="1453" y="6858"/>
                      <a:pt x="3346" y="9680"/>
                    </a:cubicBezTo>
                    <a:cubicBezTo>
                      <a:pt x="3382" y="9430"/>
                      <a:pt x="3430" y="9180"/>
                      <a:pt x="3489" y="8930"/>
                    </a:cubicBezTo>
                    <a:cubicBezTo>
                      <a:pt x="1822" y="6227"/>
                      <a:pt x="1037" y="3120"/>
                      <a:pt x="489"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3"/>
              <p:cNvSpPr/>
              <p:nvPr/>
            </p:nvSpPr>
            <p:spPr>
              <a:xfrm>
                <a:off x="3294832" y="3039753"/>
                <a:ext cx="225461" cy="347492"/>
              </a:xfrm>
              <a:custGeom>
                <a:avLst/>
                <a:gdLst/>
                <a:ahLst/>
                <a:cxnLst/>
                <a:rect l="l" t="t" r="r" b="b"/>
                <a:pathLst>
                  <a:path w="4170" h="6427" extrusionOk="0">
                    <a:moveTo>
                      <a:pt x="289" y="1"/>
                    </a:moveTo>
                    <a:cubicBezTo>
                      <a:pt x="144" y="1"/>
                      <a:pt x="0" y="101"/>
                      <a:pt x="26" y="283"/>
                    </a:cubicBezTo>
                    <a:cubicBezTo>
                      <a:pt x="407" y="2604"/>
                      <a:pt x="2050" y="4819"/>
                      <a:pt x="3789" y="6426"/>
                    </a:cubicBezTo>
                    <a:cubicBezTo>
                      <a:pt x="3836" y="6379"/>
                      <a:pt x="3896" y="6319"/>
                      <a:pt x="3943" y="6259"/>
                    </a:cubicBezTo>
                    <a:cubicBezTo>
                      <a:pt x="3943" y="6259"/>
                      <a:pt x="4027" y="6188"/>
                      <a:pt x="4170" y="6057"/>
                    </a:cubicBezTo>
                    <a:cubicBezTo>
                      <a:pt x="2527" y="4533"/>
                      <a:pt x="919" y="2414"/>
                      <a:pt x="562" y="223"/>
                    </a:cubicBezTo>
                    <a:cubicBezTo>
                      <a:pt x="535" y="71"/>
                      <a:pt x="411" y="1"/>
                      <a:pt x="289"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3"/>
              <p:cNvSpPr/>
              <p:nvPr/>
            </p:nvSpPr>
            <p:spPr>
              <a:xfrm>
                <a:off x="3343276" y="3030292"/>
                <a:ext cx="330893" cy="250062"/>
              </a:xfrm>
              <a:custGeom>
                <a:avLst/>
                <a:gdLst/>
                <a:ahLst/>
                <a:cxnLst/>
                <a:rect l="l" t="t" r="r" b="b"/>
                <a:pathLst>
                  <a:path w="6120" h="4625" extrusionOk="0">
                    <a:moveTo>
                      <a:pt x="381" y="1"/>
                    </a:moveTo>
                    <a:cubicBezTo>
                      <a:pt x="186" y="1"/>
                      <a:pt x="1" y="218"/>
                      <a:pt x="166" y="410"/>
                    </a:cubicBezTo>
                    <a:cubicBezTo>
                      <a:pt x="1654" y="2196"/>
                      <a:pt x="3512" y="3541"/>
                      <a:pt x="5536" y="4625"/>
                    </a:cubicBezTo>
                    <a:cubicBezTo>
                      <a:pt x="5714" y="4529"/>
                      <a:pt x="5917" y="4422"/>
                      <a:pt x="6119" y="4339"/>
                    </a:cubicBezTo>
                    <a:cubicBezTo>
                      <a:pt x="4024" y="3255"/>
                      <a:pt x="2119" y="1910"/>
                      <a:pt x="583" y="100"/>
                    </a:cubicBezTo>
                    <a:cubicBezTo>
                      <a:pt x="525" y="30"/>
                      <a:pt x="453" y="1"/>
                      <a:pt x="381"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3"/>
              <p:cNvSpPr/>
              <p:nvPr/>
            </p:nvSpPr>
            <p:spPr>
              <a:xfrm>
                <a:off x="3408859" y="3029859"/>
                <a:ext cx="430107" cy="202212"/>
              </a:xfrm>
              <a:custGeom>
                <a:avLst/>
                <a:gdLst/>
                <a:ahLst/>
                <a:cxnLst/>
                <a:rect l="l" t="t" r="r" b="b"/>
                <a:pathLst>
                  <a:path w="7955" h="3740" extrusionOk="0">
                    <a:moveTo>
                      <a:pt x="413" y="1"/>
                    </a:moveTo>
                    <a:cubicBezTo>
                      <a:pt x="391" y="1"/>
                      <a:pt x="368" y="1"/>
                      <a:pt x="346" y="1"/>
                    </a:cubicBezTo>
                    <a:cubicBezTo>
                      <a:pt x="1" y="13"/>
                      <a:pt x="60" y="537"/>
                      <a:pt x="406" y="537"/>
                    </a:cubicBezTo>
                    <a:cubicBezTo>
                      <a:pt x="440" y="537"/>
                      <a:pt x="473" y="536"/>
                      <a:pt x="507" y="536"/>
                    </a:cubicBezTo>
                    <a:cubicBezTo>
                      <a:pt x="3153" y="536"/>
                      <a:pt x="5382" y="1917"/>
                      <a:pt x="7204" y="3716"/>
                    </a:cubicBezTo>
                    <a:cubicBezTo>
                      <a:pt x="7296" y="3712"/>
                      <a:pt x="7387" y="3709"/>
                      <a:pt x="7479" y="3709"/>
                    </a:cubicBezTo>
                    <a:cubicBezTo>
                      <a:pt x="7637" y="3709"/>
                      <a:pt x="7796" y="3717"/>
                      <a:pt x="7954" y="3740"/>
                    </a:cubicBezTo>
                    <a:cubicBezTo>
                      <a:pt x="5945" y="1612"/>
                      <a:pt x="3443" y="1"/>
                      <a:pt x="413"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3"/>
              <p:cNvSpPr/>
              <p:nvPr/>
            </p:nvSpPr>
            <p:spPr>
              <a:xfrm>
                <a:off x="3585928" y="3015748"/>
                <a:ext cx="540134" cy="428755"/>
              </a:xfrm>
              <a:custGeom>
                <a:avLst/>
                <a:gdLst/>
                <a:ahLst/>
                <a:cxnLst/>
                <a:rect l="l" t="t" r="r" b="b"/>
                <a:pathLst>
                  <a:path w="9990" h="7930" extrusionOk="0">
                    <a:moveTo>
                      <a:pt x="1755" y="0"/>
                    </a:moveTo>
                    <a:cubicBezTo>
                      <a:pt x="1088" y="0"/>
                      <a:pt x="492" y="26"/>
                      <a:pt x="0" y="60"/>
                    </a:cubicBezTo>
                    <a:cubicBezTo>
                      <a:pt x="2893" y="143"/>
                      <a:pt x="4525" y="476"/>
                      <a:pt x="6275" y="1679"/>
                    </a:cubicBezTo>
                    <a:cubicBezTo>
                      <a:pt x="8287" y="3060"/>
                      <a:pt x="9144" y="5608"/>
                      <a:pt x="9466" y="7930"/>
                    </a:cubicBezTo>
                    <a:lnTo>
                      <a:pt x="9989" y="7870"/>
                    </a:lnTo>
                    <a:cubicBezTo>
                      <a:pt x="9656" y="5429"/>
                      <a:pt x="8763" y="2917"/>
                      <a:pt x="6751" y="1369"/>
                    </a:cubicBezTo>
                    <a:cubicBezTo>
                      <a:pt x="5989" y="786"/>
                      <a:pt x="5108" y="381"/>
                      <a:pt x="4191" y="119"/>
                    </a:cubicBezTo>
                    <a:cubicBezTo>
                      <a:pt x="3322" y="32"/>
                      <a:pt x="2495" y="0"/>
                      <a:pt x="1755"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3"/>
              <p:cNvSpPr/>
              <p:nvPr/>
            </p:nvSpPr>
            <p:spPr>
              <a:xfrm>
                <a:off x="3055478" y="2977739"/>
                <a:ext cx="277474" cy="192534"/>
              </a:xfrm>
              <a:custGeom>
                <a:avLst/>
                <a:gdLst/>
                <a:ahLst/>
                <a:cxnLst/>
                <a:rect l="l" t="t" r="r" b="b"/>
                <a:pathLst>
                  <a:path w="5132" h="3561" extrusionOk="0">
                    <a:moveTo>
                      <a:pt x="4691" y="1"/>
                    </a:moveTo>
                    <a:lnTo>
                      <a:pt x="0" y="1894"/>
                    </a:lnTo>
                    <a:lnTo>
                      <a:pt x="239" y="3561"/>
                    </a:lnTo>
                    <a:cubicBezTo>
                      <a:pt x="2894" y="2453"/>
                      <a:pt x="5132" y="1501"/>
                      <a:pt x="5132" y="1501"/>
                    </a:cubicBezTo>
                    <a:lnTo>
                      <a:pt x="4691"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3"/>
              <p:cNvSpPr/>
              <p:nvPr/>
            </p:nvSpPr>
            <p:spPr>
              <a:xfrm>
                <a:off x="3450058" y="2935891"/>
                <a:ext cx="58014" cy="92780"/>
              </a:xfrm>
              <a:custGeom>
                <a:avLst/>
                <a:gdLst/>
                <a:ahLst/>
                <a:cxnLst/>
                <a:rect l="l" t="t" r="r" b="b"/>
                <a:pathLst>
                  <a:path w="1073" h="1716" extrusionOk="0">
                    <a:moveTo>
                      <a:pt x="882" y="1"/>
                    </a:moveTo>
                    <a:lnTo>
                      <a:pt x="1" y="156"/>
                    </a:lnTo>
                    <a:lnTo>
                      <a:pt x="215" y="1715"/>
                    </a:lnTo>
                    <a:lnTo>
                      <a:pt x="1072" y="1680"/>
                    </a:lnTo>
                    <a:lnTo>
                      <a:pt x="882"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3"/>
              <p:cNvSpPr/>
              <p:nvPr/>
            </p:nvSpPr>
            <p:spPr>
              <a:xfrm>
                <a:off x="2691121" y="1881480"/>
                <a:ext cx="307752" cy="382960"/>
              </a:xfrm>
              <a:custGeom>
                <a:avLst/>
                <a:gdLst/>
                <a:ahLst/>
                <a:cxnLst/>
                <a:rect l="l" t="t" r="r" b="b"/>
                <a:pathLst>
                  <a:path w="5692" h="7083" extrusionOk="0">
                    <a:moveTo>
                      <a:pt x="4596" y="0"/>
                    </a:moveTo>
                    <a:cubicBezTo>
                      <a:pt x="3429" y="1060"/>
                      <a:pt x="2191" y="2120"/>
                      <a:pt x="1274" y="3465"/>
                    </a:cubicBezTo>
                    <a:cubicBezTo>
                      <a:pt x="846" y="4120"/>
                      <a:pt x="0" y="5203"/>
                      <a:pt x="96" y="6049"/>
                    </a:cubicBezTo>
                    <a:cubicBezTo>
                      <a:pt x="166" y="6064"/>
                      <a:pt x="237" y="6071"/>
                      <a:pt x="307" y="6071"/>
                    </a:cubicBezTo>
                    <a:cubicBezTo>
                      <a:pt x="1377" y="6071"/>
                      <a:pt x="2490" y="4469"/>
                      <a:pt x="3048" y="3799"/>
                    </a:cubicBezTo>
                    <a:cubicBezTo>
                      <a:pt x="3620" y="3132"/>
                      <a:pt x="3787" y="2691"/>
                      <a:pt x="4477" y="1548"/>
                    </a:cubicBezTo>
                    <a:lnTo>
                      <a:pt x="4477" y="1548"/>
                    </a:lnTo>
                    <a:cubicBezTo>
                      <a:pt x="4084" y="2548"/>
                      <a:pt x="3751" y="3656"/>
                      <a:pt x="3477" y="4715"/>
                    </a:cubicBezTo>
                    <a:cubicBezTo>
                      <a:pt x="3382" y="5192"/>
                      <a:pt x="3108" y="6287"/>
                      <a:pt x="3406" y="6751"/>
                    </a:cubicBezTo>
                    <a:cubicBezTo>
                      <a:pt x="3550" y="6987"/>
                      <a:pt x="3705" y="7083"/>
                      <a:pt x="3861" y="7083"/>
                    </a:cubicBezTo>
                    <a:cubicBezTo>
                      <a:pt x="4462" y="7083"/>
                      <a:pt x="5081" y="5653"/>
                      <a:pt x="5203" y="5275"/>
                    </a:cubicBezTo>
                    <a:cubicBezTo>
                      <a:pt x="5596" y="3918"/>
                      <a:pt x="5692" y="1239"/>
                      <a:pt x="4882" y="0"/>
                    </a:cubicBezTo>
                    <a:close/>
                  </a:path>
                </a:pathLst>
              </a:custGeom>
              <a:solidFill>
                <a:srgbClr val="C54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3"/>
              <p:cNvSpPr/>
              <p:nvPr/>
            </p:nvSpPr>
            <p:spPr>
              <a:xfrm>
                <a:off x="2901279" y="1813897"/>
                <a:ext cx="94402" cy="112028"/>
              </a:xfrm>
              <a:custGeom>
                <a:avLst/>
                <a:gdLst/>
                <a:ahLst/>
                <a:cxnLst/>
                <a:rect l="l" t="t" r="r" b="b"/>
                <a:pathLst>
                  <a:path w="1746" h="2072" extrusionOk="0">
                    <a:moveTo>
                      <a:pt x="1031" y="0"/>
                    </a:moveTo>
                    <a:lnTo>
                      <a:pt x="1031" y="0"/>
                    </a:lnTo>
                    <a:cubicBezTo>
                      <a:pt x="76" y="45"/>
                      <a:pt x="1" y="2071"/>
                      <a:pt x="1054" y="2071"/>
                    </a:cubicBezTo>
                    <a:cubicBezTo>
                      <a:pt x="1118" y="2071"/>
                      <a:pt x="1185" y="2064"/>
                      <a:pt x="1257" y="2048"/>
                    </a:cubicBezTo>
                    <a:cubicBezTo>
                      <a:pt x="1697" y="1941"/>
                      <a:pt x="1745" y="1489"/>
                      <a:pt x="1650" y="1048"/>
                    </a:cubicBezTo>
                    <a:cubicBezTo>
                      <a:pt x="1543" y="608"/>
                      <a:pt x="1186" y="429"/>
                      <a:pt x="1031" y="36"/>
                    </a:cubicBezTo>
                    <a:lnTo>
                      <a:pt x="1031" y="0"/>
                    </a:lnTo>
                    <a:close/>
                  </a:path>
                </a:pathLst>
              </a:custGeom>
              <a:solidFill>
                <a:srgbClr val="C54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3"/>
              <p:cNvSpPr/>
              <p:nvPr/>
            </p:nvSpPr>
            <p:spPr>
              <a:xfrm>
                <a:off x="3793166" y="2163493"/>
                <a:ext cx="225407" cy="57906"/>
              </a:xfrm>
              <a:custGeom>
                <a:avLst/>
                <a:gdLst/>
                <a:ahLst/>
                <a:cxnLst/>
                <a:rect l="l" t="t" r="r" b="b"/>
                <a:pathLst>
                  <a:path w="4169" h="1071" extrusionOk="0">
                    <a:moveTo>
                      <a:pt x="1894" y="1"/>
                    </a:moveTo>
                    <a:cubicBezTo>
                      <a:pt x="901" y="1"/>
                      <a:pt x="36" y="375"/>
                      <a:pt x="25" y="571"/>
                    </a:cubicBezTo>
                    <a:cubicBezTo>
                      <a:pt x="1" y="785"/>
                      <a:pt x="751" y="976"/>
                      <a:pt x="1846" y="1059"/>
                    </a:cubicBezTo>
                    <a:cubicBezTo>
                      <a:pt x="1953" y="1067"/>
                      <a:pt x="2060" y="1071"/>
                      <a:pt x="2167" y="1071"/>
                    </a:cubicBezTo>
                    <a:cubicBezTo>
                      <a:pt x="3171" y="1071"/>
                      <a:pt x="4145" y="741"/>
                      <a:pt x="4156" y="547"/>
                    </a:cubicBezTo>
                    <a:cubicBezTo>
                      <a:pt x="4168" y="333"/>
                      <a:pt x="3287" y="95"/>
                      <a:pt x="2180" y="11"/>
                    </a:cubicBezTo>
                    <a:cubicBezTo>
                      <a:pt x="2084" y="4"/>
                      <a:pt x="1988" y="1"/>
                      <a:pt x="189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3"/>
              <p:cNvSpPr/>
              <p:nvPr/>
            </p:nvSpPr>
            <p:spPr>
              <a:xfrm>
                <a:off x="3013630" y="2077148"/>
                <a:ext cx="937314" cy="717854"/>
              </a:xfrm>
              <a:custGeom>
                <a:avLst/>
                <a:gdLst/>
                <a:ahLst/>
                <a:cxnLst/>
                <a:rect l="l" t="t" r="r" b="b"/>
                <a:pathLst>
                  <a:path w="17336" h="13277" extrusionOk="0">
                    <a:moveTo>
                      <a:pt x="17324" y="1"/>
                    </a:moveTo>
                    <a:lnTo>
                      <a:pt x="15907" y="156"/>
                    </a:lnTo>
                    <a:cubicBezTo>
                      <a:pt x="15872" y="2001"/>
                      <a:pt x="15062" y="3918"/>
                      <a:pt x="14157" y="5478"/>
                    </a:cubicBezTo>
                    <a:cubicBezTo>
                      <a:pt x="13538" y="6537"/>
                      <a:pt x="12300" y="7740"/>
                      <a:pt x="11097" y="8073"/>
                    </a:cubicBezTo>
                    <a:cubicBezTo>
                      <a:pt x="10437" y="8261"/>
                      <a:pt x="9724" y="8380"/>
                      <a:pt x="9025" y="8380"/>
                    </a:cubicBezTo>
                    <a:cubicBezTo>
                      <a:pt x="8526" y="8380"/>
                      <a:pt x="8034" y="8319"/>
                      <a:pt x="7573" y="8181"/>
                    </a:cubicBezTo>
                    <a:cubicBezTo>
                      <a:pt x="6751" y="7942"/>
                      <a:pt x="6013" y="7347"/>
                      <a:pt x="5334" y="6811"/>
                    </a:cubicBezTo>
                    <a:cubicBezTo>
                      <a:pt x="4672" y="6288"/>
                      <a:pt x="4182" y="6052"/>
                      <a:pt x="3401" y="6052"/>
                    </a:cubicBezTo>
                    <a:cubicBezTo>
                      <a:pt x="3311" y="6052"/>
                      <a:pt x="3218" y="6055"/>
                      <a:pt x="3120" y="6061"/>
                    </a:cubicBezTo>
                    <a:cubicBezTo>
                      <a:pt x="1691" y="6145"/>
                      <a:pt x="834" y="6918"/>
                      <a:pt x="572" y="8276"/>
                    </a:cubicBezTo>
                    <a:cubicBezTo>
                      <a:pt x="0" y="11312"/>
                      <a:pt x="2751" y="12431"/>
                      <a:pt x="3584" y="12800"/>
                    </a:cubicBezTo>
                    <a:cubicBezTo>
                      <a:pt x="4291" y="13122"/>
                      <a:pt x="5565" y="13276"/>
                      <a:pt x="6810" y="13276"/>
                    </a:cubicBezTo>
                    <a:cubicBezTo>
                      <a:pt x="7917" y="13276"/>
                      <a:pt x="9001" y="13154"/>
                      <a:pt x="9645" y="12919"/>
                    </a:cubicBezTo>
                    <a:cubicBezTo>
                      <a:pt x="16657" y="10395"/>
                      <a:pt x="17336" y="3168"/>
                      <a:pt x="17324" y="1"/>
                    </a:cubicBezTo>
                    <a:close/>
                  </a:path>
                </a:pathLst>
              </a:custGeom>
              <a:solidFill>
                <a:srgbClr val="D3B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3"/>
              <p:cNvSpPr/>
              <p:nvPr/>
            </p:nvSpPr>
            <p:spPr>
              <a:xfrm>
                <a:off x="3788679" y="1725011"/>
                <a:ext cx="150037" cy="335327"/>
              </a:xfrm>
              <a:custGeom>
                <a:avLst/>
                <a:gdLst/>
                <a:ahLst/>
                <a:cxnLst/>
                <a:rect l="l" t="t" r="r" b="b"/>
                <a:pathLst>
                  <a:path w="2775" h="6202" extrusionOk="0">
                    <a:moveTo>
                      <a:pt x="1207" y="1"/>
                    </a:moveTo>
                    <a:cubicBezTo>
                      <a:pt x="873" y="1"/>
                      <a:pt x="604" y="358"/>
                      <a:pt x="417" y="597"/>
                    </a:cubicBezTo>
                    <a:cubicBezTo>
                      <a:pt x="203" y="847"/>
                      <a:pt x="120" y="1156"/>
                      <a:pt x="60" y="1466"/>
                    </a:cubicBezTo>
                    <a:cubicBezTo>
                      <a:pt x="13" y="1728"/>
                      <a:pt x="1" y="2561"/>
                      <a:pt x="167" y="2597"/>
                    </a:cubicBezTo>
                    <a:cubicBezTo>
                      <a:pt x="169" y="2597"/>
                      <a:pt x="170" y="2597"/>
                      <a:pt x="171" y="2597"/>
                    </a:cubicBezTo>
                    <a:cubicBezTo>
                      <a:pt x="299" y="2597"/>
                      <a:pt x="346" y="2035"/>
                      <a:pt x="405" y="1799"/>
                    </a:cubicBezTo>
                    <a:cubicBezTo>
                      <a:pt x="513" y="1418"/>
                      <a:pt x="751" y="1001"/>
                      <a:pt x="894" y="882"/>
                    </a:cubicBezTo>
                    <a:cubicBezTo>
                      <a:pt x="1029" y="779"/>
                      <a:pt x="1154" y="734"/>
                      <a:pt x="1268" y="734"/>
                    </a:cubicBezTo>
                    <a:cubicBezTo>
                      <a:pt x="1662" y="734"/>
                      <a:pt x="1918" y="1269"/>
                      <a:pt x="2001" y="1704"/>
                    </a:cubicBezTo>
                    <a:cubicBezTo>
                      <a:pt x="2179" y="2680"/>
                      <a:pt x="1989" y="4002"/>
                      <a:pt x="1953" y="4990"/>
                    </a:cubicBezTo>
                    <a:cubicBezTo>
                      <a:pt x="1953" y="5145"/>
                      <a:pt x="1846" y="6085"/>
                      <a:pt x="1965" y="6181"/>
                    </a:cubicBezTo>
                    <a:cubicBezTo>
                      <a:pt x="1983" y="6195"/>
                      <a:pt x="2011" y="6201"/>
                      <a:pt x="2046" y="6201"/>
                    </a:cubicBezTo>
                    <a:cubicBezTo>
                      <a:pt x="2239" y="6201"/>
                      <a:pt x="2640" y="6012"/>
                      <a:pt x="2751" y="6002"/>
                    </a:cubicBezTo>
                    <a:lnTo>
                      <a:pt x="2727" y="5835"/>
                    </a:lnTo>
                    <a:cubicBezTo>
                      <a:pt x="2775" y="5204"/>
                      <a:pt x="2751" y="3645"/>
                      <a:pt x="2668" y="2621"/>
                    </a:cubicBezTo>
                    <a:cubicBezTo>
                      <a:pt x="2620" y="2037"/>
                      <a:pt x="2549" y="1335"/>
                      <a:pt x="2251" y="835"/>
                    </a:cubicBezTo>
                    <a:cubicBezTo>
                      <a:pt x="2060" y="513"/>
                      <a:pt x="1751" y="168"/>
                      <a:pt x="1358" y="25"/>
                    </a:cubicBezTo>
                    <a:cubicBezTo>
                      <a:pt x="1306" y="8"/>
                      <a:pt x="1256" y="1"/>
                      <a:pt x="1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3"/>
              <p:cNvSpPr/>
              <p:nvPr/>
            </p:nvSpPr>
            <p:spPr>
              <a:xfrm>
                <a:off x="3794464" y="1967392"/>
                <a:ext cx="229246" cy="226975"/>
              </a:xfrm>
              <a:custGeom>
                <a:avLst/>
                <a:gdLst/>
                <a:ahLst/>
                <a:cxnLst/>
                <a:rect l="l" t="t" r="r" b="b"/>
                <a:pathLst>
                  <a:path w="4240" h="4198" extrusionOk="0">
                    <a:moveTo>
                      <a:pt x="2078" y="0"/>
                    </a:moveTo>
                    <a:cubicBezTo>
                      <a:pt x="310" y="0"/>
                      <a:pt x="1" y="4198"/>
                      <a:pt x="1" y="4198"/>
                    </a:cubicBezTo>
                    <a:cubicBezTo>
                      <a:pt x="1" y="4198"/>
                      <a:pt x="263" y="3685"/>
                      <a:pt x="1868" y="3685"/>
                    </a:cubicBezTo>
                    <a:cubicBezTo>
                      <a:pt x="1904" y="3685"/>
                      <a:pt x="1940" y="3685"/>
                      <a:pt x="1977" y="3686"/>
                    </a:cubicBezTo>
                    <a:cubicBezTo>
                      <a:pt x="3942" y="3722"/>
                      <a:pt x="4132" y="4174"/>
                      <a:pt x="4132" y="4174"/>
                    </a:cubicBezTo>
                    <a:cubicBezTo>
                      <a:pt x="4132" y="4174"/>
                      <a:pt x="4239" y="376"/>
                      <a:pt x="2287" y="19"/>
                    </a:cubicBezTo>
                    <a:cubicBezTo>
                      <a:pt x="2215" y="6"/>
                      <a:pt x="2145" y="0"/>
                      <a:pt x="2078" y="0"/>
                    </a:cubicBezTo>
                    <a:close/>
                  </a:path>
                </a:pathLst>
              </a:custGeom>
              <a:solidFill>
                <a:srgbClr val="AF7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3"/>
              <p:cNvSpPr/>
              <p:nvPr/>
            </p:nvSpPr>
            <p:spPr>
              <a:xfrm>
                <a:off x="2960212" y="1584978"/>
                <a:ext cx="488013" cy="876542"/>
              </a:xfrm>
              <a:custGeom>
                <a:avLst/>
                <a:gdLst/>
                <a:ahLst/>
                <a:cxnLst/>
                <a:rect l="l" t="t" r="r" b="b"/>
                <a:pathLst>
                  <a:path w="9026" h="16212" extrusionOk="0">
                    <a:moveTo>
                      <a:pt x="5040" y="1"/>
                    </a:moveTo>
                    <a:cubicBezTo>
                      <a:pt x="3571" y="1"/>
                      <a:pt x="1943" y="702"/>
                      <a:pt x="1262" y="1674"/>
                    </a:cubicBezTo>
                    <a:cubicBezTo>
                      <a:pt x="488" y="2853"/>
                      <a:pt x="0" y="3449"/>
                      <a:pt x="524" y="6175"/>
                    </a:cubicBezTo>
                    <a:cubicBezTo>
                      <a:pt x="822" y="7604"/>
                      <a:pt x="1810" y="8782"/>
                      <a:pt x="2239" y="10164"/>
                    </a:cubicBezTo>
                    <a:cubicBezTo>
                      <a:pt x="2822" y="11950"/>
                      <a:pt x="1917" y="14093"/>
                      <a:pt x="1489" y="15795"/>
                    </a:cubicBezTo>
                    <a:cubicBezTo>
                      <a:pt x="1786" y="15998"/>
                      <a:pt x="2131" y="16105"/>
                      <a:pt x="2429" y="16212"/>
                    </a:cubicBezTo>
                    <a:cubicBezTo>
                      <a:pt x="2882" y="15069"/>
                      <a:pt x="3239" y="12283"/>
                      <a:pt x="4346" y="11592"/>
                    </a:cubicBezTo>
                    <a:cubicBezTo>
                      <a:pt x="5549" y="10890"/>
                      <a:pt x="7192" y="11176"/>
                      <a:pt x="8097" y="9890"/>
                    </a:cubicBezTo>
                    <a:cubicBezTo>
                      <a:pt x="8668" y="9021"/>
                      <a:pt x="9001" y="8401"/>
                      <a:pt x="8978" y="7413"/>
                    </a:cubicBezTo>
                    <a:cubicBezTo>
                      <a:pt x="9025" y="5925"/>
                      <a:pt x="8227" y="2722"/>
                      <a:pt x="7608" y="1365"/>
                    </a:cubicBezTo>
                    <a:cubicBezTo>
                      <a:pt x="7154" y="395"/>
                      <a:pt x="6142" y="1"/>
                      <a:pt x="5040" y="1"/>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3"/>
              <p:cNvSpPr/>
              <p:nvPr/>
            </p:nvSpPr>
            <p:spPr>
              <a:xfrm>
                <a:off x="2875219" y="2408037"/>
                <a:ext cx="657947" cy="621290"/>
              </a:xfrm>
              <a:custGeom>
                <a:avLst/>
                <a:gdLst/>
                <a:ahLst/>
                <a:cxnLst/>
                <a:rect l="l" t="t" r="r" b="b"/>
                <a:pathLst>
                  <a:path w="12169" h="11491" extrusionOk="0">
                    <a:moveTo>
                      <a:pt x="5656" y="1"/>
                    </a:moveTo>
                    <a:lnTo>
                      <a:pt x="4299" y="60"/>
                    </a:lnTo>
                    <a:cubicBezTo>
                      <a:pt x="4188" y="342"/>
                      <a:pt x="3989" y="429"/>
                      <a:pt x="3787" y="429"/>
                    </a:cubicBezTo>
                    <a:cubicBezTo>
                      <a:pt x="3469" y="429"/>
                      <a:pt x="3144" y="215"/>
                      <a:pt x="3144" y="215"/>
                    </a:cubicBezTo>
                    <a:cubicBezTo>
                      <a:pt x="3144" y="215"/>
                      <a:pt x="1918" y="477"/>
                      <a:pt x="1346" y="1477"/>
                    </a:cubicBezTo>
                    <a:cubicBezTo>
                      <a:pt x="1" y="3882"/>
                      <a:pt x="6061" y="11490"/>
                      <a:pt x="6061" y="11490"/>
                    </a:cubicBezTo>
                    <a:lnTo>
                      <a:pt x="10633" y="9919"/>
                    </a:lnTo>
                    <a:cubicBezTo>
                      <a:pt x="12169" y="8811"/>
                      <a:pt x="10704" y="6668"/>
                      <a:pt x="10276" y="5192"/>
                    </a:cubicBezTo>
                    <a:cubicBezTo>
                      <a:pt x="9823" y="3608"/>
                      <a:pt x="7609" y="548"/>
                      <a:pt x="7609" y="548"/>
                    </a:cubicBezTo>
                    <a:lnTo>
                      <a:pt x="56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3"/>
              <p:cNvSpPr/>
              <p:nvPr/>
            </p:nvSpPr>
            <p:spPr>
              <a:xfrm>
                <a:off x="3122413" y="2402143"/>
                <a:ext cx="390151" cy="567276"/>
              </a:xfrm>
              <a:custGeom>
                <a:avLst/>
                <a:gdLst/>
                <a:ahLst/>
                <a:cxnLst/>
                <a:rect l="l" t="t" r="r" b="b"/>
                <a:pathLst>
                  <a:path w="7216" h="10492" extrusionOk="0">
                    <a:moveTo>
                      <a:pt x="776" y="0"/>
                    </a:moveTo>
                    <a:cubicBezTo>
                      <a:pt x="186" y="0"/>
                      <a:pt x="1" y="157"/>
                      <a:pt x="1" y="157"/>
                    </a:cubicBezTo>
                    <a:cubicBezTo>
                      <a:pt x="1" y="157"/>
                      <a:pt x="3489" y="1753"/>
                      <a:pt x="4263" y="4563"/>
                    </a:cubicBezTo>
                    <a:cubicBezTo>
                      <a:pt x="5037" y="7361"/>
                      <a:pt x="5632" y="10492"/>
                      <a:pt x="5632" y="10492"/>
                    </a:cubicBezTo>
                    <a:lnTo>
                      <a:pt x="7216" y="10040"/>
                    </a:lnTo>
                    <a:cubicBezTo>
                      <a:pt x="7216" y="10040"/>
                      <a:pt x="6835" y="1598"/>
                      <a:pt x="2751" y="360"/>
                    </a:cubicBezTo>
                    <a:cubicBezTo>
                      <a:pt x="1830" y="81"/>
                      <a:pt x="1199" y="0"/>
                      <a:pt x="776"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3"/>
              <p:cNvSpPr/>
              <p:nvPr/>
            </p:nvSpPr>
            <p:spPr>
              <a:xfrm>
                <a:off x="2876517" y="2457562"/>
                <a:ext cx="377283" cy="647080"/>
              </a:xfrm>
              <a:custGeom>
                <a:avLst/>
                <a:gdLst/>
                <a:ahLst/>
                <a:cxnLst/>
                <a:rect l="l" t="t" r="r" b="b"/>
                <a:pathLst>
                  <a:path w="6978" h="11968" extrusionOk="0">
                    <a:moveTo>
                      <a:pt x="2752" y="1"/>
                    </a:moveTo>
                    <a:cubicBezTo>
                      <a:pt x="731" y="1"/>
                      <a:pt x="0" y="2311"/>
                      <a:pt x="0" y="2311"/>
                    </a:cubicBezTo>
                    <a:lnTo>
                      <a:pt x="2441" y="11967"/>
                    </a:lnTo>
                    <a:lnTo>
                      <a:pt x="6275" y="11027"/>
                    </a:lnTo>
                    <a:cubicBezTo>
                      <a:pt x="6275" y="11027"/>
                      <a:pt x="6978" y="1454"/>
                      <a:pt x="4001" y="263"/>
                    </a:cubicBezTo>
                    <a:cubicBezTo>
                      <a:pt x="3539" y="79"/>
                      <a:pt x="3124" y="1"/>
                      <a:pt x="2752" y="1"/>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3"/>
              <p:cNvSpPr/>
              <p:nvPr/>
            </p:nvSpPr>
            <p:spPr>
              <a:xfrm>
                <a:off x="2931881" y="2032489"/>
                <a:ext cx="144901" cy="74883"/>
              </a:xfrm>
              <a:custGeom>
                <a:avLst/>
                <a:gdLst/>
                <a:ahLst/>
                <a:cxnLst/>
                <a:rect l="l" t="t" r="r" b="b"/>
                <a:pathLst>
                  <a:path w="2680" h="1385" extrusionOk="0">
                    <a:moveTo>
                      <a:pt x="2235" y="0"/>
                    </a:moveTo>
                    <a:cubicBezTo>
                      <a:pt x="1732" y="0"/>
                      <a:pt x="819" y="199"/>
                      <a:pt x="512" y="339"/>
                    </a:cubicBezTo>
                    <a:cubicBezTo>
                      <a:pt x="108" y="517"/>
                      <a:pt x="0" y="922"/>
                      <a:pt x="108" y="1160"/>
                    </a:cubicBezTo>
                    <a:cubicBezTo>
                      <a:pt x="170" y="1307"/>
                      <a:pt x="340" y="1384"/>
                      <a:pt x="551" y="1384"/>
                    </a:cubicBezTo>
                    <a:cubicBezTo>
                      <a:pt x="700" y="1384"/>
                      <a:pt x="869" y="1346"/>
                      <a:pt x="1036" y="1267"/>
                    </a:cubicBezTo>
                    <a:cubicBezTo>
                      <a:pt x="1453" y="1089"/>
                      <a:pt x="2679" y="327"/>
                      <a:pt x="2572" y="89"/>
                    </a:cubicBezTo>
                    <a:cubicBezTo>
                      <a:pt x="2544" y="26"/>
                      <a:pt x="2416" y="0"/>
                      <a:pt x="2235" y="0"/>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3"/>
              <p:cNvSpPr/>
              <p:nvPr/>
            </p:nvSpPr>
            <p:spPr>
              <a:xfrm>
                <a:off x="2926745" y="2076391"/>
                <a:ext cx="152146" cy="183343"/>
              </a:xfrm>
              <a:custGeom>
                <a:avLst/>
                <a:gdLst/>
                <a:ahLst/>
                <a:cxnLst/>
                <a:rect l="l" t="t" r="r" b="b"/>
                <a:pathLst>
                  <a:path w="2814" h="3391" extrusionOk="0">
                    <a:moveTo>
                      <a:pt x="1371" y="299"/>
                    </a:moveTo>
                    <a:cubicBezTo>
                      <a:pt x="2211" y="299"/>
                      <a:pt x="2423" y="1789"/>
                      <a:pt x="2131" y="2420"/>
                    </a:cubicBezTo>
                    <a:cubicBezTo>
                      <a:pt x="1964" y="2787"/>
                      <a:pt x="1636" y="3001"/>
                      <a:pt x="1314" y="3001"/>
                    </a:cubicBezTo>
                    <a:cubicBezTo>
                      <a:pt x="1040" y="3001"/>
                      <a:pt x="771" y="2847"/>
                      <a:pt x="607" y="2503"/>
                    </a:cubicBezTo>
                    <a:cubicBezTo>
                      <a:pt x="203" y="1646"/>
                      <a:pt x="226" y="467"/>
                      <a:pt x="1322" y="301"/>
                    </a:cubicBezTo>
                    <a:cubicBezTo>
                      <a:pt x="1338" y="300"/>
                      <a:pt x="1355" y="299"/>
                      <a:pt x="1371" y="299"/>
                    </a:cubicBezTo>
                    <a:close/>
                    <a:moveTo>
                      <a:pt x="1489" y="0"/>
                    </a:moveTo>
                    <a:cubicBezTo>
                      <a:pt x="1466" y="0"/>
                      <a:pt x="1442" y="1"/>
                      <a:pt x="1417" y="3"/>
                    </a:cubicBezTo>
                    <a:cubicBezTo>
                      <a:pt x="36" y="205"/>
                      <a:pt x="0" y="1706"/>
                      <a:pt x="512" y="2801"/>
                    </a:cubicBezTo>
                    <a:cubicBezTo>
                      <a:pt x="709" y="3211"/>
                      <a:pt x="1026" y="3390"/>
                      <a:pt x="1353" y="3390"/>
                    </a:cubicBezTo>
                    <a:cubicBezTo>
                      <a:pt x="1777" y="3390"/>
                      <a:pt x="2219" y="3089"/>
                      <a:pt x="2441" y="2599"/>
                    </a:cubicBezTo>
                    <a:cubicBezTo>
                      <a:pt x="2814" y="1807"/>
                      <a:pt x="2560" y="0"/>
                      <a:pt x="1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3"/>
              <p:cNvSpPr/>
              <p:nvPr/>
            </p:nvSpPr>
            <p:spPr>
              <a:xfrm>
                <a:off x="2931881" y="2032489"/>
                <a:ext cx="144901" cy="74883"/>
              </a:xfrm>
              <a:custGeom>
                <a:avLst/>
                <a:gdLst/>
                <a:ahLst/>
                <a:cxnLst/>
                <a:rect l="l" t="t" r="r" b="b"/>
                <a:pathLst>
                  <a:path w="2680" h="1385" extrusionOk="0">
                    <a:moveTo>
                      <a:pt x="2235" y="0"/>
                    </a:moveTo>
                    <a:cubicBezTo>
                      <a:pt x="1732" y="0"/>
                      <a:pt x="819" y="199"/>
                      <a:pt x="512" y="339"/>
                    </a:cubicBezTo>
                    <a:cubicBezTo>
                      <a:pt x="108" y="517"/>
                      <a:pt x="0" y="922"/>
                      <a:pt x="108" y="1160"/>
                    </a:cubicBezTo>
                    <a:cubicBezTo>
                      <a:pt x="170" y="1307"/>
                      <a:pt x="340" y="1384"/>
                      <a:pt x="551" y="1384"/>
                    </a:cubicBezTo>
                    <a:cubicBezTo>
                      <a:pt x="700" y="1384"/>
                      <a:pt x="869" y="1346"/>
                      <a:pt x="1036" y="1267"/>
                    </a:cubicBezTo>
                    <a:cubicBezTo>
                      <a:pt x="1453" y="1089"/>
                      <a:pt x="2679" y="327"/>
                      <a:pt x="2572" y="89"/>
                    </a:cubicBezTo>
                    <a:cubicBezTo>
                      <a:pt x="2544" y="26"/>
                      <a:pt x="2416" y="0"/>
                      <a:pt x="2235" y="0"/>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3"/>
              <p:cNvSpPr/>
              <p:nvPr/>
            </p:nvSpPr>
            <p:spPr>
              <a:xfrm>
                <a:off x="2965997" y="2044924"/>
                <a:ext cx="83751" cy="27466"/>
              </a:xfrm>
              <a:custGeom>
                <a:avLst/>
                <a:gdLst/>
                <a:ahLst/>
                <a:cxnLst/>
                <a:rect l="l" t="t" r="r" b="b"/>
                <a:pathLst>
                  <a:path w="1549" h="508" extrusionOk="0">
                    <a:moveTo>
                      <a:pt x="1471" y="0"/>
                    </a:moveTo>
                    <a:cubicBezTo>
                      <a:pt x="1292" y="0"/>
                      <a:pt x="717" y="123"/>
                      <a:pt x="465" y="204"/>
                    </a:cubicBezTo>
                    <a:cubicBezTo>
                      <a:pt x="155" y="299"/>
                      <a:pt x="0" y="430"/>
                      <a:pt x="12" y="478"/>
                    </a:cubicBezTo>
                    <a:cubicBezTo>
                      <a:pt x="20" y="498"/>
                      <a:pt x="55" y="507"/>
                      <a:pt x="108" y="507"/>
                    </a:cubicBezTo>
                    <a:cubicBezTo>
                      <a:pt x="215" y="507"/>
                      <a:pt x="397" y="470"/>
                      <a:pt x="596" y="406"/>
                    </a:cubicBezTo>
                    <a:cubicBezTo>
                      <a:pt x="905" y="311"/>
                      <a:pt x="1548" y="61"/>
                      <a:pt x="1524" y="14"/>
                    </a:cubicBezTo>
                    <a:cubicBezTo>
                      <a:pt x="1523" y="4"/>
                      <a:pt x="1503" y="0"/>
                      <a:pt x="1471" y="0"/>
                    </a:cubicBezTo>
                    <a:close/>
                  </a:path>
                </a:pathLst>
              </a:custGeom>
              <a:solidFill>
                <a:srgbClr val="C694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3"/>
              <p:cNvSpPr/>
              <p:nvPr/>
            </p:nvSpPr>
            <p:spPr>
              <a:xfrm>
                <a:off x="3444273" y="1962580"/>
                <a:ext cx="121111" cy="46877"/>
              </a:xfrm>
              <a:custGeom>
                <a:avLst/>
                <a:gdLst/>
                <a:ahLst/>
                <a:cxnLst/>
                <a:rect l="l" t="t" r="r" b="b"/>
                <a:pathLst>
                  <a:path w="2240" h="867" extrusionOk="0">
                    <a:moveTo>
                      <a:pt x="1596" y="0"/>
                    </a:moveTo>
                    <a:cubicBezTo>
                      <a:pt x="1585" y="0"/>
                      <a:pt x="1573" y="0"/>
                      <a:pt x="1560" y="1"/>
                    </a:cubicBezTo>
                    <a:cubicBezTo>
                      <a:pt x="1191" y="13"/>
                      <a:pt x="1" y="215"/>
                      <a:pt x="60" y="417"/>
                    </a:cubicBezTo>
                    <a:cubicBezTo>
                      <a:pt x="160" y="809"/>
                      <a:pt x="831" y="866"/>
                      <a:pt x="1306" y="866"/>
                    </a:cubicBezTo>
                    <a:cubicBezTo>
                      <a:pt x="1453" y="866"/>
                      <a:pt x="1581" y="861"/>
                      <a:pt x="1668" y="858"/>
                    </a:cubicBezTo>
                    <a:cubicBezTo>
                      <a:pt x="2025" y="846"/>
                      <a:pt x="2239" y="572"/>
                      <a:pt x="2227" y="370"/>
                    </a:cubicBezTo>
                    <a:cubicBezTo>
                      <a:pt x="2216" y="163"/>
                      <a:pt x="1937" y="0"/>
                      <a:pt x="1596" y="0"/>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3"/>
              <p:cNvSpPr/>
              <p:nvPr/>
            </p:nvSpPr>
            <p:spPr>
              <a:xfrm>
                <a:off x="3460385" y="1983342"/>
                <a:ext cx="68936" cy="11030"/>
              </a:xfrm>
              <a:custGeom>
                <a:avLst/>
                <a:gdLst/>
                <a:ahLst/>
                <a:cxnLst/>
                <a:rect l="l" t="t" r="r" b="b"/>
                <a:pathLst>
                  <a:path w="1275" h="204" extrusionOk="0">
                    <a:moveTo>
                      <a:pt x="995" y="0"/>
                    </a:moveTo>
                    <a:cubicBezTo>
                      <a:pt x="935" y="0"/>
                      <a:pt x="868" y="3"/>
                      <a:pt x="798" y="10"/>
                    </a:cubicBezTo>
                    <a:cubicBezTo>
                      <a:pt x="548" y="21"/>
                      <a:pt x="0" y="93"/>
                      <a:pt x="0" y="141"/>
                    </a:cubicBezTo>
                    <a:cubicBezTo>
                      <a:pt x="0" y="180"/>
                      <a:pt x="425" y="203"/>
                      <a:pt x="713" y="203"/>
                    </a:cubicBezTo>
                    <a:cubicBezTo>
                      <a:pt x="773" y="203"/>
                      <a:pt x="827" y="202"/>
                      <a:pt x="870" y="200"/>
                    </a:cubicBezTo>
                    <a:cubicBezTo>
                      <a:pt x="1132" y="176"/>
                      <a:pt x="1274" y="105"/>
                      <a:pt x="1274" y="57"/>
                    </a:cubicBezTo>
                    <a:cubicBezTo>
                      <a:pt x="1274" y="22"/>
                      <a:pt x="1160" y="0"/>
                      <a:pt x="995" y="0"/>
                    </a:cubicBezTo>
                    <a:close/>
                  </a:path>
                </a:pathLst>
              </a:custGeom>
              <a:solidFill>
                <a:srgbClr val="C694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3"/>
              <p:cNvSpPr/>
              <p:nvPr/>
            </p:nvSpPr>
            <p:spPr>
              <a:xfrm>
                <a:off x="2989787" y="2076391"/>
                <a:ext cx="89103" cy="140521"/>
              </a:xfrm>
              <a:custGeom>
                <a:avLst/>
                <a:gdLst/>
                <a:ahLst/>
                <a:cxnLst/>
                <a:rect l="l" t="t" r="r" b="b"/>
                <a:pathLst>
                  <a:path w="1648" h="2599" extrusionOk="0">
                    <a:moveTo>
                      <a:pt x="323" y="0"/>
                    </a:moveTo>
                    <a:cubicBezTo>
                      <a:pt x="300" y="0"/>
                      <a:pt x="276" y="1"/>
                      <a:pt x="251" y="3"/>
                    </a:cubicBezTo>
                    <a:cubicBezTo>
                      <a:pt x="251" y="3"/>
                      <a:pt x="96" y="3"/>
                      <a:pt x="60" y="110"/>
                    </a:cubicBezTo>
                    <a:cubicBezTo>
                      <a:pt x="1" y="289"/>
                      <a:pt x="156" y="301"/>
                      <a:pt x="156" y="301"/>
                    </a:cubicBezTo>
                    <a:cubicBezTo>
                      <a:pt x="172" y="300"/>
                      <a:pt x="189" y="299"/>
                      <a:pt x="205" y="299"/>
                    </a:cubicBezTo>
                    <a:cubicBezTo>
                      <a:pt x="1045" y="299"/>
                      <a:pt x="1257" y="1789"/>
                      <a:pt x="965" y="2420"/>
                    </a:cubicBezTo>
                    <a:lnTo>
                      <a:pt x="1275" y="2599"/>
                    </a:lnTo>
                    <a:cubicBezTo>
                      <a:pt x="1648" y="1807"/>
                      <a:pt x="1394" y="0"/>
                      <a:pt x="3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3"/>
              <p:cNvSpPr/>
              <p:nvPr/>
            </p:nvSpPr>
            <p:spPr>
              <a:xfrm>
                <a:off x="2955671" y="1838335"/>
                <a:ext cx="621938" cy="702121"/>
              </a:xfrm>
              <a:custGeom>
                <a:avLst/>
                <a:gdLst/>
                <a:ahLst/>
                <a:cxnLst/>
                <a:rect l="l" t="t" r="r" b="b"/>
                <a:pathLst>
                  <a:path w="11503" h="12986" extrusionOk="0">
                    <a:moveTo>
                      <a:pt x="726" y="1"/>
                    </a:moveTo>
                    <a:cubicBezTo>
                      <a:pt x="521" y="1"/>
                      <a:pt x="230" y="192"/>
                      <a:pt x="1" y="263"/>
                    </a:cubicBezTo>
                    <a:cubicBezTo>
                      <a:pt x="572" y="2311"/>
                      <a:pt x="1823" y="4204"/>
                      <a:pt x="2430" y="6192"/>
                    </a:cubicBezTo>
                    <a:cubicBezTo>
                      <a:pt x="2930" y="7811"/>
                      <a:pt x="3478" y="9288"/>
                      <a:pt x="4013" y="10871"/>
                    </a:cubicBezTo>
                    <a:cubicBezTo>
                      <a:pt x="4229" y="11487"/>
                      <a:pt x="4842" y="12986"/>
                      <a:pt x="5784" y="12986"/>
                    </a:cubicBezTo>
                    <a:cubicBezTo>
                      <a:pt x="5935" y="12986"/>
                      <a:pt x="6095" y="12947"/>
                      <a:pt x="6264" y="12859"/>
                    </a:cubicBezTo>
                    <a:cubicBezTo>
                      <a:pt x="7133" y="12443"/>
                      <a:pt x="7061" y="10490"/>
                      <a:pt x="7157" y="9669"/>
                    </a:cubicBezTo>
                    <a:cubicBezTo>
                      <a:pt x="7208" y="10120"/>
                      <a:pt x="7542" y="12230"/>
                      <a:pt x="8340" y="12230"/>
                    </a:cubicBezTo>
                    <a:cubicBezTo>
                      <a:pt x="8469" y="12230"/>
                      <a:pt x="8610" y="12176"/>
                      <a:pt x="8764" y="12050"/>
                    </a:cubicBezTo>
                    <a:cubicBezTo>
                      <a:pt x="9419" y="11514"/>
                      <a:pt x="8883" y="9228"/>
                      <a:pt x="8812" y="8561"/>
                    </a:cubicBezTo>
                    <a:lnTo>
                      <a:pt x="8812" y="8561"/>
                    </a:lnTo>
                    <a:cubicBezTo>
                      <a:pt x="8880" y="9129"/>
                      <a:pt x="9554" y="12024"/>
                      <a:pt x="10380" y="12024"/>
                    </a:cubicBezTo>
                    <a:cubicBezTo>
                      <a:pt x="10420" y="12024"/>
                      <a:pt x="10461" y="12017"/>
                      <a:pt x="10502" y="12002"/>
                    </a:cubicBezTo>
                    <a:cubicBezTo>
                      <a:pt x="11502" y="11681"/>
                      <a:pt x="10288" y="8323"/>
                      <a:pt x="10121" y="7811"/>
                    </a:cubicBezTo>
                    <a:lnTo>
                      <a:pt x="10121" y="7811"/>
                    </a:lnTo>
                    <a:cubicBezTo>
                      <a:pt x="10530" y="8417"/>
                      <a:pt x="10842" y="8682"/>
                      <a:pt x="11037" y="8682"/>
                    </a:cubicBezTo>
                    <a:cubicBezTo>
                      <a:pt x="11267" y="8682"/>
                      <a:pt x="11334" y="8311"/>
                      <a:pt x="11205" y="7692"/>
                    </a:cubicBezTo>
                    <a:cubicBezTo>
                      <a:pt x="11050" y="6942"/>
                      <a:pt x="10181" y="4823"/>
                      <a:pt x="9657" y="3275"/>
                    </a:cubicBezTo>
                    <a:cubicBezTo>
                      <a:pt x="9347" y="2394"/>
                      <a:pt x="9240" y="1584"/>
                      <a:pt x="9240" y="1584"/>
                    </a:cubicBezTo>
                    <a:cubicBezTo>
                      <a:pt x="9240" y="1584"/>
                      <a:pt x="9151" y="2493"/>
                      <a:pt x="9090" y="2493"/>
                    </a:cubicBezTo>
                    <a:cubicBezTo>
                      <a:pt x="9084" y="2493"/>
                      <a:pt x="9079" y="2484"/>
                      <a:pt x="9073" y="2465"/>
                    </a:cubicBezTo>
                    <a:cubicBezTo>
                      <a:pt x="8978" y="3858"/>
                      <a:pt x="8538" y="3823"/>
                      <a:pt x="7109" y="3942"/>
                    </a:cubicBezTo>
                    <a:cubicBezTo>
                      <a:pt x="5740" y="4049"/>
                      <a:pt x="5263" y="5144"/>
                      <a:pt x="4240" y="5192"/>
                    </a:cubicBezTo>
                    <a:cubicBezTo>
                      <a:pt x="4197" y="5194"/>
                      <a:pt x="4156" y="5195"/>
                      <a:pt x="4115" y="5195"/>
                    </a:cubicBezTo>
                    <a:cubicBezTo>
                      <a:pt x="1780" y="5195"/>
                      <a:pt x="1246" y="1900"/>
                      <a:pt x="953" y="191"/>
                    </a:cubicBezTo>
                    <a:cubicBezTo>
                      <a:pt x="913" y="50"/>
                      <a:pt x="831" y="1"/>
                      <a:pt x="726"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3"/>
              <p:cNvSpPr/>
              <p:nvPr/>
            </p:nvSpPr>
            <p:spPr>
              <a:xfrm>
                <a:off x="3171343" y="1826332"/>
                <a:ext cx="77317" cy="137602"/>
              </a:xfrm>
              <a:custGeom>
                <a:avLst/>
                <a:gdLst/>
                <a:ahLst/>
                <a:cxnLst/>
                <a:rect l="l" t="t" r="r" b="b"/>
                <a:pathLst>
                  <a:path w="1430" h="2545" extrusionOk="0">
                    <a:moveTo>
                      <a:pt x="546" y="1"/>
                    </a:moveTo>
                    <a:cubicBezTo>
                      <a:pt x="489" y="1"/>
                      <a:pt x="433" y="28"/>
                      <a:pt x="405" y="56"/>
                    </a:cubicBezTo>
                    <a:cubicBezTo>
                      <a:pt x="370" y="104"/>
                      <a:pt x="346" y="139"/>
                      <a:pt x="322" y="187"/>
                    </a:cubicBezTo>
                    <a:cubicBezTo>
                      <a:pt x="286" y="258"/>
                      <a:pt x="262" y="342"/>
                      <a:pt x="239" y="413"/>
                    </a:cubicBezTo>
                    <a:cubicBezTo>
                      <a:pt x="191" y="580"/>
                      <a:pt x="167" y="723"/>
                      <a:pt x="131" y="878"/>
                    </a:cubicBezTo>
                    <a:cubicBezTo>
                      <a:pt x="84" y="1175"/>
                      <a:pt x="60" y="1449"/>
                      <a:pt x="48" y="1687"/>
                    </a:cubicBezTo>
                    <a:cubicBezTo>
                      <a:pt x="12" y="2163"/>
                      <a:pt x="1" y="2485"/>
                      <a:pt x="1" y="2485"/>
                    </a:cubicBezTo>
                    <a:cubicBezTo>
                      <a:pt x="1" y="2521"/>
                      <a:pt x="24" y="2544"/>
                      <a:pt x="60" y="2544"/>
                    </a:cubicBezTo>
                    <a:cubicBezTo>
                      <a:pt x="84" y="2544"/>
                      <a:pt x="120" y="2521"/>
                      <a:pt x="120" y="2497"/>
                    </a:cubicBezTo>
                    <a:cubicBezTo>
                      <a:pt x="120" y="2497"/>
                      <a:pt x="143" y="2175"/>
                      <a:pt x="191" y="1711"/>
                    </a:cubicBezTo>
                    <a:cubicBezTo>
                      <a:pt x="215" y="1473"/>
                      <a:pt x="251" y="1199"/>
                      <a:pt x="310" y="901"/>
                    </a:cubicBezTo>
                    <a:cubicBezTo>
                      <a:pt x="334" y="759"/>
                      <a:pt x="358" y="616"/>
                      <a:pt x="405" y="473"/>
                    </a:cubicBezTo>
                    <a:cubicBezTo>
                      <a:pt x="429" y="401"/>
                      <a:pt x="453" y="330"/>
                      <a:pt x="489" y="270"/>
                    </a:cubicBezTo>
                    <a:cubicBezTo>
                      <a:pt x="501" y="235"/>
                      <a:pt x="512" y="211"/>
                      <a:pt x="536" y="187"/>
                    </a:cubicBezTo>
                    <a:cubicBezTo>
                      <a:pt x="560" y="175"/>
                      <a:pt x="560" y="175"/>
                      <a:pt x="560" y="175"/>
                    </a:cubicBezTo>
                    <a:cubicBezTo>
                      <a:pt x="572" y="175"/>
                      <a:pt x="632" y="235"/>
                      <a:pt x="667" y="306"/>
                    </a:cubicBezTo>
                    <a:cubicBezTo>
                      <a:pt x="703" y="366"/>
                      <a:pt x="739" y="437"/>
                      <a:pt x="763" y="497"/>
                    </a:cubicBezTo>
                    <a:cubicBezTo>
                      <a:pt x="822" y="639"/>
                      <a:pt x="870" y="782"/>
                      <a:pt x="917" y="925"/>
                    </a:cubicBezTo>
                    <a:cubicBezTo>
                      <a:pt x="1001" y="1211"/>
                      <a:pt x="1072" y="1473"/>
                      <a:pt x="1132" y="1711"/>
                    </a:cubicBezTo>
                    <a:cubicBezTo>
                      <a:pt x="1239" y="2163"/>
                      <a:pt x="1310" y="2473"/>
                      <a:pt x="1310" y="2473"/>
                    </a:cubicBezTo>
                    <a:cubicBezTo>
                      <a:pt x="1310" y="2509"/>
                      <a:pt x="1346" y="2521"/>
                      <a:pt x="1370" y="2521"/>
                    </a:cubicBezTo>
                    <a:cubicBezTo>
                      <a:pt x="1405" y="2509"/>
                      <a:pt x="1429" y="2485"/>
                      <a:pt x="1417" y="2449"/>
                    </a:cubicBezTo>
                    <a:cubicBezTo>
                      <a:pt x="1417" y="2449"/>
                      <a:pt x="1405" y="2378"/>
                      <a:pt x="1382" y="2235"/>
                    </a:cubicBezTo>
                    <a:cubicBezTo>
                      <a:pt x="1358" y="2104"/>
                      <a:pt x="1322" y="1902"/>
                      <a:pt x="1274" y="1675"/>
                    </a:cubicBezTo>
                    <a:cubicBezTo>
                      <a:pt x="1227" y="1437"/>
                      <a:pt x="1155" y="1163"/>
                      <a:pt x="1072" y="878"/>
                    </a:cubicBezTo>
                    <a:cubicBezTo>
                      <a:pt x="1036" y="735"/>
                      <a:pt x="989" y="580"/>
                      <a:pt x="929" y="437"/>
                    </a:cubicBezTo>
                    <a:cubicBezTo>
                      <a:pt x="893" y="366"/>
                      <a:pt x="858" y="282"/>
                      <a:pt x="822" y="211"/>
                    </a:cubicBezTo>
                    <a:cubicBezTo>
                      <a:pt x="798" y="175"/>
                      <a:pt x="774" y="139"/>
                      <a:pt x="739" y="104"/>
                    </a:cubicBezTo>
                    <a:cubicBezTo>
                      <a:pt x="715" y="68"/>
                      <a:pt x="667" y="20"/>
                      <a:pt x="596" y="8"/>
                    </a:cubicBezTo>
                    <a:cubicBezTo>
                      <a:pt x="580" y="3"/>
                      <a:pt x="563" y="1"/>
                      <a:pt x="546" y="1"/>
                    </a:cubicBezTo>
                    <a:close/>
                  </a:path>
                </a:pathLst>
              </a:custGeom>
              <a:solidFill>
                <a:srgbClr val="4F4F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3"/>
              <p:cNvSpPr/>
              <p:nvPr/>
            </p:nvSpPr>
            <p:spPr>
              <a:xfrm>
                <a:off x="3149554" y="1751558"/>
                <a:ext cx="76560" cy="60502"/>
              </a:xfrm>
              <a:custGeom>
                <a:avLst/>
                <a:gdLst/>
                <a:ahLst/>
                <a:cxnLst/>
                <a:rect l="l" t="t" r="r" b="b"/>
                <a:pathLst>
                  <a:path w="1416" h="1119" extrusionOk="0">
                    <a:moveTo>
                      <a:pt x="1166" y="0"/>
                    </a:moveTo>
                    <a:cubicBezTo>
                      <a:pt x="1126" y="0"/>
                      <a:pt x="1082" y="14"/>
                      <a:pt x="1035" y="46"/>
                    </a:cubicBezTo>
                    <a:cubicBezTo>
                      <a:pt x="868" y="165"/>
                      <a:pt x="892" y="439"/>
                      <a:pt x="856" y="618"/>
                    </a:cubicBezTo>
                    <a:cubicBezTo>
                      <a:pt x="846" y="447"/>
                      <a:pt x="819" y="100"/>
                      <a:pt x="690" y="100"/>
                    </a:cubicBezTo>
                    <a:cubicBezTo>
                      <a:pt x="666" y="100"/>
                      <a:pt x="638" y="113"/>
                      <a:pt x="606" y="141"/>
                    </a:cubicBezTo>
                    <a:cubicBezTo>
                      <a:pt x="463" y="272"/>
                      <a:pt x="499" y="534"/>
                      <a:pt x="534" y="749"/>
                    </a:cubicBezTo>
                    <a:cubicBezTo>
                      <a:pt x="463" y="646"/>
                      <a:pt x="393" y="606"/>
                      <a:pt x="332" y="606"/>
                    </a:cubicBezTo>
                    <a:cubicBezTo>
                      <a:pt x="114" y="606"/>
                      <a:pt x="1" y="1118"/>
                      <a:pt x="236" y="1118"/>
                    </a:cubicBezTo>
                    <a:cubicBezTo>
                      <a:pt x="240" y="1118"/>
                      <a:pt x="244" y="1118"/>
                      <a:pt x="249" y="1118"/>
                    </a:cubicBezTo>
                    <a:cubicBezTo>
                      <a:pt x="749" y="1058"/>
                      <a:pt x="1416" y="903"/>
                      <a:pt x="1356" y="237"/>
                    </a:cubicBezTo>
                    <a:cubicBezTo>
                      <a:pt x="1347" y="106"/>
                      <a:pt x="1275" y="0"/>
                      <a:pt x="116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3"/>
              <p:cNvSpPr/>
              <p:nvPr/>
            </p:nvSpPr>
            <p:spPr>
              <a:xfrm>
                <a:off x="3278450" y="1754045"/>
                <a:ext cx="83156" cy="50121"/>
              </a:xfrm>
              <a:custGeom>
                <a:avLst/>
                <a:gdLst/>
                <a:ahLst/>
                <a:cxnLst/>
                <a:rect l="l" t="t" r="r" b="b"/>
                <a:pathLst>
                  <a:path w="1538" h="927" extrusionOk="0">
                    <a:moveTo>
                      <a:pt x="664" y="1"/>
                    </a:moveTo>
                    <a:cubicBezTo>
                      <a:pt x="522" y="1"/>
                      <a:pt x="570" y="382"/>
                      <a:pt x="591" y="560"/>
                    </a:cubicBezTo>
                    <a:cubicBezTo>
                      <a:pt x="520" y="393"/>
                      <a:pt x="484" y="119"/>
                      <a:pt x="294" y="36"/>
                    </a:cubicBezTo>
                    <a:cubicBezTo>
                      <a:pt x="257" y="20"/>
                      <a:pt x="224" y="13"/>
                      <a:pt x="194" y="13"/>
                    </a:cubicBezTo>
                    <a:cubicBezTo>
                      <a:pt x="67" y="13"/>
                      <a:pt x="0" y="143"/>
                      <a:pt x="20" y="298"/>
                    </a:cubicBezTo>
                    <a:cubicBezTo>
                      <a:pt x="95" y="804"/>
                      <a:pt x="532" y="926"/>
                      <a:pt x="964" y="926"/>
                    </a:cubicBezTo>
                    <a:cubicBezTo>
                      <a:pt x="1081" y="926"/>
                      <a:pt x="1197" y="918"/>
                      <a:pt x="1306" y="905"/>
                    </a:cubicBezTo>
                    <a:cubicBezTo>
                      <a:pt x="1537" y="869"/>
                      <a:pt x="1343" y="421"/>
                      <a:pt x="1135" y="421"/>
                    </a:cubicBezTo>
                    <a:cubicBezTo>
                      <a:pt x="1065" y="421"/>
                      <a:pt x="994" y="472"/>
                      <a:pt x="937" y="607"/>
                    </a:cubicBezTo>
                    <a:cubicBezTo>
                      <a:pt x="925" y="405"/>
                      <a:pt x="913" y="131"/>
                      <a:pt x="734" y="24"/>
                    </a:cubicBezTo>
                    <a:cubicBezTo>
                      <a:pt x="707" y="8"/>
                      <a:pt x="684" y="1"/>
                      <a:pt x="664"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3"/>
              <p:cNvSpPr/>
              <p:nvPr/>
            </p:nvSpPr>
            <p:spPr>
              <a:xfrm>
                <a:off x="3064669" y="1927113"/>
                <a:ext cx="84237" cy="60988"/>
              </a:xfrm>
              <a:custGeom>
                <a:avLst/>
                <a:gdLst/>
                <a:ahLst/>
                <a:cxnLst/>
                <a:rect l="l" t="t" r="r" b="b"/>
                <a:pathLst>
                  <a:path w="1558" h="1128" extrusionOk="0">
                    <a:moveTo>
                      <a:pt x="91" y="0"/>
                    </a:moveTo>
                    <a:cubicBezTo>
                      <a:pt x="42" y="0"/>
                      <a:pt x="0" y="65"/>
                      <a:pt x="45" y="109"/>
                    </a:cubicBezTo>
                    <a:cubicBezTo>
                      <a:pt x="438" y="549"/>
                      <a:pt x="890" y="883"/>
                      <a:pt x="1426" y="1121"/>
                    </a:cubicBezTo>
                    <a:cubicBezTo>
                      <a:pt x="1435" y="1126"/>
                      <a:pt x="1444" y="1128"/>
                      <a:pt x="1453" y="1128"/>
                    </a:cubicBezTo>
                    <a:cubicBezTo>
                      <a:pt x="1513" y="1128"/>
                      <a:pt x="1558" y="1035"/>
                      <a:pt x="1485" y="1014"/>
                    </a:cubicBezTo>
                    <a:cubicBezTo>
                      <a:pt x="961" y="776"/>
                      <a:pt x="521" y="442"/>
                      <a:pt x="140" y="26"/>
                    </a:cubicBezTo>
                    <a:cubicBezTo>
                      <a:pt x="125" y="8"/>
                      <a:pt x="108" y="0"/>
                      <a:pt x="91" y="0"/>
                    </a:cubicBezTo>
                    <a:close/>
                  </a:path>
                </a:pathLst>
              </a:custGeom>
              <a:solidFill>
                <a:srgbClr val="B78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3"/>
              <p:cNvSpPr/>
              <p:nvPr/>
            </p:nvSpPr>
            <p:spPr>
              <a:xfrm>
                <a:off x="3112086" y="1955173"/>
                <a:ext cx="30873" cy="43632"/>
              </a:xfrm>
              <a:custGeom>
                <a:avLst/>
                <a:gdLst/>
                <a:ahLst/>
                <a:cxnLst/>
                <a:rect l="l" t="t" r="r" b="b"/>
                <a:pathLst>
                  <a:path w="571" h="807" extrusionOk="0">
                    <a:moveTo>
                      <a:pt x="483" y="1"/>
                    </a:moveTo>
                    <a:cubicBezTo>
                      <a:pt x="463" y="1"/>
                      <a:pt x="444" y="9"/>
                      <a:pt x="430" y="30"/>
                    </a:cubicBezTo>
                    <a:cubicBezTo>
                      <a:pt x="275" y="245"/>
                      <a:pt x="132" y="471"/>
                      <a:pt x="25" y="709"/>
                    </a:cubicBezTo>
                    <a:cubicBezTo>
                      <a:pt x="1" y="758"/>
                      <a:pt x="42" y="806"/>
                      <a:pt x="83" y="806"/>
                    </a:cubicBezTo>
                    <a:cubicBezTo>
                      <a:pt x="102" y="806"/>
                      <a:pt x="121" y="795"/>
                      <a:pt x="132" y="769"/>
                    </a:cubicBezTo>
                    <a:cubicBezTo>
                      <a:pt x="239" y="531"/>
                      <a:pt x="382" y="304"/>
                      <a:pt x="537" y="90"/>
                    </a:cubicBezTo>
                    <a:cubicBezTo>
                      <a:pt x="570" y="48"/>
                      <a:pt x="528" y="1"/>
                      <a:pt x="483" y="1"/>
                    </a:cubicBezTo>
                    <a:close/>
                  </a:path>
                </a:pathLst>
              </a:custGeom>
              <a:solidFill>
                <a:srgbClr val="B78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3"/>
              <p:cNvSpPr/>
              <p:nvPr/>
            </p:nvSpPr>
            <p:spPr>
              <a:xfrm>
                <a:off x="3088405" y="1940900"/>
                <a:ext cx="28764" cy="38766"/>
              </a:xfrm>
              <a:custGeom>
                <a:avLst/>
                <a:gdLst/>
                <a:ahLst/>
                <a:cxnLst/>
                <a:rect l="l" t="t" r="r" b="b"/>
                <a:pathLst>
                  <a:path w="532" h="717" extrusionOk="0">
                    <a:moveTo>
                      <a:pt x="439" y="0"/>
                    </a:moveTo>
                    <a:cubicBezTo>
                      <a:pt x="417" y="0"/>
                      <a:pt x="395" y="10"/>
                      <a:pt x="380" y="33"/>
                    </a:cubicBezTo>
                    <a:cubicBezTo>
                      <a:pt x="249" y="211"/>
                      <a:pt x="153" y="425"/>
                      <a:pt x="34" y="616"/>
                    </a:cubicBezTo>
                    <a:cubicBezTo>
                      <a:pt x="1" y="666"/>
                      <a:pt x="44" y="717"/>
                      <a:pt x="90" y="717"/>
                    </a:cubicBezTo>
                    <a:cubicBezTo>
                      <a:pt x="108" y="717"/>
                      <a:pt x="128" y="708"/>
                      <a:pt x="141" y="687"/>
                    </a:cubicBezTo>
                    <a:cubicBezTo>
                      <a:pt x="261" y="485"/>
                      <a:pt x="368" y="283"/>
                      <a:pt x="499" y="92"/>
                    </a:cubicBezTo>
                    <a:cubicBezTo>
                      <a:pt x="531" y="43"/>
                      <a:pt x="486" y="0"/>
                      <a:pt x="439" y="0"/>
                    </a:cubicBezTo>
                    <a:close/>
                  </a:path>
                </a:pathLst>
              </a:custGeom>
              <a:solidFill>
                <a:srgbClr val="B78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3"/>
              <p:cNvSpPr/>
              <p:nvPr/>
            </p:nvSpPr>
            <p:spPr>
              <a:xfrm>
                <a:off x="3061371" y="1921057"/>
                <a:ext cx="33306" cy="37415"/>
              </a:xfrm>
              <a:custGeom>
                <a:avLst/>
                <a:gdLst/>
                <a:ahLst/>
                <a:cxnLst/>
                <a:rect l="l" t="t" r="r" b="b"/>
                <a:pathLst>
                  <a:path w="616" h="692" extrusionOk="0">
                    <a:moveTo>
                      <a:pt x="518" y="1"/>
                    </a:moveTo>
                    <a:cubicBezTo>
                      <a:pt x="498" y="1"/>
                      <a:pt x="477" y="9"/>
                      <a:pt x="463" y="30"/>
                    </a:cubicBezTo>
                    <a:cubicBezTo>
                      <a:pt x="320" y="221"/>
                      <a:pt x="177" y="411"/>
                      <a:pt x="34" y="602"/>
                    </a:cubicBezTo>
                    <a:cubicBezTo>
                      <a:pt x="1" y="644"/>
                      <a:pt x="44" y="691"/>
                      <a:pt x="89" y="691"/>
                    </a:cubicBezTo>
                    <a:cubicBezTo>
                      <a:pt x="108" y="691"/>
                      <a:pt x="127" y="683"/>
                      <a:pt x="141" y="661"/>
                    </a:cubicBezTo>
                    <a:cubicBezTo>
                      <a:pt x="284" y="471"/>
                      <a:pt x="427" y="280"/>
                      <a:pt x="582" y="90"/>
                    </a:cubicBezTo>
                    <a:cubicBezTo>
                      <a:pt x="615" y="48"/>
                      <a:pt x="567" y="1"/>
                      <a:pt x="518" y="1"/>
                    </a:cubicBezTo>
                    <a:close/>
                  </a:path>
                </a:pathLst>
              </a:custGeom>
              <a:solidFill>
                <a:srgbClr val="B783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3"/>
              <p:cNvSpPr/>
              <p:nvPr/>
            </p:nvSpPr>
            <p:spPr>
              <a:xfrm>
                <a:off x="3152690" y="2007185"/>
                <a:ext cx="107540" cy="64827"/>
              </a:xfrm>
              <a:custGeom>
                <a:avLst/>
                <a:gdLst/>
                <a:ahLst/>
                <a:cxnLst/>
                <a:rect l="l" t="t" r="r" b="b"/>
                <a:pathLst>
                  <a:path w="1989" h="1199" extrusionOk="0">
                    <a:moveTo>
                      <a:pt x="1186" y="1"/>
                    </a:moveTo>
                    <a:cubicBezTo>
                      <a:pt x="1138" y="1"/>
                      <a:pt x="1088" y="3"/>
                      <a:pt x="1036" y="9"/>
                    </a:cubicBezTo>
                    <a:cubicBezTo>
                      <a:pt x="512" y="57"/>
                      <a:pt x="0" y="414"/>
                      <a:pt x="36" y="723"/>
                    </a:cubicBezTo>
                    <a:cubicBezTo>
                      <a:pt x="67" y="1007"/>
                      <a:pt x="424" y="1198"/>
                      <a:pt x="875" y="1198"/>
                    </a:cubicBezTo>
                    <a:cubicBezTo>
                      <a:pt x="935" y="1198"/>
                      <a:pt x="997" y="1195"/>
                      <a:pt x="1060" y="1188"/>
                    </a:cubicBezTo>
                    <a:cubicBezTo>
                      <a:pt x="1584" y="1128"/>
                      <a:pt x="1989" y="831"/>
                      <a:pt x="1953" y="521"/>
                    </a:cubicBezTo>
                    <a:cubicBezTo>
                      <a:pt x="1931" y="241"/>
                      <a:pt x="1638" y="1"/>
                      <a:pt x="1186" y="1"/>
                    </a:cubicBezTo>
                    <a:close/>
                  </a:path>
                </a:pathLst>
              </a:custGeom>
              <a:solidFill>
                <a:srgbClr val="E29C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3"/>
              <p:cNvSpPr/>
              <p:nvPr/>
            </p:nvSpPr>
            <p:spPr>
              <a:xfrm>
                <a:off x="3181670" y="2024054"/>
                <a:ext cx="50878" cy="31035"/>
              </a:xfrm>
              <a:custGeom>
                <a:avLst/>
                <a:gdLst/>
                <a:ahLst/>
                <a:cxnLst/>
                <a:rect l="l" t="t" r="r" b="b"/>
                <a:pathLst>
                  <a:path w="941" h="574" extrusionOk="0">
                    <a:moveTo>
                      <a:pt x="570" y="1"/>
                    </a:moveTo>
                    <a:cubicBezTo>
                      <a:pt x="544" y="1"/>
                      <a:pt x="516" y="3"/>
                      <a:pt x="488" y="7"/>
                    </a:cubicBezTo>
                    <a:cubicBezTo>
                      <a:pt x="238" y="30"/>
                      <a:pt x="0" y="197"/>
                      <a:pt x="24" y="352"/>
                    </a:cubicBezTo>
                    <a:cubicBezTo>
                      <a:pt x="34" y="476"/>
                      <a:pt x="197" y="573"/>
                      <a:pt x="404" y="573"/>
                    </a:cubicBezTo>
                    <a:cubicBezTo>
                      <a:pt x="435" y="573"/>
                      <a:pt x="467" y="571"/>
                      <a:pt x="500" y="566"/>
                    </a:cubicBezTo>
                    <a:cubicBezTo>
                      <a:pt x="750" y="542"/>
                      <a:pt x="941" y="400"/>
                      <a:pt x="917" y="245"/>
                    </a:cubicBezTo>
                    <a:cubicBezTo>
                      <a:pt x="906" y="118"/>
                      <a:pt x="774" y="1"/>
                      <a:pt x="570" y="1"/>
                    </a:cubicBezTo>
                    <a:close/>
                  </a:path>
                </a:pathLst>
              </a:custGeom>
              <a:solidFill>
                <a:srgbClr val="E594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3"/>
              <p:cNvSpPr/>
              <p:nvPr/>
            </p:nvSpPr>
            <p:spPr>
              <a:xfrm>
                <a:off x="3359983" y="1953335"/>
                <a:ext cx="68882" cy="50715"/>
              </a:xfrm>
              <a:custGeom>
                <a:avLst/>
                <a:gdLst/>
                <a:ahLst/>
                <a:cxnLst/>
                <a:rect l="l" t="t" r="r" b="b"/>
                <a:pathLst>
                  <a:path w="1274" h="938" extrusionOk="0">
                    <a:moveTo>
                      <a:pt x="683" y="0"/>
                    </a:moveTo>
                    <a:cubicBezTo>
                      <a:pt x="654" y="0"/>
                      <a:pt x="625" y="2"/>
                      <a:pt x="595" y="5"/>
                    </a:cubicBezTo>
                    <a:cubicBezTo>
                      <a:pt x="250" y="41"/>
                      <a:pt x="0" y="267"/>
                      <a:pt x="24" y="505"/>
                    </a:cubicBezTo>
                    <a:cubicBezTo>
                      <a:pt x="46" y="737"/>
                      <a:pt x="242" y="938"/>
                      <a:pt x="535" y="938"/>
                    </a:cubicBezTo>
                    <a:cubicBezTo>
                      <a:pt x="559" y="938"/>
                      <a:pt x="583" y="936"/>
                      <a:pt x="607" y="934"/>
                    </a:cubicBezTo>
                    <a:cubicBezTo>
                      <a:pt x="953" y="898"/>
                      <a:pt x="1274" y="636"/>
                      <a:pt x="1250" y="386"/>
                    </a:cubicBezTo>
                    <a:cubicBezTo>
                      <a:pt x="1228" y="168"/>
                      <a:pt x="988" y="0"/>
                      <a:pt x="683" y="0"/>
                    </a:cubicBezTo>
                    <a:close/>
                  </a:path>
                </a:pathLst>
              </a:custGeom>
              <a:solidFill>
                <a:srgbClr val="E29C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3"/>
              <p:cNvSpPr/>
              <p:nvPr/>
            </p:nvSpPr>
            <p:spPr>
              <a:xfrm>
                <a:off x="3377987" y="1966365"/>
                <a:ext cx="32224" cy="24655"/>
              </a:xfrm>
              <a:custGeom>
                <a:avLst/>
                <a:gdLst/>
                <a:ahLst/>
                <a:cxnLst/>
                <a:rect l="l" t="t" r="r" b="b"/>
                <a:pathLst>
                  <a:path w="596" h="456" extrusionOk="0">
                    <a:moveTo>
                      <a:pt x="306" y="1"/>
                    </a:moveTo>
                    <a:cubicBezTo>
                      <a:pt x="295" y="1"/>
                      <a:pt x="285" y="1"/>
                      <a:pt x="274" y="2"/>
                    </a:cubicBezTo>
                    <a:cubicBezTo>
                      <a:pt x="119" y="14"/>
                      <a:pt x="0" y="133"/>
                      <a:pt x="12" y="240"/>
                    </a:cubicBezTo>
                    <a:cubicBezTo>
                      <a:pt x="24" y="353"/>
                      <a:pt x="121" y="455"/>
                      <a:pt x="263" y="455"/>
                    </a:cubicBezTo>
                    <a:cubicBezTo>
                      <a:pt x="270" y="455"/>
                      <a:pt x="278" y="455"/>
                      <a:pt x="286" y="455"/>
                    </a:cubicBezTo>
                    <a:cubicBezTo>
                      <a:pt x="441" y="431"/>
                      <a:pt x="596" y="312"/>
                      <a:pt x="584" y="193"/>
                    </a:cubicBezTo>
                    <a:cubicBezTo>
                      <a:pt x="573" y="81"/>
                      <a:pt x="457" y="1"/>
                      <a:pt x="306" y="1"/>
                    </a:cubicBezTo>
                    <a:close/>
                  </a:path>
                </a:pathLst>
              </a:custGeom>
              <a:solidFill>
                <a:srgbClr val="E594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3"/>
              <p:cNvSpPr/>
              <p:nvPr/>
            </p:nvSpPr>
            <p:spPr>
              <a:xfrm>
                <a:off x="2863649" y="1521287"/>
                <a:ext cx="544027" cy="385988"/>
              </a:xfrm>
              <a:custGeom>
                <a:avLst/>
                <a:gdLst/>
                <a:ahLst/>
                <a:cxnLst/>
                <a:rect l="l" t="t" r="r" b="b"/>
                <a:pathLst>
                  <a:path w="10062" h="7139" extrusionOk="0">
                    <a:moveTo>
                      <a:pt x="6305" y="1"/>
                    </a:moveTo>
                    <a:cubicBezTo>
                      <a:pt x="5799" y="1"/>
                      <a:pt x="5228" y="85"/>
                      <a:pt x="4584" y="281"/>
                    </a:cubicBezTo>
                    <a:cubicBezTo>
                      <a:pt x="0" y="1674"/>
                      <a:pt x="1477" y="6651"/>
                      <a:pt x="1953" y="7139"/>
                    </a:cubicBezTo>
                    <a:cubicBezTo>
                      <a:pt x="1953" y="7139"/>
                      <a:pt x="4348" y="3001"/>
                      <a:pt x="8636" y="3001"/>
                    </a:cubicBezTo>
                    <a:cubicBezTo>
                      <a:pt x="9090" y="3001"/>
                      <a:pt x="9565" y="3048"/>
                      <a:pt x="10061" y="3150"/>
                    </a:cubicBezTo>
                    <a:cubicBezTo>
                      <a:pt x="10061" y="3150"/>
                      <a:pt x="9401" y="1"/>
                      <a:pt x="6305" y="1"/>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3"/>
              <p:cNvSpPr/>
              <p:nvPr/>
            </p:nvSpPr>
            <p:spPr>
              <a:xfrm>
                <a:off x="3271745" y="2113210"/>
                <a:ext cx="155228" cy="62069"/>
              </a:xfrm>
              <a:custGeom>
                <a:avLst/>
                <a:gdLst/>
                <a:ahLst/>
                <a:cxnLst/>
                <a:rect l="l" t="t" r="r" b="b"/>
                <a:pathLst>
                  <a:path w="2871" h="1148" extrusionOk="0">
                    <a:moveTo>
                      <a:pt x="2376" y="1"/>
                    </a:moveTo>
                    <a:cubicBezTo>
                      <a:pt x="2083" y="1"/>
                      <a:pt x="1686" y="222"/>
                      <a:pt x="1394" y="239"/>
                    </a:cubicBezTo>
                    <a:cubicBezTo>
                      <a:pt x="1202" y="239"/>
                      <a:pt x="924" y="133"/>
                      <a:pt x="666" y="133"/>
                    </a:cubicBezTo>
                    <a:cubicBezTo>
                      <a:pt x="475" y="133"/>
                      <a:pt x="294" y="191"/>
                      <a:pt x="168" y="394"/>
                    </a:cubicBezTo>
                    <a:cubicBezTo>
                      <a:pt x="1" y="691"/>
                      <a:pt x="310" y="941"/>
                      <a:pt x="703" y="1060"/>
                    </a:cubicBezTo>
                    <a:cubicBezTo>
                      <a:pt x="911" y="1126"/>
                      <a:pt x="1156" y="1148"/>
                      <a:pt x="1326" y="1148"/>
                    </a:cubicBezTo>
                    <a:cubicBezTo>
                      <a:pt x="1370" y="1148"/>
                      <a:pt x="1409" y="1146"/>
                      <a:pt x="1442" y="1144"/>
                    </a:cubicBezTo>
                    <a:cubicBezTo>
                      <a:pt x="1680" y="1132"/>
                      <a:pt x="2049" y="1084"/>
                      <a:pt x="2323" y="929"/>
                    </a:cubicBezTo>
                    <a:cubicBezTo>
                      <a:pt x="2656" y="751"/>
                      <a:pt x="2870" y="441"/>
                      <a:pt x="2680" y="155"/>
                    </a:cubicBezTo>
                    <a:cubicBezTo>
                      <a:pt x="2608" y="41"/>
                      <a:pt x="2502" y="1"/>
                      <a:pt x="2376" y="1"/>
                    </a:cubicBezTo>
                    <a:close/>
                  </a:path>
                </a:pathLst>
              </a:custGeom>
              <a:solidFill>
                <a:srgbClr val="7A2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3"/>
              <p:cNvSpPr/>
              <p:nvPr/>
            </p:nvSpPr>
            <p:spPr>
              <a:xfrm>
                <a:off x="3271745" y="2113210"/>
                <a:ext cx="155228" cy="62069"/>
              </a:xfrm>
              <a:custGeom>
                <a:avLst/>
                <a:gdLst/>
                <a:ahLst/>
                <a:cxnLst/>
                <a:rect l="l" t="t" r="r" b="b"/>
                <a:pathLst>
                  <a:path w="2871" h="1148" extrusionOk="0">
                    <a:moveTo>
                      <a:pt x="2376" y="1"/>
                    </a:moveTo>
                    <a:cubicBezTo>
                      <a:pt x="2083" y="1"/>
                      <a:pt x="1686" y="222"/>
                      <a:pt x="1394" y="239"/>
                    </a:cubicBezTo>
                    <a:cubicBezTo>
                      <a:pt x="1202" y="239"/>
                      <a:pt x="924" y="133"/>
                      <a:pt x="666" y="133"/>
                    </a:cubicBezTo>
                    <a:cubicBezTo>
                      <a:pt x="475" y="133"/>
                      <a:pt x="294" y="191"/>
                      <a:pt x="168" y="394"/>
                    </a:cubicBezTo>
                    <a:cubicBezTo>
                      <a:pt x="1" y="691"/>
                      <a:pt x="310" y="941"/>
                      <a:pt x="703" y="1060"/>
                    </a:cubicBezTo>
                    <a:cubicBezTo>
                      <a:pt x="911" y="1126"/>
                      <a:pt x="1156" y="1148"/>
                      <a:pt x="1326" y="1148"/>
                    </a:cubicBezTo>
                    <a:cubicBezTo>
                      <a:pt x="1370" y="1148"/>
                      <a:pt x="1409" y="1146"/>
                      <a:pt x="1442" y="1144"/>
                    </a:cubicBezTo>
                    <a:cubicBezTo>
                      <a:pt x="1680" y="1132"/>
                      <a:pt x="2049" y="1084"/>
                      <a:pt x="2323" y="929"/>
                    </a:cubicBezTo>
                    <a:cubicBezTo>
                      <a:pt x="2656" y="751"/>
                      <a:pt x="2870" y="441"/>
                      <a:pt x="2680" y="155"/>
                    </a:cubicBezTo>
                    <a:cubicBezTo>
                      <a:pt x="2608" y="41"/>
                      <a:pt x="2502" y="1"/>
                      <a:pt x="2376" y="1"/>
                    </a:cubicBezTo>
                    <a:close/>
                  </a:path>
                </a:pathLst>
              </a:custGeom>
              <a:solidFill>
                <a:srgbClr val="7A2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3"/>
              <p:cNvSpPr/>
              <p:nvPr/>
            </p:nvSpPr>
            <p:spPr>
              <a:xfrm>
                <a:off x="3300725" y="2110291"/>
                <a:ext cx="29034" cy="35468"/>
              </a:xfrm>
              <a:custGeom>
                <a:avLst/>
                <a:gdLst/>
                <a:ahLst/>
                <a:cxnLst/>
                <a:rect l="l" t="t" r="r" b="b"/>
                <a:pathLst>
                  <a:path w="537" h="656" extrusionOk="0">
                    <a:moveTo>
                      <a:pt x="249" y="1"/>
                    </a:moveTo>
                    <a:cubicBezTo>
                      <a:pt x="167" y="1"/>
                      <a:pt x="79" y="20"/>
                      <a:pt x="13" y="31"/>
                    </a:cubicBezTo>
                    <a:cubicBezTo>
                      <a:pt x="13" y="55"/>
                      <a:pt x="13" y="79"/>
                      <a:pt x="13" y="90"/>
                    </a:cubicBezTo>
                    <a:lnTo>
                      <a:pt x="1" y="90"/>
                    </a:lnTo>
                    <a:cubicBezTo>
                      <a:pt x="60" y="233"/>
                      <a:pt x="1" y="424"/>
                      <a:pt x="60" y="555"/>
                    </a:cubicBezTo>
                    <a:cubicBezTo>
                      <a:pt x="92" y="618"/>
                      <a:pt x="198" y="655"/>
                      <a:pt x="297" y="655"/>
                    </a:cubicBezTo>
                    <a:cubicBezTo>
                      <a:pt x="346" y="655"/>
                      <a:pt x="394" y="646"/>
                      <a:pt x="429" y="626"/>
                    </a:cubicBezTo>
                    <a:cubicBezTo>
                      <a:pt x="536" y="579"/>
                      <a:pt x="525" y="233"/>
                      <a:pt x="465" y="114"/>
                    </a:cubicBezTo>
                    <a:cubicBezTo>
                      <a:pt x="427" y="25"/>
                      <a:pt x="342" y="1"/>
                      <a:pt x="2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3"/>
              <p:cNvSpPr/>
              <p:nvPr/>
            </p:nvSpPr>
            <p:spPr>
              <a:xfrm>
                <a:off x="3252444" y="2095639"/>
                <a:ext cx="208755" cy="93645"/>
              </a:xfrm>
              <a:custGeom>
                <a:avLst/>
                <a:gdLst/>
                <a:ahLst/>
                <a:cxnLst/>
                <a:rect l="l" t="t" r="r" b="b"/>
                <a:pathLst>
                  <a:path w="3861" h="1732" extrusionOk="0">
                    <a:moveTo>
                      <a:pt x="2733" y="326"/>
                    </a:moveTo>
                    <a:cubicBezTo>
                      <a:pt x="2859" y="326"/>
                      <a:pt x="2965" y="366"/>
                      <a:pt x="3037" y="480"/>
                    </a:cubicBezTo>
                    <a:cubicBezTo>
                      <a:pt x="3227" y="766"/>
                      <a:pt x="3013" y="1076"/>
                      <a:pt x="2680" y="1254"/>
                    </a:cubicBezTo>
                    <a:cubicBezTo>
                      <a:pt x="2406" y="1409"/>
                      <a:pt x="2037" y="1457"/>
                      <a:pt x="1799" y="1469"/>
                    </a:cubicBezTo>
                    <a:cubicBezTo>
                      <a:pt x="1766" y="1471"/>
                      <a:pt x="1727" y="1473"/>
                      <a:pt x="1683" y="1473"/>
                    </a:cubicBezTo>
                    <a:cubicBezTo>
                      <a:pt x="1513" y="1473"/>
                      <a:pt x="1268" y="1451"/>
                      <a:pt x="1060" y="1385"/>
                    </a:cubicBezTo>
                    <a:cubicBezTo>
                      <a:pt x="667" y="1266"/>
                      <a:pt x="358" y="1016"/>
                      <a:pt x="525" y="719"/>
                    </a:cubicBezTo>
                    <a:cubicBezTo>
                      <a:pt x="651" y="516"/>
                      <a:pt x="832" y="458"/>
                      <a:pt x="1023" y="458"/>
                    </a:cubicBezTo>
                    <a:cubicBezTo>
                      <a:pt x="1281" y="458"/>
                      <a:pt x="1559" y="564"/>
                      <a:pt x="1751" y="564"/>
                    </a:cubicBezTo>
                    <a:cubicBezTo>
                      <a:pt x="2043" y="547"/>
                      <a:pt x="2440" y="326"/>
                      <a:pt x="2733" y="326"/>
                    </a:cubicBezTo>
                    <a:close/>
                    <a:moveTo>
                      <a:pt x="2907" y="1"/>
                    </a:moveTo>
                    <a:cubicBezTo>
                      <a:pt x="2558" y="1"/>
                      <a:pt x="2158" y="350"/>
                      <a:pt x="1787" y="350"/>
                    </a:cubicBezTo>
                    <a:cubicBezTo>
                      <a:pt x="1538" y="343"/>
                      <a:pt x="1149" y="147"/>
                      <a:pt x="801" y="147"/>
                    </a:cubicBezTo>
                    <a:cubicBezTo>
                      <a:pt x="549" y="147"/>
                      <a:pt x="319" y="250"/>
                      <a:pt x="179" y="600"/>
                    </a:cubicBezTo>
                    <a:cubicBezTo>
                      <a:pt x="1" y="1064"/>
                      <a:pt x="358" y="1433"/>
                      <a:pt x="882" y="1612"/>
                    </a:cubicBezTo>
                    <a:cubicBezTo>
                      <a:pt x="1132" y="1707"/>
                      <a:pt x="1429" y="1731"/>
                      <a:pt x="1691" y="1731"/>
                    </a:cubicBezTo>
                    <a:cubicBezTo>
                      <a:pt x="1709" y="1731"/>
                      <a:pt x="1726" y="1731"/>
                      <a:pt x="1744" y="1731"/>
                    </a:cubicBezTo>
                    <a:cubicBezTo>
                      <a:pt x="2721" y="1731"/>
                      <a:pt x="3861" y="1085"/>
                      <a:pt x="3334" y="266"/>
                    </a:cubicBezTo>
                    <a:cubicBezTo>
                      <a:pt x="3207" y="69"/>
                      <a:pt x="3062" y="1"/>
                      <a:pt x="2907" y="1"/>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3"/>
              <p:cNvSpPr/>
              <p:nvPr/>
            </p:nvSpPr>
            <p:spPr>
              <a:xfrm>
                <a:off x="3276666" y="1882507"/>
                <a:ext cx="134844" cy="230165"/>
              </a:xfrm>
              <a:custGeom>
                <a:avLst/>
                <a:gdLst/>
                <a:ahLst/>
                <a:cxnLst/>
                <a:rect l="l" t="t" r="r" b="b"/>
                <a:pathLst>
                  <a:path w="2494" h="4257" extrusionOk="0">
                    <a:moveTo>
                      <a:pt x="257" y="0"/>
                    </a:moveTo>
                    <a:cubicBezTo>
                      <a:pt x="132" y="0"/>
                      <a:pt x="0" y="172"/>
                      <a:pt x="29" y="517"/>
                    </a:cubicBezTo>
                    <a:cubicBezTo>
                      <a:pt x="112" y="1517"/>
                      <a:pt x="362" y="2672"/>
                      <a:pt x="898" y="3565"/>
                    </a:cubicBezTo>
                    <a:cubicBezTo>
                      <a:pt x="1101" y="3899"/>
                      <a:pt x="1398" y="4256"/>
                      <a:pt x="1779" y="4256"/>
                    </a:cubicBezTo>
                    <a:cubicBezTo>
                      <a:pt x="1790" y="4256"/>
                      <a:pt x="1801" y="4256"/>
                      <a:pt x="1812" y="4256"/>
                    </a:cubicBezTo>
                    <a:cubicBezTo>
                      <a:pt x="2184" y="4256"/>
                      <a:pt x="2388" y="4054"/>
                      <a:pt x="2434" y="3672"/>
                    </a:cubicBezTo>
                    <a:cubicBezTo>
                      <a:pt x="2494" y="3184"/>
                      <a:pt x="2160" y="2970"/>
                      <a:pt x="1803" y="2720"/>
                    </a:cubicBezTo>
                    <a:cubicBezTo>
                      <a:pt x="1517" y="2517"/>
                      <a:pt x="1279" y="2256"/>
                      <a:pt x="1077" y="1982"/>
                    </a:cubicBezTo>
                    <a:cubicBezTo>
                      <a:pt x="767" y="1541"/>
                      <a:pt x="541" y="767"/>
                      <a:pt x="446" y="220"/>
                    </a:cubicBezTo>
                    <a:cubicBezTo>
                      <a:pt x="417" y="74"/>
                      <a:pt x="339" y="0"/>
                      <a:pt x="257" y="0"/>
                    </a:cubicBezTo>
                    <a:close/>
                  </a:path>
                </a:pathLst>
              </a:custGeom>
              <a:solidFill>
                <a:srgbClr val="E08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3"/>
              <p:cNvSpPr/>
              <p:nvPr/>
            </p:nvSpPr>
            <p:spPr>
              <a:xfrm>
                <a:off x="3299428" y="2150679"/>
                <a:ext cx="97916" cy="24601"/>
              </a:xfrm>
              <a:custGeom>
                <a:avLst/>
                <a:gdLst/>
                <a:ahLst/>
                <a:cxnLst/>
                <a:rect l="l" t="t" r="r" b="b"/>
                <a:pathLst>
                  <a:path w="1811" h="455" extrusionOk="0">
                    <a:moveTo>
                      <a:pt x="984" y="0"/>
                    </a:moveTo>
                    <a:cubicBezTo>
                      <a:pt x="606" y="0"/>
                      <a:pt x="222" y="107"/>
                      <a:pt x="1" y="296"/>
                    </a:cubicBezTo>
                    <a:cubicBezTo>
                      <a:pt x="60" y="320"/>
                      <a:pt x="132" y="344"/>
                      <a:pt x="191" y="367"/>
                    </a:cubicBezTo>
                    <a:cubicBezTo>
                      <a:pt x="399" y="433"/>
                      <a:pt x="644" y="455"/>
                      <a:pt x="814" y="455"/>
                    </a:cubicBezTo>
                    <a:cubicBezTo>
                      <a:pt x="858" y="455"/>
                      <a:pt x="897" y="453"/>
                      <a:pt x="930" y="451"/>
                    </a:cubicBezTo>
                    <a:cubicBezTo>
                      <a:pt x="1168" y="439"/>
                      <a:pt x="1537" y="391"/>
                      <a:pt x="1811" y="236"/>
                    </a:cubicBezTo>
                    <a:cubicBezTo>
                      <a:pt x="1605" y="74"/>
                      <a:pt x="1297" y="0"/>
                      <a:pt x="984" y="0"/>
                    </a:cubicBezTo>
                    <a:close/>
                  </a:path>
                </a:pathLst>
              </a:custGeom>
              <a:solidFill>
                <a:srgbClr val="9135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3"/>
              <p:cNvSpPr/>
              <p:nvPr/>
            </p:nvSpPr>
            <p:spPr>
              <a:xfrm>
                <a:off x="2816016" y="2037895"/>
                <a:ext cx="1013279" cy="870270"/>
              </a:xfrm>
              <a:custGeom>
                <a:avLst/>
                <a:gdLst/>
                <a:ahLst/>
                <a:cxnLst/>
                <a:rect l="l" t="t" r="r" b="b"/>
                <a:pathLst>
                  <a:path w="18741" h="16096" extrusionOk="0">
                    <a:moveTo>
                      <a:pt x="18050" y="1"/>
                    </a:moveTo>
                    <a:lnTo>
                      <a:pt x="16490" y="322"/>
                    </a:lnTo>
                    <a:cubicBezTo>
                      <a:pt x="16455" y="2263"/>
                      <a:pt x="15907" y="6335"/>
                      <a:pt x="14955" y="7990"/>
                    </a:cubicBezTo>
                    <a:cubicBezTo>
                      <a:pt x="14300" y="9109"/>
                      <a:pt x="12990" y="10371"/>
                      <a:pt x="11716" y="10728"/>
                    </a:cubicBezTo>
                    <a:cubicBezTo>
                      <a:pt x="11008" y="10925"/>
                      <a:pt x="10250" y="11051"/>
                      <a:pt x="9506" y="11051"/>
                    </a:cubicBezTo>
                    <a:cubicBezTo>
                      <a:pt x="8987" y="11051"/>
                      <a:pt x="8474" y="10989"/>
                      <a:pt x="7989" y="10847"/>
                    </a:cubicBezTo>
                    <a:cubicBezTo>
                      <a:pt x="7132" y="10585"/>
                      <a:pt x="6346" y="9954"/>
                      <a:pt x="5632" y="9395"/>
                    </a:cubicBezTo>
                    <a:cubicBezTo>
                      <a:pt x="4937" y="8839"/>
                      <a:pt x="4415" y="8600"/>
                      <a:pt x="3592" y="8600"/>
                    </a:cubicBezTo>
                    <a:cubicBezTo>
                      <a:pt x="3498" y="8600"/>
                      <a:pt x="3401" y="8603"/>
                      <a:pt x="3298" y="8609"/>
                    </a:cubicBezTo>
                    <a:cubicBezTo>
                      <a:pt x="1786" y="8692"/>
                      <a:pt x="881" y="9502"/>
                      <a:pt x="607" y="10943"/>
                    </a:cubicBezTo>
                    <a:cubicBezTo>
                      <a:pt x="0" y="14145"/>
                      <a:pt x="2905" y="15324"/>
                      <a:pt x="3786" y="15717"/>
                    </a:cubicBezTo>
                    <a:cubicBezTo>
                      <a:pt x="4377" y="15985"/>
                      <a:pt x="5426" y="16096"/>
                      <a:pt x="6552" y="16096"/>
                    </a:cubicBezTo>
                    <a:cubicBezTo>
                      <a:pt x="8126" y="16096"/>
                      <a:pt x="9852" y="15879"/>
                      <a:pt x="10692" y="15574"/>
                    </a:cubicBezTo>
                    <a:cubicBezTo>
                      <a:pt x="18110" y="12907"/>
                      <a:pt x="18741" y="7525"/>
                      <a:pt x="18050" y="1"/>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3"/>
              <p:cNvSpPr/>
              <p:nvPr/>
            </p:nvSpPr>
            <p:spPr>
              <a:xfrm>
                <a:off x="3014928" y="2629711"/>
                <a:ext cx="94726" cy="185722"/>
              </a:xfrm>
              <a:custGeom>
                <a:avLst/>
                <a:gdLst/>
                <a:ahLst/>
                <a:cxnLst/>
                <a:rect l="l" t="t" r="r" b="b"/>
                <a:pathLst>
                  <a:path w="1752" h="3435" extrusionOk="0">
                    <a:moveTo>
                      <a:pt x="1458" y="1"/>
                    </a:moveTo>
                    <a:cubicBezTo>
                      <a:pt x="1443" y="1"/>
                      <a:pt x="1429" y="3"/>
                      <a:pt x="1417" y="8"/>
                    </a:cubicBezTo>
                    <a:cubicBezTo>
                      <a:pt x="1322" y="44"/>
                      <a:pt x="1274" y="187"/>
                      <a:pt x="1250" y="270"/>
                    </a:cubicBezTo>
                    <a:cubicBezTo>
                      <a:pt x="1203" y="232"/>
                      <a:pt x="1116" y="101"/>
                      <a:pt x="1041" y="101"/>
                    </a:cubicBezTo>
                    <a:cubicBezTo>
                      <a:pt x="1022" y="101"/>
                      <a:pt x="1005" y="109"/>
                      <a:pt x="989" y="127"/>
                    </a:cubicBezTo>
                    <a:cubicBezTo>
                      <a:pt x="893" y="235"/>
                      <a:pt x="1048" y="342"/>
                      <a:pt x="1119" y="378"/>
                    </a:cubicBezTo>
                    <a:lnTo>
                      <a:pt x="298" y="2961"/>
                    </a:lnTo>
                    <a:cubicBezTo>
                      <a:pt x="215" y="3009"/>
                      <a:pt x="0" y="3056"/>
                      <a:pt x="36" y="3175"/>
                    </a:cubicBezTo>
                    <a:cubicBezTo>
                      <a:pt x="48" y="3235"/>
                      <a:pt x="96" y="3259"/>
                      <a:pt x="155" y="3271"/>
                    </a:cubicBezTo>
                    <a:cubicBezTo>
                      <a:pt x="169" y="3274"/>
                      <a:pt x="182" y="3275"/>
                      <a:pt x="194" y="3275"/>
                    </a:cubicBezTo>
                    <a:cubicBezTo>
                      <a:pt x="269" y="3275"/>
                      <a:pt x="292" y="3212"/>
                      <a:pt x="334" y="3140"/>
                    </a:cubicBezTo>
                    <a:cubicBezTo>
                      <a:pt x="343" y="3218"/>
                      <a:pt x="378" y="3434"/>
                      <a:pt x="483" y="3434"/>
                    </a:cubicBezTo>
                    <a:cubicBezTo>
                      <a:pt x="505" y="3434"/>
                      <a:pt x="531" y="3425"/>
                      <a:pt x="560" y="3402"/>
                    </a:cubicBezTo>
                    <a:cubicBezTo>
                      <a:pt x="738" y="3259"/>
                      <a:pt x="596" y="3044"/>
                      <a:pt x="429" y="3021"/>
                    </a:cubicBezTo>
                    <a:lnTo>
                      <a:pt x="1298" y="461"/>
                    </a:lnTo>
                    <a:cubicBezTo>
                      <a:pt x="1320" y="475"/>
                      <a:pt x="1346" y="482"/>
                      <a:pt x="1374" y="482"/>
                    </a:cubicBezTo>
                    <a:cubicBezTo>
                      <a:pt x="1530" y="482"/>
                      <a:pt x="1751" y="282"/>
                      <a:pt x="1691" y="151"/>
                    </a:cubicBezTo>
                    <a:cubicBezTo>
                      <a:pt x="1661" y="80"/>
                      <a:pt x="1544" y="1"/>
                      <a:pt x="1458"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3"/>
              <p:cNvSpPr/>
              <p:nvPr/>
            </p:nvSpPr>
            <p:spPr>
              <a:xfrm>
                <a:off x="2966646" y="2691887"/>
                <a:ext cx="175125" cy="91212"/>
              </a:xfrm>
              <a:custGeom>
                <a:avLst/>
                <a:gdLst/>
                <a:ahLst/>
                <a:cxnLst/>
                <a:rect l="l" t="t" r="r" b="b"/>
                <a:pathLst>
                  <a:path w="3239" h="1687" extrusionOk="0">
                    <a:moveTo>
                      <a:pt x="2932" y="0"/>
                    </a:moveTo>
                    <a:cubicBezTo>
                      <a:pt x="2927" y="0"/>
                      <a:pt x="2922" y="1"/>
                      <a:pt x="2917" y="1"/>
                    </a:cubicBezTo>
                    <a:cubicBezTo>
                      <a:pt x="2846" y="1"/>
                      <a:pt x="2810" y="61"/>
                      <a:pt x="2798" y="132"/>
                    </a:cubicBezTo>
                    <a:cubicBezTo>
                      <a:pt x="2798" y="168"/>
                      <a:pt x="2798" y="263"/>
                      <a:pt x="2810" y="311"/>
                    </a:cubicBezTo>
                    <a:lnTo>
                      <a:pt x="381" y="1228"/>
                    </a:lnTo>
                    <a:cubicBezTo>
                      <a:pt x="360" y="1175"/>
                      <a:pt x="272" y="1093"/>
                      <a:pt x="203" y="1093"/>
                    </a:cubicBezTo>
                    <a:cubicBezTo>
                      <a:pt x="195" y="1093"/>
                      <a:pt x="187" y="1094"/>
                      <a:pt x="179" y="1097"/>
                    </a:cubicBezTo>
                    <a:cubicBezTo>
                      <a:pt x="60" y="1156"/>
                      <a:pt x="131" y="1287"/>
                      <a:pt x="203" y="1335"/>
                    </a:cubicBezTo>
                    <a:cubicBezTo>
                      <a:pt x="143" y="1371"/>
                      <a:pt x="72" y="1383"/>
                      <a:pt x="36" y="1454"/>
                    </a:cubicBezTo>
                    <a:cubicBezTo>
                      <a:pt x="0" y="1537"/>
                      <a:pt x="60" y="1656"/>
                      <a:pt x="155" y="1680"/>
                    </a:cubicBezTo>
                    <a:cubicBezTo>
                      <a:pt x="169" y="1684"/>
                      <a:pt x="182" y="1686"/>
                      <a:pt x="194" y="1686"/>
                    </a:cubicBezTo>
                    <a:cubicBezTo>
                      <a:pt x="318" y="1686"/>
                      <a:pt x="359" y="1479"/>
                      <a:pt x="369" y="1371"/>
                    </a:cubicBezTo>
                    <a:lnTo>
                      <a:pt x="2846" y="478"/>
                    </a:lnTo>
                    <a:cubicBezTo>
                      <a:pt x="2896" y="528"/>
                      <a:pt x="2987" y="630"/>
                      <a:pt x="3073" y="630"/>
                    </a:cubicBezTo>
                    <a:cubicBezTo>
                      <a:pt x="3111" y="630"/>
                      <a:pt x="3147" y="611"/>
                      <a:pt x="3179" y="561"/>
                    </a:cubicBezTo>
                    <a:cubicBezTo>
                      <a:pt x="3239" y="454"/>
                      <a:pt x="3096" y="347"/>
                      <a:pt x="3001" y="347"/>
                    </a:cubicBezTo>
                    <a:cubicBezTo>
                      <a:pt x="3025" y="299"/>
                      <a:pt x="3096" y="216"/>
                      <a:pt x="3096" y="156"/>
                    </a:cubicBezTo>
                    <a:cubicBezTo>
                      <a:pt x="3107" y="78"/>
                      <a:pt x="3004" y="0"/>
                      <a:pt x="2932"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3"/>
              <p:cNvSpPr/>
              <p:nvPr/>
            </p:nvSpPr>
            <p:spPr>
              <a:xfrm>
                <a:off x="3001411" y="2687454"/>
                <a:ext cx="49634" cy="46120"/>
              </a:xfrm>
              <a:custGeom>
                <a:avLst/>
                <a:gdLst/>
                <a:ahLst/>
                <a:cxnLst/>
                <a:rect l="l" t="t" r="r" b="b"/>
                <a:pathLst>
                  <a:path w="918" h="853" extrusionOk="0">
                    <a:moveTo>
                      <a:pt x="596" y="0"/>
                    </a:moveTo>
                    <a:lnTo>
                      <a:pt x="0" y="405"/>
                    </a:lnTo>
                    <a:cubicBezTo>
                      <a:pt x="60" y="485"/>
                      <a:pt x="281" y="853"/>
                      <a:pt x="378" y="853"/>
                    </a:cubicBezTo>
                    <a:cubicBezTo>
                      <a:pt x="396" y="853"/>
                      <a:pt x="409" y="840"/>
                      <a:pt x="417" y="810"/>
                    </a:cubicBezTo>
                    <a:cubicBezTo>
                      <a:pt x="429" y="750"/>
                      <a:pt x="381" y="679"/>
                      <a:pt x="346" y="631"/>
                    </a:cubicBezTo>
                    <a:lnTo>
                      <a:pt x="346" y="631"/>
                    </a:lnTo>
                    <a:cubicBezTo>
                      <a:pt x="375" y="671"/>
                      <a:pt x="430" y="735"/>
                      <a:pt x="481" y="735"/>
                    </a:cubicBezTo>
                    <a:cubicBezTo>
                      <a:pt x="492" y="735"/>
                      <a:pt x="502" y="732"/>
                      <a:pt x="512" y="726"/>
                    </a:cubicBezTo>
                    <a:cubicBezTo>
                      <a:pt x="584" y="691"/>
                      <a:pt x="536" y="595"/>
                      <a:pt x="500" y="524"/>
                    </a:cubicBezTo>
                    <a:lnTo>
                      <a:pt x="500" y="524"/>
                    </a:lnTo>
                    <a:cubicBezTo>
                      <a:pt x="538" y="580"/>
                      <a:pt x="611" y="665"/>
                      <a:pt x="665" y="665"/>
                    </a:cubicBezTo>
                    <a:cubicBezTo>
                      <a:pt x="679" y="665"/>
                      <a:pt x="692" y="658"/>
                      <a:pt x="703" y="643"/>
                    </a:cubicBezTo>
                    <a:cubicBezTo>
                      <a:pt x="750" y="572"/>
                      <a:pt x="679" y="452"/>
                      <a:pt x="619" y="381"/>
                    </a:cubicBezTo>
                    <a:lnTo>
                      <a:pt x="619" y="381"/>
                    </a:lnTo>
                    <a:cubicBezTo>
                      <a:pt x="682" y="444"/>
                      <a:pt x="738" y="513"/>
                      <a:pt x="792" y="513"/>
                    </a:cubicBezTo>
                    <a:cubicBezTo>
                      <a:pt x="810" y="513"/>
                      <a:pt x="828" y="506"/>
                      <a:pt x="846" y="488"/>
                    </a:cubicBezTo>
                    <a:cubicBezTo>
                      <a:pt x="917" y="429"/>
                      <a:pt x="703" y="143"/>
                      <a:pt x="596"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3"/>
              <p:cNvSpPr/>
              <p:nvPr/>
            </p:nvSpPr>
            <p:spPr>
              <a:xfrm>
                <a:off x="2946696" y="2628737"/>
                <a:ext cx="97267" cy="85751"/>
              </a:xfrm>
              <a:custGeom>
                <a:avLst/>
                <a:gdLst/>
                <a:ahLst/>
                <a:cxnLst/>
                <a:rect l="l" t="t" r="r" b="b"/>
                <a:pathLst>
                  <a:path w="1799" h="1586" extrusionOk="0">
                    <a:moveTo>
                      <a:pt x="954" y="0"/>
                    </a:moveTo>
                    <a:cubicBezTo>
                      <a:pt x="819" y="0"/>
                      <a:pt x="679" y="36"/>
                      <a:pt x="548" y="110"/>
                    </a:cubicBezTo>
                    <a:cubicBezTo>
                      <a:pt x="167" y="324"/>
                      <a:pt x="0" y="777"/>
                      <a:pt x="215" y="1158"/>
                    </a:cubicBezTo>
                    <a:cubicBezTo>
                      <a:pt x="356" y="1424"/>
                      <a:pt x="643" y="1585"/>
                      <a:pt x="933" y="1585"/>
                    </a:cubicBezTo>
                    <a:cubicBezTo>
                      <a:pt x="1058" y="1585"/>
                      <a:pt x="1183" y="1555"/>
                      <a:pt x="1298" y="1491"/>
                    </a:cubicBezTo>
                    <a:cubicBezTo>
                      <a:pt x="1679" y="1277"/>
                      <a:pt x="1798" y="753"/>
                      <a:pt x="1584" y="372"/>
                    </a:cubicBezTo>
                    <a:cubicBezTo>
                      <a:pt x="1451" y="130"/>
                      <a:pt x="1211" y="0"/>
                      <a:pt x="95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3"/>
              <p:cNvSpPr/>
              <p:nvPr/>
            </p:nvSpPr>
            <p:spPr>
              <a:xfrm>
                <a:off x="3005250" y="2687616"/>
                <a:ext cx="18004" cy="16112"/>
              </a:xfrm>
              <a:custGeom>
                <a:avLst/>
                <a:gdLst/>
                <a:ahLst/>
                <a:cxnLst/>
                <a:rect l="l" t="t" r="r" b="b"/>
                <a:pathLst>
                  <a:path w="333" h="298" extrusionOk="0">
                    <a:moveTo>
                      <a:pt x="74" y="1"/>
                    </a:moveTo>
                    <a:cubicBezTo>
                      <a:pt x="63" y="1"/>
                      <a:pt x="54" y="3"/>
                      <a:pt x="48" y="9"/>
                    </a:cubicBezTo>
                    <a:cubicBezTo>
                      <a:pt x="1" y="69"/>
                      <a:pt x="72" y="211"/>
                      <a:pt x="120" y="271"/>
                    </a:cubicBezTo>
                    <a:cubicBezTo>
                      <a:pt x="139" y="290"/>
                      <a:pt x="156" y="298"/>
                      <a:pt x="170" y="298"/>
                    </a:cubicBezTo>
                    <a:cubicBezTo>
                      <a:pt x="210" y="298"/>
                      <a:pt x="226" y="237"/>
                      <a:pt x="191" y="176"/>
                    </a:cubicBezTo>
                    <a:lnTo>
                      <a:pt x="191" y="176"/>
                    </a:lnTo>
                    <a:cubicBezTo>
                      <a:pt x="218" y="202"/>
                      <a:pt x="256" y="218"/>
                      <a:pt x="284" y="218"/>
                    </a:cubicBezTo>
                    <a:cubicBezTo>
                      <a:pt x="306" y="218"/>
                      <a:pt x="322" y="208"/>
                      <a:pt x="322" y="188"/>
                    </a:cubicBezTo>
                    <a:cubicBezTo>
                      <a:pt x="333" y="135"/>
                      <a:pt x="150" y="1"/>
                      <a:pt x="74" y="1"/>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3"/>
              <p:cNvSpPr/>
              <p:nvPr/>
            </p:nvSpPr>
            <p:spPr>
              <a:xfrm>
                <a:off x="2979514" y="2686643"/>
                <a:ext cx="22600" cy="19518"/>
              </a:xfrm>
              <a:custGeom>
                <a:avLst/>
                <a:gdLst/>
                <a:ahLst/>
                <a:cxnLst/>
                <a:rect l="l" t="t" r="r" b="b"/>
                <a:pathLst>
                  <a:path w="418" h="361" extrusionOk="0">
                    <a:moveTo>
                      <a:pt x="219" y="0"/>
                    </a:moveTo>
                    <a:cubicBezTo>
                      <a:pt x="190" y="0"/>
                      <a:pt x="161" y="9"/>
                      <a:pt x="131" y="27"/>
                    </a:cubicBezTo>
                    <a:cubicBezTo>
                      <a:pt x="48" y="75"/>
                      <a:pt x="0" y="194"/>
                      <a:pt x="48" y="277"/>
                    </a:cubicBezTo>
                    <a:cubicBezTo>
                      <a:pt x="79" y="332"/>
                      <a:pt x="141" y="361"/>
                      <a:pt x="207" y="361"/>
                    </a:cubicBezTo>
                    <a:cubicBezTo>
                      <a:pt x="242" y="361"/>
                      <a:pt x="277" y="353"/>
                      <a:pt x="310" y="337"/>
                    </a:cubicBezTo>
                    <a:cubicBezTo>
                      <a:pt x="393" y="289"/>
                      <a:pt x="417" y="182"/>
                      <a:pt x="370" y="98"/>
                    </a:cubicBezTo>
                    <a:cubicBezTo>
                      <a:pt x="337" y="41"/>
                      <a:pt x="281" y="0"/>
                      <a:pt x="219" y="0"/>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3"/>
              <p:cNvSpPr/>
              <p:nvPr/>
            </p:nvSpPr>
            <p:spPr>
              <a:xfrm>
                <a:off x="3008494" y="2665881"/>
                <a:ext cx="18707" cy="17193"/>
              </a:xfrm>
              <a:custGeom>
                <a:avLst/>
                <a:gdLst/>
                <a:ahLst/>
                <a:cxnLst/>
                <a:rect l="l" t="t" r="r" b="b"/>
                <a:pathLst>
                  <a:path w="346" h="318" extrusionOk="0">
                    <a:moveTo>
                      <a:pt x="176" y="1"/>
                    </a:moveTo>
                    <a:cubicBezTo>
                      <a:pt x="101" y="1"/>
                      <a:pt x="22" y="54"/>
                      <a:pt x="12" y="125"/>
                    </a:cubicBezTo>
                    <a:cubicBezTo>
                      <a:pt x="0" y="209"/>
                      <a:pt x="72" y="292"/>
                      <a:pt x="155" y="316"/>
                    </a:cubicBezTo>
                    <a:cubicBezTo>
                      <a:pt x="162" y="317"/>
                      <a:pt x="169" y="317"/>
                      <a:pt x="176" y="317"/>
                    </a:cubicBezTo>
                    <a:cubicBezTo>
                      <a:pt x="250" y="317"/>
                      <a:pt x="312" y="261"/>
                      <a:pt x="334" y="185"/>
                    </a:cubicBezTo>
                    <a:cubicBezTo>
                      <a:pt x="346" y="101"/>
                      <a:pt x="310" y="18"/>
                      <a:pt x="215" y="6"/>
                    </a:cubicBezTo>
                    <a:cubicBezTo>
                      <a:pt x="202" y="3"/>
                      <a:pt x="189" y="1"/>
                      <a:pt x="176" y="1"/>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3"/>
              <p:cNvSpPr/>
              <p:nvPr/>
            </p:nvSpPr>
            <p:spPr>
              <a:xfrm>
                <a:off x="3331652" y="1827900"/>
                <a:ext cx="86292" cy="103972"/>
              </a:xfrm>
              <a:custGeom>
                <a:avLst/>
                <a:gdLst/>
                <a:ahLst/>
                <a:cxnLst/>
                <a:rect l="l" t="t" r="r" b="b"/>
                <a:pathLst>
                  <a:path w="1596" h="1923" extrusionOk="0">
                    <a:moveTo>
                      <a:pt x="859" y="1"/>
                    </a:moveTo>
                    <a:cubicBezTo>
                      <a:pt x="473" y="1"/>
                      <a:pt x="93" y="338"/>
                      <a:pt x="48" y="837"/>
                    </a:cubicBezTo>
                    <a:cubicBezTo>
                      <a:pt x="0" y="1361"/>
                      <a:pt x="345" y="1884"/>
                      <a:pt x="738" y="1920"/>
                    </a:cubicBezTo>
                    <a:cubicBezTo>
                      <a:pt x="755" y="1922"/>
                      <a:pt x="772" y="1922"/>
                      <a:pt x="789" y="1922"/>
                    </a:cubicBezTo>
                    <a:cubicBezTo>
                      <a:pt x="1173" y="1922"/>
                      <a:pt x="1502" y="1540"/>
                      <a:pt x="1548" y="1027"/>
                    </a:cubicBezTo>
                    <a:cubicBezTo>
                      <a:pt x="1596" y="503"/>
                      <a:pt x="1310" y="51"/>
                      <a:pt x="917" y="3"/>
                    </a:cubicBezTo>
                    <a:cubicBezTo>
                      <a:pt x="898" y="2"/>
                      <a:pt x="878" y="1"/>
                      <a:pt x="859" y="1"/>
                    </a:cubicBezTo>
                    <a:close/>
                  </a:path>
                </a:pathLst>
              </a:custGeom>
              <a:solidFill>
                <a:srgbClr val="A58C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3"/>
              <p:cNvSpPr/>
              <p:nvPr/>
            </p:nvSpPr>
            <p:spPr>
              <a:xfrm>
                <a:off x="3341275" y="1838984"/>
                <a:ext cx="265958" cy="92780"/>
              </a:xfrm>
              <a:custGeom>
                <a:avLst/>
                <a:gdLst/>
                <a:ahLst/>
                <a:cxnLst/>
                <a:rect l="l" t="t" r="r" b="b"/>
                <a:pathLst>
                  <a:path w="4919" h="1716" extrusionOk="0">
                    <a:moveTo>
                      <a:pt x="4906" y="1"/>
                    </a:moveTo>
                    <a:lnTo>
                      <a:pt x="596" y="263"/>
                    </a:lnTo>
                    <a:cubicBezTo>
                      <a:pt x="596" y="263"/>
                      <a:pt x="1" y="751"/>
                      <a:pt x="632" y="1322"/>
                    </a:cubicBezTo>
                    <a:lnTo>
                      <a:pt x="4918" y="1715"/>
                    </a:lnTo>
                    <a:lnTo>
                      <a:pt x="49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3"/>
              <p:cNvSpPr/>
              <p:nvPr/>
            </p:nvSpPr>
            <p:spPr>
              <a:xfrm>
                <a:off x="3547270" y="1787512"/>
                <a:ext cx="422375" cy="197022"/>
              </a:xfrm>
              <a:custGeom>
                <a:avLst/>
                <a:gdLst/>
                <a:ahLst/>
                <a:cxnLst/>
                <a:rect l="l" t="t" r="r" b="b"/>
                <a:pathLst>
                  <a:path w="7812" h="3644" extrusionOk="0">
                    <a:moveTo>
                      <a:pt x="7549" y="0"/>
                    </a:moveTo>
                    <a:lnTo>
                      <a:pt x="989" y="429"/>
                    </a:lnTo>
                    <a:cubicBezTo>
                      <a:pt x="989" y="429"/>
                      <a:pt x="1" y="1512"/>
                      <a:pt x="977" y="3643"/>
                    </a:cubicBezTo>
                    <a:lnTo>
                      <a:pt x="7811" y="3536"/>
                    </a:lnTo>
                    <a:lnTo>
                      <a:pt x="7549" y="0"/>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3"/>
              <p:cNvSpPr/>
              <p:nvPr/>
            </p:nvSpPr>
            <p:spPr>
              <a:xfrm>
                <a:off x="3869779" y="1710899"/>
                <a:ext cx="508613" cy="322567"/>
              </a:xfrm>
              <a:custGeom>
                <a:avLst/>
                <a:gdLst/>
                <a:ahLst/>
                <a:cxnLst/>
                <a:rect l="l" t="t" r="r" b="b"/>
                <a:pathLst>
                  <a:path w="9407" h="5966" extrusionOk="0">
                    <a:moveTo>
                      <a:pt x="9407" y="0"/>
                    </a:moveTo>
                    <a:lnTo>
                      <a:pt x="1120" y="750"/>
                    </a:lnTo>
                    <a:cubicBezTo>
                      <a:pt x="1120" y="750"/>
                      <a:pt x="1" y="2358"/>
                      <a:pt x="1275" y="5370"/>
                    </a:cubicBezTo>
                    <a:lnTo>
                      <a:pt x="9121" y="5965"/>
                    </a:lnTo>
                    <a:lnTo>
                      <a:pt x="9407" y="0"/>
                    </a:lnTo>
                    <a:close/>
                  </a:path>
                </a:pathLst>
              </a:custGeom>
              <a:solidFill>
                <a:srgbClr val="C54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3"/>
              <p:cNvSpPr/>
              <p:nvPr/>
            </p:nvSpPr>
            <p:spPr>
              <a:xfrm>
                <a:off x="4238028" y="1710413"/>
                <a:ext cx="269743" cy="323486"/>
              </a:xfrm>
              <a:custGeom>
                <a:avLst/>
                <a:gdLst/>
                <a:ahLst/>
                <a:cxnLst/>
                <a:rect l="l" t="t" r="r" b="b"/>
                <a:pathLst>
                  <a:path w="4989" h="5983" extrusionOk="0">
                    <a:moveTo>
                      <a:pt x="2667" y="0"/>
                    </a:moveTo>
                    <a:cubicBezTo>
                      <a:pt x="1488" y="0"/>
                      <a:pt x="302" y="1035"/>
                      <a:pt x="155" y="2605"/>
                    </a:cubicBezTo>
                    <a:cubicBezTo>
                      <a:pt x="0" y="4248"/>
                      <a:pt x="1060" y="5855"/>
                      <a:pt x="2310" y="5974"/>
                    </a:cubicBezTo>
                    <a:cubicBezTo>
                      <a:pt x="2365" y="5980"/>
                      <a:pt x="2420" y="5982"/>
                      <a:pt x="2475" y="5982"/>
                    </a:cubicBezTo>
                    <a:cubicBezTo>
                      <a:pt x="3658" y="5982"/>
                      <a:pt x="4698" y="4771"/>
                      <a:pt x="4846" y="3200"/>
                    </a:cubicBezTo>
                    <a:cubicBezTo>
                      <a:pt x="4989" y="1557"/>
                      <a:pt x="4108" y="128"/>
                      <a:pt x="2858" y="9"/>
                    </a:cubicBezTo>
                    <a:cubicBezTo>
                      <a:pt x="2794" y="3"/>
                      <a:pt x="2731" y="0"/>
                      <a:pt x="2667" y="0"/>
                    </a:cubicBez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3"/>
              <p:cNvSpPr/>
              <p:nvPr/>
            </p:nvSpPr>
            <p:spPr>
              <a:xfrm>
                <a:off x="4275983" y="1739555"/>
                <a:ext cx="213134" cy="256172"/>
              </a:xfrm>
              <a:custGeom>
                <a:avLst/>
                <a:gdLst/>
                <a:ahLst/>
                <a:cxnLst/>
                <a:rect l="l" t="t" r="r" b="b"/>
                <a:pathLst>
                  <a:path w="3942" h="4738" extrusionOk="0">
                    <a:moveTo>
                      <a:pt x="2116" y="0"/>
                    </a:moveTo>
                    <a:cubicBezTo>
                      <a:pt x="1181" y="0"/>
                      <a:pt x="233" y="816"/>
                      <a:pt x="120" y="2066"/>
                    </a:cubicBezTo>
                    <a:cubicBezTo>
                      <a:pt x="1" y="3364"/>
                      <a:pt x="834" y="4638"/>
                      <a:pt x="1822" y="4733"/>
                    </a:cubicBezTo>
                    <a:cubicBezTo>
                      <a:pt x="1862" y="4736"/>
                      <a:pt x="1901" y="4738"/>
                      <a:pt x="1940" y="4738"/>
                    </a:cubicBezTo>
                    <a:cubicBezTo>
                      <a:pt x="2880" y="4738"/>
                      <a:pt x="3708" y="3788"/>
                      <a:pt x="3823" y="2530"/>
                    </a:cubicBezTo>
                    <a:cubicBezTo>
                      <a:pt x="3942" y="1232"/>
                      <a:pt x="3239" y="101"/>
                      <a:pt x="2251" y="6"/>
                    </a:cubicBezTo>
                    <a:cubicBezTo>
                      <a:pt x="2206" y="2"/>
                      <a:pt x="2161" y="0"/>
                      <a:pt x="2116" y="0"/>
                    </a:cubicBezTo>
                    <a:close/>
                  </a:path>
                </a:pathLst>
              </a:custGeom>
              <a:solidFill>
                <a:srgbClr val="9E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3"/>
              <p:cNvSpPr/>
              <p:nvPr/>
            </p:nvSpPr>
            <p:spPr>
              <a:xfrm>
                <a:off x="3599445" y="1886617"/>
                <a:ext cx="232436" cy="192913"/>
              </a:xfrm>
              <a:custGeom>
                <a:avLst/>
                <a:gdLst/>
                <a:ahLst/>
                <a:cxnLst/>
                <a:rect l="l" t="t" r="r" b="b"/>
                <a:pathLst>
                  <a:path w="4299" h="3568" extrusionOk="0">
                    <a:moveTo>
                      <a:pt x="2359" y="0"/>
                    </a:moveTo>
                    <a:cubicBezTo>
                      <a:pt x="2355" y="0"/>
                      <a:pt x="2350" y="1"/>
                      <a:pt x="2346" y="1"/>
                    </a:cubicBezTo>
                    <a:cubicBezTo>
                      <a:pt x="1738" y="25"/>
                      <a:pt x="1953" y="1441"/>
                      <a:pt x="1977" y="1679"/>
                    </a:cubicBezTo>
                    <a:cubicBezTo>
                      <a:pt x="1795" y="1376"/>
                      <a:pt x="1090" y="345"/>
                      <a:pt x="699" y="345"/>
                    </a:cubicBezTo>
                    <a:cubicBezTo>
                      <a:pt x="629" y="345"/>
                      <a:pt x="569" y="377"/>
                      <a:pt x="524" y="453"/>
                    </a:cubicBezTo>
                    <a:cubicBezTo>
                      <a:pt x="0" y="1322"/>
                      <a:pt x="1203" y="2430"/>
                      <a:pt x="1869" y="3132"/>
                    </a:cubicBezTo>
                    <a:cubicBezTo>
                      <a:pt x="2132" y="3463"/>
                      <a:pt x="2373" y="3567"/>
                      <a:pt x="2584" y="3567"/>
                    </a:cubicBezTo>
                    <a:cubicBezTo>
                      <a:pt x="2813" y="3567"/>
                      <a:pt x="3007" y="3445"/>
                      <a:pt x="3155" y="3358"/>
                    </a:cubicBezTo>
                    <a:cubicBezTo>
                      <a:pt x="3536" y="3144"/>
                      <a:pt x="3655" y="3013"/>
                      <a:pt x="3798" y="2584"/>
                    </a:cubicBezTo>
                    <a:cubicBezTo>
                      <a:pt x="3965" y="2108"/>
                      <a:pt x="4298" y="810"/>
                      <a:pt x="3882" y="298"/>
                    </a:cubicBezTo>
                    <a:cubicBezTo>
                      <a:pt x="3807" y="209"/>
                      <a:pt x="3736" y="171"/>
                      <a:pt x="3669" y="171"/>
                    </a:cubicBezTo>
                    <a:cubicBezTo>
                      <a:pt x="3297" y="171"/>
                      <a:pt x="3046" y="1370"/>
                      <a:pt x="2965" y="1834"/>
                    </a:cubicBezTo>
                    <a:cubicBezTo>
                      <a:pt x="2941" y="1492"/>
                      <a:pt x="2918" y="0"/>
                      <a:pt x="2359" y="0"/>
                    </a:cubicBezTo>
                    <a:close/>
                  </a:path>
                </a:pathLst>
              </a:custGeom>
              <a:solidFill>
                <a:srgbClr val="E2C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3"/>
              <p:cNvSpPr/>
              <p:nvPr/>
            </p:nvSpPr>
            <p:spPr>
              <a:xfrm>
                <a:off x="3788679" y="1725011"/>
                <a:ext cx="73424" cy="140413"/>
              </a:xfrm>
              <a:custGeom>
                <a:avLst/>
                <a:gdLst/>
                <a:ahLst/>
                <a:cxnLst/>
                <a:rect l="l" t="t" r="r" b="b"/>
                <a:pathLst>
                  <a:path w="1358" h="2597" extrusionOk="0">
                    <a:moveTo>
                      <a:pt x="1207" y="1"/>
                    </a:moveTo>
                    <a:cubicBezTo>
                      <a:pt x="873" y="1"/>
                      <a:pt x="604" y="358"/>
                      <a:pt x="417" y="597"/>
                    </a:cubicBezTo>
                    <a:cubicBezTo>
                      <a:pt x="203" y="847"/>
                      <a:pt x="120" y="1156"/>
                      <a:pt x="60" y="1466"/>
                    </a:cubicBezTo>
                    <a:cubicBezTo>
                      <a:pt x="13" y="1728"/>
                      <a:pt x="1" y="2561"/>
                      <a:pt x="167" y="2597"/>
                    </a:cubicBezTo>
                    <a:cubicBezTo>
                      <a:pt x="169" y="2597"/>
                      <a:pt x="170" y="2597"/>
                      <a:pt x="171" y="2597"/>
                    </a:cubicBezTo>
                    <a:cubicBezTo>
                      <a:pt x="299" y="2597"/>
                      <a:pt x="346" y="2035"/>
                      <a:pt x="405" y="1799"/>
                    </a:cubicBezTo>
                    <a:cubicBezTo>
                      <a:pt x="513" y="1418"/>
                      <a:pt x="751" y="1001"/>
                      <a:pt x="894" y="882"/>
                    </a:cubicBezTo>
                    <a:cubicBezTo>
                      <a:pt x="1038" y="776"/>
                      <a:pt x="1168" y="733"/>
                      <a:pt x="1281" y="733"/>
                    </a:cubicBezTo>
                    <a:cubicBezTo>
                      <a:pt x="1307" y="733"/>
                      <a:pt x="1333" y="735"/>
                      <a:pt x="1358" y="739"/>
                    </a:cubicBezTo>
                    <a:lnTo>
                      <a:pt x="1358" y="25"/>
                    </a:lnTo>
                    <a:cubicBezTo>
                      <a:pt x="1306" y="8"/>
                      <a:pt x="1256" y="1"/>
                      <a:pt x="1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3"/>
              <p:cNvSpPr/>
              <p:nvPr/>
            </p:nvSpPr>
            <p:spPr>
              <a:xfrm>
                <a:off x="3423673" y="2761580"/>
                <a:ext cx="86346" cy="56663"/>
              </a:xfrm>
              <a:custGeom>
                <a:avLst/>
                <a:gdLst/>
                <a:ahLst/>
                <a:cxnLst/>
                <a:rect l="l" t="t" r="r" b="b"/>
                <a:pathLst>
                  <a:path w="1597" h="1048" extrusionOk="0">
                    <a:moveTo>
                      <a:pt x="1018" y="1"/>
                    </a:moveTo>
                    <a:cubicBezTo>
                      <a:pt x="925" y="1"/>
                      <a:pt x="823" y="18"/>
                      <a:pt x="715" y="58"/>
                    </a:cubicBezTo>
                    <a:cubicBezTo>
                      <a:pt x="322" y="201"/>
                      <a:pt x="1" y="570"/>
                      <a:pt x="84" y="808"/>
                    </a:cubicBezTo>
                    <a:cubicBezTo>
                      <a:pt x="139" y="963"/>
                      <a:pt x="325" y="1048"/>
                      <a:pt x="558" y="1048"/>
                    </a:cubicBezTo>
                    <a:cubicBezTo>
                      <a:pt x="681" y="1048"/>
                      <a:pt x="817" y="1024"/>
                      <a:pt x="953" y="975"/>
                    </a:cubicBezTo>
                    <a:cubicBezTo>
                      <a:pt x="1346" y="844"/>
                      <a:pt x="1596" y="534"/>
                      <a:pt x="1501" y="296"/>
                    </a:cubicBezTo>
                    <a:cubicBezTo>
                      <a:pt x="1441" y="123"/>
                      <a:pt x="1261" y="1"/>
                      <a:pt x="1018" y="1"/>
                    </a:cubicBezTo>
                    <a:close/>
                  </a:path>
                </a:pathLst>
              </a:custGeom>
              <a:solidFill>
                <a:srgbClr val="E594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3"/>
              <p:cNvSpPr/>
              <p:nvPr/>
            </p:nvSpPr>
            <p:spPr>
              <a:xfrm>
                <a:off x="4305612" y="1809193"/>
                <a:ext cx="150037" cy="83318"/>
              </a:xfrm>
              <a:custGeom>
                <a:avLst/>
                <a:gdLst/>
                <a:ahLst/>
                <a:cxnLst/>
                <a:rect l="l" t="t" r="r" b="b"/>
                <a:pathLst>
                  <a:path w="2775" h="1541" extrusionOk="0">
                    <a:moveTo>
                      <a:pt x="1518" y="0"/>
                    </a:moveTo>
                    <a:cubicBezTo>
                      <a:pt x="1454" y="0"/>
                      <a:pt x="1388" y="5"/>
                      <a:pt x="1322" y="16"/>
                    </a:cubicBezTo>
                    <a:cubicBezTo>
                      <a:pt x="596" y="147"/>
                      <a:pt x="0" y="921"/>
                      <a:pt x="60" y="1266"/>
                    </a:cubicBezTo>
                    <a:cubicBezTo>
                      <a:pt x="95" y="1469"/>
                      <a:pt x="332" y="1540"/>
                      <a:pt x="669" y="1540"/>
                    </a:cubicBezTo>
                    <a:cubicBezTo>
                      <a:pt x="905" y="1540"/>
                      <a:pt x="1190" y="1506"/>
                      <a:pt x="1489" y="1457"/>
                    </a:cubicBezTo>
                    <a:cubicBezTo>
                      <a:pt x="2227" y="1337"/>
                      <a:pt x="2774" y="1171"/>
                      <a:pt x="2715" y="826"/>
                    </a:cubicBezTo>
                    <a:cubicBezTo>
                      <a:pt x="2661" y="511"/>
                      <a:pt x="2163" y="0"/>
                      <a:pt x="1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3"/>
              <p:cNvSpPr/>
              <p:nvPr/>
            </p:nvSpPr>
            <p:spPr>
              <a:xfrm>
                <a:off x="4389956" y="1827359"/>
                <a:ext cx="38658" cy="36928"/>
              </a:xfrm>
              <a:custGeom>
                <a:avLst/>
                <a:gdLst/>
                <a:ahLst/>
                <a:cxnLst/>
                <a:rect l="l" t="t" r="r" b="b"/>
                <a:pathLst>
                  <a:path w="715" h="683" extrusionOk="0">
                    <a:moveTo>
                      <a:pt x="314" y="0"/>
                    </a:moveTo>
                    <a:cubicBezTo>
                      <a:pt x="305" y="0"/>
                      <a:pt x="295" y="1"/>
                      <a:pt x="286" y="1"/>
                    </a:cubicBezTo>
                    <a:cubicBezTo>
                      <a:pt x="107" y="25"/>
                      <a:pt x="0" y="168"/>
                      <a:pt x="24" y="370"/>
                    </a:cubicBezTo>
                    <a:cubicBezTo>
                      <a:pt x="35" y="547"/>
                      <a:pt x="189" y="683"/>
                      <a:pt x="354" y="683"/>
                    </a:cubicBezTo>
                    <a:cubicBezTo>
                      <a:pt x="367" y="683"/>
                      <a:pt x="380" y="682"/>
                      <a:pt x="393" y="680"/>
                    </a:cubicBezTo>
                    <a:cubicBezTo>
                      <a:pt x="583" y="656"/>
                      <a:pt x="714" y="490"/>
                      <a:pt x="691" y="299"/>
                    </a:cubicBezTo>
                    <a:cubicBezTo>
                      <a:pt x="668" y="107"/>
                      <a:pt x="495" y="0"/>
                      <a:pt x="31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3"/>
              <p:cNvSpPr/>
              <p:nvPr/>
            </p:nvSpPr>
            <p:spPr>
              <a:xfrm>
                <a:off x="3285262" y="2917887"/>
                <a:ext cx="188047" cy="168691"/>
              </a:xfrm>
              <a:custGeom>
                <a:avLst/>
                <a:gdLst/>
                <a:ahLst/>
                <a:cxnLst/>
                <a:rect l="l" t="t" r="r" b="b"/>
                <a:pathLst>
                  <a:path w="3478" h="3120" extrusionOk="0">
                    <a:moveTo>
                      <a:pt x="3228" y="0"/>
                    </a:moveTo>
                    <a:lnTo>
                      <a:pt x="1" y="715"/>
                    </a:lnTo>
                    <a:lnTo>
                      <a:pt x="787" y="3120"/>
                    </a:lnTo>
                    <a:lnTo>
                      <a:pt x="3478" y="2322"/>
                    </a:lnTo>
                    <a:lnTo>
                      <a:pt x="3228" y="0"/>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3"/>
              <p:cNvSpPr/>
              <p:nvPr/>
            </p:nvSpPr>
            <p:spPr>
              <a:xfrm>
                <a:off x="3319378" y="2944271"/>
                <a:ext cx="130735" cy="114028"/>
              </a:xfrm>
              <a:custGeom>
                <a:avLst/>
                <a:gdLst/>
                <a:ahLst/>
                <a:cxnLst/>
                <a:rect l="l" t="t" r="r" b="b"/>
                <a:pathLst>
                  <a:path w="2418" h="2109" extrusionOk="0">
                    <a:moveTo>
                      <a:pt x="2251" y="1"/>
                    </a:moveTo>
                    <a:lnTo>
                      <a:pt x="1" y="548"/>
                    </a:lnTo>
                    <a:lnTo>
                      <a:pt x="489" y="2108"/>
                    </a:lnTo>
                    <a:lnTo>
                      <a:pt x="2418" y="1525"/>
                    </a:lnTo>
                    <a:lnTo>
                      <a:pt x="2251" y="1"/>
                    </a:ln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3"/>
              <p:cNvSpPr/>
              <p:nvPr/>
            </p:nvSpPr>
            <p:spPr>
              <a:xfrm>
                <a:off x="3397938" y="2978333"/>
                <a:ext cx="32873" cy="30440"/>
              </a:xfrm>
              <a:custGeom>
                <a:avLst/>
                <a:gdLst/>
                <a:ahLst/>
                <a:cxnLst/>
                <a:rect l="l" t="t" r="r" b="b"/>
                <a:pathLst>
                  <a:path w="608" h="563" extrusionOk="0">
                    <a:moveTo>
                      <a:pt x="277" y="1"/>
                    </a:moveTo>
                    <a:cubicBezTo>
                      <a:pt x="268" y="1"/>
                      <a:pt x="259" y="1"/>
                      <a:pt x="251" y="2"/>
                    </a:cubicBezTo>
                    <a:cubicBezTo>
                      <a:pt x="96" y="25"/>
                      <a:pt x="1" y="145"/>
                      <a:pt x="24" y="299"/>
                    </a:cubicBezTo>
                    <a:cubicBezTo>
                      <a:pt x="36" y="458"/>
                      <a:pt x="165" y="562"/>
                      <a:pt x="310" y="562"/>
                    </a:cubicBezTo>
                    <a:cubicBezTo>
                      <a:pt x="318" y="562"/>
                      <a:pt x="326" y="562"/>
                      <a:pt x="334" y="561"/>
                    </a:cubicBezTo>
                    <a:cubicBezTo>
                      <a:pt x="501" y="549"/>
                      <a:pt x="608" y="406"/>
                      <a:pt x="596" y="240"/>
                    </a:cubicBezTo>
                    <a:cubicBezTo>
                      <a:pt x="573" y="94"/>
                      <a:pt x="424" y="1"/>
                      <a:pt x="277" y="1"/>
                    </a:cubicBezTo>
                    <a:close/>
                  </a:path>
                </a:pathLst>
              </a:custGeom>
              <a:solidFill>
                <a:srgbClr val="3F3F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3"/>
              <p:cNvSpPr/>
              <p:nvPr/>
            </p:nvSpPr>
            <p:spPr>
              <a:xfrm>
                <a:off x="3325218" y="2998176"/>
                <a:ext cx="32873" cy="30548"/>
              </a:xfrm>
              <a:custGeom>
                <a:avLst/>
                <a:gdLst/>
                <a:ahLst/>
                <a:cxnLst/>
                <a:rect l="l" t="t" r="r" b="b"/>
                <a:pathLst>
                  <a:path w="608" h="565" extrusionOk="0">
                    <a:moveTo>
                      <a:pt x="298" y="0"/>
                    </a:moveTo>
                    <a:cubicBezTo>
                      <a:pt x="282" y="0"/>
                      <a:pt x="266" y="1"/>
                      <a:pt x="250" y="4"/>
                    </a:cubicBezTo>
                    <a:cubicBezTo>
                      <a:pt x="95" y="16"/>
                      <a:pt x="0" y="147"/>
                      <a:pt x="12" y="301"/>
                    </a:cubicBezTo>
                    <a:cubicBezTo>
                      <a:pt x="35" y="449"/>
                      <a:pt x="166" y="564"/>
                      <a:pt x="312" y="564"/>
                    </a:cubicBezTo>
                    <a:cubicBezTo>
                      <a:pt x="319" y="564"/>
                      <a:pt x="326" y="564"/>
                      <a:pt x="333" y="563"/>
                    </a:cubicBezTo>
                    <a:cubicBezTo>
                      <a:pt x="500" y="540"/>
                      <a:pt x="607" y="397"/>
                      <a:pt x="595" y="242"/>
                    </a:cubicBezTo>
                    <a:cubicBezTo>
                      <a:pt x="574" y="92"/>
                      <a:pt x="437" y="0"/>
                      <a:pt x="298" y="0"/>
                    </a:cubicBezTo>
                    <a:close/>
                  </a:path>
                </a:pathLst>
              </a:custGeom>
              <a:solidFill>
                <a:srgbClr val="3F3F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3"/>
              <p:cNvSpPr/>
              <p:nvPr/>
            </p:nvSpPr>
            <p:spPr>
              <a:xfrm>
                <a:off x="3242820" y="3034833"/>
                <a:ext cx="32873" cy="30062"/>
              </a:xfrm>
              <a:custGeom>
                <a:avLst/>
                <a:gdLst/>
                <a:ahLst/>
                <a:cxnLst/>
                <a:rect l="l" t="t" r="r" b="b"/>
                <a:pathLst>
                  <a:path w="608" h="556" extrusionOk="0">
                    <a:moveTo>
                      <a:pt x="298" y="1"/>
                    </a:moveTo>
                    <a:cubicBezTo>
                      <a:pt x="282" y="1"/>
                      <a:pt x="266" y="2"/>
                      <a:pt x="250" y="4"/>
                    </a:cubicBezTo>
                    <a:cubicBezTo>
                      <a:pt x="83" y="16"/>
                      <a:pt x="0" y="147"/>
                      <a:pt x="12" y="302"/>
                    </a:cubicBezTo>
                    <a:cubicBezTo>
                      <a:pt x="34" y="444"/>
                      <a:pt x="155" y="555"/>
                      <a:pt x="294" y="555"/>
                    </a:cubicBezTo>
                    <a:cubicBezTo>
                      <a:pt x="307" y="555"/>
                      <a:pt x="320" y="554"/>
                      <a:pt x="333" y="552"/>
                    </a:cubicBezTo>
                    <a:cubicBezTo>
                      <a:pt x="488" y="540"/>
                      <a:pt x="607" y="397"/>
                      <a:pt x="584" y="243"/>
                    </a:cubicBezTo>
                    <a:cubicBezTo>
                      <a:pt x="573" y="93"/>
                      <a:pt x="437" y="1"/>
                      <a:pt x="298" y="1"/>
                    </a:cubicBezTo>
                    <a:close/>
                  </a:path>
                </a:pathLst>
              </a:custGeom>
              <a:solidFill>
                <a:srgbClr val="3F3F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3"/>
              <p:cNvSpPr/>
              <p:nvPr/>
            </p:nvSpPr>
            <p:spPr>
              <a:xfrm>
                <a:off x="3408264" y="2976441"/>
                <a:ext cx="44443" cy="23898"/>
              </a:xfrm>
              <a:custGeom>
                <a:avLst/>
                <a:gdLst/>
                <a:ahLst/>
                <a:cxnLst/>
                <a:rect l="l" t="t" r="r" b="b"/>
                <a:pathLst>
                  <a:path w="822" h="442" extrusionOk="0">
                    <a:moveTo>
                      <a:pt x="786" y="1"/>
                    </a:moveTo>
                    <a:cubicBezTo>
                      <a:pt x="786" y="1"/>
                      <a:pt x="238" y="60"/>
                      <a:pt x="83" y="156"/>
                    </a:cubicBezTo>
                    <a:cubicBezTo>
                      <a:pt x="36" y="180"/>
                      <a:pt x="0" y="227"/>
                      <a:pt x="36" y="346"/>
                    </a:cubicBezTo>
                    <a:cubicBezTo>
                      <a:pt x="60" y="430"/>
                      <a:pt x="131" y="441"/>
                      <a:pt x="167" y="441"/>
                    </a:cubicBezTo>
                    <a:cubicBezTo>
                      <a:pt x="333" y="441"/>
                      <a:pt x="822" y="311"/>
                      <a:pt x="822" y="311"/>
                    </a:cubicBezTo>
                    <a:lnTo>
                      <a:pt x="786"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3"/>
              <p:cNvSpPr/>
              <p:nvPr/>
            </p:nvSpPr>
            <p:spPr>
              <a:xfrm>
                <a:off x="3285262" y="2917887"/>
                <a:ext cx="188047" cy="168691"/>
              </a:xfrm>
              <a:custGeom>
                <a:avLst/>
                <a:gdLst/>
                <a:ahLst/>
                <a:cxnLst/>
                <a:rect l="l" t="t" r="r" b="b"/>
                <a:pathLst>
                  <a:path w="3478" h="3120" extrusionOk="0">
                    <a:moveTo>
                      <a:pt x="2882" y="489"/>
                    </a:moveTo>
                    <a:lnTo>
                      <a:pt x="3049" y="2013"/>
                    </a:lnTo>
                    <a:lnTo>
                      <a:pt x="1120" y="2596"/>
                    </a:lnTo>
                    <a:lnTo>
                      <a:pt x="632" y="1036"/>
                    </a:lnTo>
                    <a:lnTo>
                      <a:pt x="2882" y="489"/>
                    </a:lnTo>
                    <a:close/>
                    <a:moveTo>
                      <a:pt x="3228" y="0"/>
                    </a:moveTo>
                    <a:lnTo>
                      <a:pt x="1" y="715"/>
                    </a:lnTo>
                    <a:lnTo>
                      <a:pt x="787" y="3120"/>
                    </a:lnTo>
                    <a:lnTo>
                      <a:pt x="3478" y="2322"/>
                    </a:lnTo>
                    <a:lnTo>
                      <a:pt x="3228" y="0"/>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3"/>
              <p:cNvSpPr/>
              <p:nvPr/>
            </p:nvSpPr>
            <p:spPr>
              <a:xfrm>
                <a:off x="4084154" y="3501105"/>
                <a:ext cx="264012" cy="308834"/>
              </a:xfrm>
              <a:custGeom>
                <a:avLst/>
                <a:gdLst/>
                <a:ahLst/>
                <a:cxnLst/>
                <a:rect l="l" t="t" r="r" b="b"/>
                <a:pathLst>
                  <a:path w="4883" h="5712" extrusionOk="0">
                    <a:moveTo>
                      <a:pt x="1989" y="1"/>
                    </a:moveTo>
                    <a:cubicBezTo>
                      <a:pt x="1989" y="1"/>
                      <a:pt x="1334" y="120"/>
                      <a:pt x="251" y="191"/>
                    </a:cubicBezTo>
                    <a:lnTo>
                      <a:pt x="1" y="24"/>
                    </a:lnTo>
                    <a:lnTo>
                      <a:pt x="1" y="24"/>
                    </a:lnTo>
                    <a:cubicBezTo>
                      <a:pt x="298" y="1465"/>
                      <a:pt x="715" y="3513"/>
                      <a:pt x="1096" y="4894"/>
                    </a:cubicBezTo>
                    <a:cubicBezTo>
                      <a:pt x="1254" y="5470"/>
                      <a:pt x="1480" y="5712"/>
                      <a:pt x="1867" y="5712"/>
                    </a:cubicBezTo>
                    <a:cubicBezTo>
                      <a:pt x="2064" y="5712"/>
                      <a:pt x="2303" y="5649"/>
                      <a:pt x="2596" y="5537"/>
                    </a:cubicBezTo>
                    <a:cubicBezTo>
                      <a:pt x="2953" y="5394"/>
                      <a:pt x="4882" y="4287"/>
                      <a:pt x="4251" y="3787"/>
                    </a:cubicBezTo>
                    <a:cubicBezTo>
                      <a:pt x="4183" y="3730"/>
                      <a:pt x="4099" y="3706"/>
                      <a:pt x="4004" y="3706"/>
                    </a:cubicBezTo>
                    <a:cubicBezTo>
                      <a:pt x="3459" y="3706"/>
                      <a:pt x="2560" y="4516"/>
                      <a:pt x="2215" y="4668"/>
                    </a:cubicBezTo>
                    <a:cubicBezTo>
                      <a:pt x="2096" y="3168"/>
                      <a:pt x="1989" y="1"/>
                      <a:pt x="1989"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3"/>
              <p:cNvSpPr/>
              <p:nvPr/>
            </p:nvSpPr>
            <p:spPr>
              <a:xfrm>
                <a:off x="3321325" y="3935640"/>
                <a:ext cx="163554" cy="330947"/>
              </a:xfrm>
              <a:custGeom>
                <a:avLst/>
                <a:gdLst/>
                <a:ahLst/>
                <a:cxnLst/>
                <a:rect l="l" t="t" r="r" b="b"/>
                <a:pathLst>
                  <a:path w="3025" h="6121" extrusionOk="0">
                    <a:moveTo>
                      <a:pt x="1977" y="0"/>
                    </a:moveTo>
                    <a:cubicBezTo>
                      <a:pt x="1977" y="0"/>
                      <a:pt x="1346" y="203"/>
                      <a:pt x="286" y="429"/>
                    </a:cubicBezTo>
                    <a:lnTo>
                      <a:pt x="1" y="310"/>
                    </a:lnTo>
                    <a:lnTo>
                      <a:pt x="1" y="310"/>
                    </a:lnTo>
                    <a:cubicBezTo>
                      <a:pt x="322" y="1167"/>
                      <a:pt x="1144" y="5108"/>
                      <a:pt x="1537" y="6120"/>
                    </a:cubicBezTo>
                    <a:lnTo>
                      <a:pt x="3025" y="5906"/>
                    </a:lnTo>
                    <a:cubicBezTo>
                      <a:pt x="2751" y="4501"/>
                      <a:pt x="1977" y="0"/>
                      <a:pt x="197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3"/>
              <p:cNvSpPr/>
              <p:nvPr/>
            </p:nvSpPr>
            <p:spPr>
              <a:xfrm>
                <a:off x="3993376" y="3392972"/>
                <a:ext cx="262065" cy="177071"/>
              </a:xfrm>
              <a:custGeom>
                <a:avLst/>
                <a:gdLst/>
                <a:ahLst/>
                <a:cxnLst/>
                <a:rect l="l" t="t" r="r" b="b"/>
                <a:pathLst>
                  <a:path w="4847" h="3275" extrusionOk="0">
                    <a:moveTo>
                      <a:pt x="4585" y="0"/>
                    </a:moveTo>
                    <a:lnTo>
                      <a:pt x="1" y="643"/>
                    </a:lnTo>
                    <a:lnTo>
                      <a:pt x="668" y="3274"/>
                    </a:lnTo>
                    <a:lnTo>
                      <a:pt x="4847" y="2346"/>
                    </a:lnTo>
                    <a:lnTo>
                      <a:pt x="45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3"/>
              <p:cNvSpPr/>
              <p:nvPr/>
            </p:nvSpPr>
            <p:spPr>
              <a:xfrm>
                <a:off x="3231195" y="3848052"/>
                <a:ext cx="267202" cy="189993"/>
              </a:xfrm>
              <a:custGeom>
                <a:avLst/>
                <a:gdLst/>
                <a:ahLst/>
                <a:cxnLst/>
                <a:rect l="l" t="t" r="r" b="b"/>
                <a:pathLst>
                  <a:path w="4942" h="3514" extrusionOk="0">
                    <a:moveTo>
                      <a:pt x="4537" y="1"/>
                    </a:moveTo>
                    <a:lnTo>
                      <a:pt x="1" y="930"/>
                    </a:lnTo>
                    <a:lnTo>
                      <a:pt x="834" y="3513"/>
                    </a:lnTo>
                    <a:lnTo>
                      <a:pt x="4942" y="2323"/>
                    </a:lnTo>
                    <a:lnTo>
                      <a:pt x="45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1" name="Google Shape;4661;p73"/>
            <p:cNvSpPr/>
            <p:nvPr/>
          </p:nvSpPr>
          <p:spPr>
            <a:xfrm rot="-1332241" flipH="1">
              <a:off x="3160546" y="1536988"/>
              <a:ext cx="132132" cy="132245"/>
            </a:xfrm>
            <a:custGeom>
              <a:avLst/>
              <a:gdLst/>
              <a:ahLst/>
              <a:cxnLst/>
              <a:rect l="l" t="t" r="r" b="b"/>
              <a:pathLst>
                <a:path w="5277" h="5282" extrusionOk="0">
                  <a:moveTo>
                    <a:pt x="3073" y="0"/>
                  </a:moveTo>
                  <a:cubicBezTo>
                    <a:pt x="2973" y="0"/>
                    <a:pt x="2871" y="5"/>
                    <a:pt x="2767" y="15"/>
                  </a:cubicBezTo>
                  <a:cubicBezTo>
                    <a:pt x="1394" y="120"/>
                    <a:pt x="0" y="1324"/>
                    <a:pt x="444" y="2824"/>
                  </a:cubicBezTo>
                  <a:cubicBezTo>
                    <a:pt x="908" y="4324"/>
                    <a:pt x="2007" y="4134"/>
                    <a:pt x="2112" y="4218"/>
                  </a:cubicBezTo>
                  <a:cubicBezTo>
                    <a:pt x="2112" y="4218"/>
                    <a:pt x="2190" y="5281"/>
                    <a:pt x="2437" y="5281"/>
                  </a:cubicBezTo>
                  <a:cubicBezTo>
                    <a:pt x="2448" y="5281"/>
                    <a:pt x="2460" y="5279"/>
                    <a:pt x="2472" y="5275"/>
                  </a:cubicBezTo>
                  <a:cubicBezTo>
                    <a:pt x="2725" y="5169"/>
                    <a:pt x="2683" y="4134"/>
                    <a:pt x="2683" y="4134"/>
                  </a:cubicBezTo>
                  <a:lnTo>
                    <a:pt x="2683" y="4134"/>
                  </a:lnTo>
                  <a:cubicBezTo>
                    <a:pt x="2683" y="4134"/>
                    <a:pt x="2919" y="5195"/>
                    <a:pt x="3068" y="5195"/>
                  </a:cubicBezTo>
                  <a:cubicBezTo>
                    <a:pt x="3073" y="5195"/>
                    <a:pt x="3079" y="5193"/>
                    <a:pt x="3084" y="5190"/>
                  </a:cubicBezTo>
                  <a:cubicBezTo>
                    <a:pt x="3232" y="5106"/>
                    <a:pt x="3443" y="4176"/>
                    <a:pt x="3443" y="4176"/>
                  </a:cubicBezTo>
                  <a:cubicBezTo>
                    <a:pt x="3443" y="4176"/>
                    <a:pt x="3645" y="5086"/>
                    <a:pt x="3793" y="5086"/>
                  </a:cubicBezTo>
                  <a:cubicBezTo>
                    <a:pt x="3796" y="5086"/>
                    <a:pt x="3799" y="5085"/>
                    <a:pt x="3802" y="5084"/>
                  </a:cubicBezTo>
                  <a:cubicBezTo>
                    <a:pt x="3950" y="5021"/>
                    <a:pt x="4035" y="4408"/>
                    <a:pt x="3971" y="4049"/>
                  </a:cubicBezTo>
                  <a:cubicBezTo>
                    <a:pt x="3908" y="3669"/>
                    <a:pt x="5175" y="3606"/>
                    <a:pt x="5218" y="2106"/>
                  </a:cubicBezTo>
                  <a:cubicBezTo>
                    <a:pt x="5276" y="719"/>
                    <a:pt x="4305" y="0"/>
                    <a:pt x="3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3"/>
            <p:cNvSpPr/>
            <p:nvPr/>
          </p:nvSpPr>
          <p:spPr>
            <a:xfrm rot="-1332241" flipH="1">
              <a:off x="3217675" y="1569127"/>
              <a:ext cx="58442" cy="43514"/>
            </a:xfrm>
            <a:custGeom>
              <a:avLst/>
              <a:gdLst/>
              <a:ahLst/>
              <a:cxnLst/>
              <a:rect l="l" t="t" r="r" b="b"/>
              <a:pathLst>
                <a:path w="2334" h="1738" extrusionOk="0">
                  <a:moveTo>
                    <a:pt x="1026" y="1"/>
                  </a:moveTo>
                  <a:cubicBezTo>
                    <a:pt x="990" y="1"/>
                    <a:pt x="955" y="5"/>
                    <a:pt x="921" y="15"/>
                  </a:cubicBezTo>
                  <a:cubicBezTo>
                    <a:pt x="1" y="259"/>
                    <a:pt x="649" y="1738"/>
                    <a:pt x="1353" y="1738"/>
                  </a:cubicBezTo>
                  <a:cubicBezTo>
                    <a:pt x="1442" y="1738"/>
                    <a:pt x="1531" y="1715"/>
                    <a:pt x="1618" y="1663"/>
                  </a:cubicBezTo>
                  <a:cubicBezTo>
                    <a:pt x="2334" y="1225"/>
                    <a:pt x="1607" y="1"/>
                    <a:pt x="10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3"/>
            <p:cNvSpPr/>
            <p:nvPr/>
          </p:nvSpPr>
          <p:spPr>
            <a:xfrm rot="-1332241" flipH="1">
              <a:off x="3168537" y="1580996"/>
              <a:ext cx="51456" cy="47270"/>
            </a:xfrm>
            <a:custGeom>
              <a:avLst/>
              <a:gdLst/>
              <a:ahLst/>
              <a:cxnLst/>
              <a:rect l="l" t="t" r="r" b="b"/>
              <a:pathLst>
                <a:path w="2055" h="1888" extrusionOk="0">
                  <a:moveTo>
                    <a:pt x="1115" y="0"/>
                  </a:moveTo>
                  <a:cubicBezTo>
                    <a:pt x="358" y="0"/>
                    <a:pt x="0" y="1676"/>
                    <a:pt x="740" y="1876"/>
                  </a:cubicBezTo>
                  <a:cubicBezTo>
                    <a:pt x="767" y="1883"/>
                    <a:pt x="794" y="1887"/>
                    <a:pt x="821" y="1887"/>
                  </a:cubicBezTo>
                  <a:cubicBezTo>
                    <a:pt x="1414" y="1887"/>
                    <a:pt x="2055" y="199"/>
                    <a:pt x="1247" y="17"/>
                  </a:cubicBezTo>
                  <a:cubicBezTo>
                    <a:pt x="1202" y="6"/>
                    <a:pt x="1158" y="0"/>
                    <a:pt x="1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21"/>
        <p:cNvGrpSpPr/>
        <p:nvPr/>
      </p:nvGrpSpPr>
      <p:grpSpPr>
        <a:xfrm>
          <a:off x="0" y="0"/>
          <a:ext cx="0" cy="0"/>
          <a:chOff x="0" y="0"/>
          <a:chExt cx="0" cy="0"/>
        </a:xfrm>
      </p:grpSpPr>
      <p:sp>
        <p:nvSpPr>
          <p:cNvPr id="4722" name="Google Shape;4722;p78"/>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723" name="Google Shape;4723;p78"/>
          <p:cNvSpPr txBox="1">
            <a:spLocks noGrp="1"/>
          </p:cNvSpPr>
          <p:nvPr>
            <p:ph type="body" idx="4294967295"/>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You can easily</a:t>
            </a:r>
            <a:r>
              <a:rPr lang="en">
                <a:latin typeface="Arial"/>
                <a:ea typeface="Arial"/>
                <a:cs typeface="Arial"/>
                <a:sym typeface="Arial"/>
              </a:rPr>
              <a:t> </a:t>
            </a:r>
            <a:r>
              <a:rPr lang="en">
                <a:solidFill>
                  <a:srgbClr val="869FB2"/>
                </a:solidFill>
                <a:latin typeface="Arial"/>
                <a:ea typeface="Arial"/>
                <a:cs typeface="Arial"/>
                <a:sym typeface="Arial"/>
              </a:rPr>
              <a:t>resize</a:t>
            </a:r>
            <a:r>
              <a:rPr lang="en">
                <a:latin typeface="Arial"/>
                <a:ea typeface="Arial"/>
                <a:cs typeface="Arial"/>
                <a:sym typeface="Arial"/>
              </a:rPr>
              <a:t> </a:t>
            </a:r>
            <a:r>
              <a:rPr lang="en">
                <a:solidFill>
                  <a:schemeClr val="lt1"/>
                </a:solidFill>
                <a:latin typeface="Arial"/>
                <a:ea typeface="Arial"/>
                <a:cs typeface="Arial"/>
                <a:sym typeface="Arial"/>
              </a:rPr>
              <a:t>these resources without losing quality. To</a:t>
            </a:r>
            <a:r>
              <a:rPr lang="en">
                <a:latin typeface="Arial"/>
                <a:ea typeface="Arial"/>
                <a:cs typeface="Arial"/>
                <a:sym typeface="Arial"/>
              </a:rPr>
              <a:t> </a:t>
            </a:r>
            <a:r>
              <a:rPr lang="en">
                <a:solidFill>
                  <a:srgbClr val="869FB2"/>
                </a:solidFill>
                <a:latin typeface="Arial"/>
                <a:ea typeface="Arial"/>
                <a:cs typeface="Arial"/>
                <a:sym typeface="Arial"/>
              </a:rPr>
              <a:t>change the color</a:t>
            </a:r>
            <a:r>
              <a:rPr lang="en">
                <a:solidFill>
                  <a:schemeClr val="lt1"/>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4724" name="Google Shape;4724;p78"/>
          <p:cNvGrpSpPr/>
          <p:nvPr/>
        </p:nvGrpSpPr>
        <p:grpSpPr>
          <a:xfrm>
            <a:off x="5082683" y="3095787"/>
            <a:ext cx="442841" cy="514271"/>
            <a:chOff x="4727025" y="1332775"/>
            <a:chExt cx="59900" cy="69625"/>
          </a:xfrm>
        </p:grpSpPr>
        <p:sp>
          <p:nvSpPr>
            <p:cNvPr id="4725" name="Google Shape;4725;p7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7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27" name="Google Shape;4727;p78"/>
          <p:cNvGrpSpPr/>
          <p:nvPr/>
        </p:nvGrpSpPr>
        <p:grpSpPr>
          <a:xfrm>
            <a:off x="5758034" y="2343273"/>
            <a:ext cx="500909" cy="500899"/>
            <a:chOff x="4820425" y="1329900"/>
            <a:chExt cx="70175" cy="70350"/>
          </a:xfrm>
        </p:grpSpPr>
        <p:sp>
          <p:nvSpPr>
            <p:cNvPr id="4728" name="Google Shape;4728;p7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7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7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7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32" name="Google Shape;4732;p78"/>
          <p:cNvGrpSpPr/>
          <p:nvPr/>
        </p:nvGrpSpPr>
        <p:grpSpPr>
          <a:xfrm>
            <a:off x="6410642" y="2355072"/>
            <a:ext cx="538135" cy="493119"/>
            <a:chOff x="4903200" y="1331525"/>
            <a:chExt cx="73575" cy="67425"/>
          </a:xfrm>
        </p:grpSpPr>
        <p:sp>
          <p:nvSpPr>
            <p:cNvPr id="4733" name="Google Shape;4733;p7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p7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35" name="Google Shape;4735;p78"/>
          <p:cNvGrpSpPr/>
          <p:nvPr/>
        </p:nvGrpSpPr>
        <p:grpSpPr>
          <a:xfrm>
            <a:off x="5670574" y="3097043"/>
            <a:ext cx="544563" cy="511895"/>
            <a:chOff x="4815575" y="1416800"/>
            <a:chExt cx="73750" cy="71400"/>
          </a:xfrm>
        </p:grpSpPr>
        <p:sp>
          <p:nvSpPr>
            <p:cNvPr id="4736" name="Google Shape;4736;p7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7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7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39" name="Google Shape;4739;p78"/>
          <p:cNvGrpSpPr/>
          <p:nvPr/>
        </p:nvGrpSpPr>
        <p:grpSpPr>
          <a:xfrm>
            <a:off x="6367197" y="3096741"/>
            <a:ext cx="602914" cy="512477"/>
            <a:chOff x="4902475" y="1418875"/>
            <a:chExt cx="74500" cy="63775"/>
          </a:xfrm>
        </p:grpSpPr>
        <p:sp>
          <p:nvSpPr>
            <p:cNvPr id="4740" name="Google Shape;4740;p7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78"/>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42" name="Google Shape;4742;p78"/>
          <p:cNvGrpSpPr/>
          <p:nvPr/>
        </p:nvGrpSpPr>
        <p:grpSpPr>
          <a:xfrm>
            <a:off x="5783110" y="3835982"/>
            <a:ext cx="515391" cy="525699"/>
            <a:chOff x="4818100" y="1507675"/>
            <a:chExt cx="71225" cy="71625"/>
          </a:xfrm>
        </p:grpSpPr>
        <p:sp>
          <p:nvSpPr>
            <p:cNvPr id="4743" name="Google Shape;4743;p7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p7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7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7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47" name="Google Shape;4747;p78"/>
          <p:cNvGrpSpPr/>
          <p:nvPr/>
        </p:nvGrpSpPr>
        <p:grpSpPr>
          <a:xfrm>
            <a:off x="5121210" y="3857510"/>
            <a:ext cx="522956" cy="489869"/>
            <a:chOff x="4721450" y="1509475"/>
            <a:chExt cx="79350" cy="74325"/>
          </a:xfrm>
        </p:grpSpPr>
        <p:sp>
          <p:nvSpPr>
            <p:cNvPr id="4748" name="Google Shape;4748;p7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9" name="Google Shape;4749;p7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0" name="Google Shape;4750;p7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7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52" name="Google Shape;4752;p78"/>
          <p:cNvGrpSpPr/>
          <p:nvPr/>
        </p:nvGrpSpPr>
        <p:grpSpPr>
          <a:xfrm>
            <a:off x="6444472" y="3837278"/>
            <a:ext cx="525704" cy="535436"/>
            <a:chOff x="4906800" y="1507500"/>
            <a:chExt cx="70350" cy="71075"/>
          </a:xfrm>
        </p:grpSpPr>
        <p:sp>
          <p:nvSpPr>
            <p:cNvPr id="4753" name="Google Shape;4753;p7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p7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7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7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7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58" name="Google Shape;4758;p78"/>
          <p:cNvGrpSpPr/>
          <p:nvPr/>
        </p:nvGrpSpPr>
        <p:grpSpPr>
          <a:xfrm>
            <a:off x="4477270" y="2343251"/>
            <a:ext cx="508055" cy="508095"/>
            <a:chOff x="3736598" y="2170606"/>
            <a:chExt cx="404889" cy="404888"/>
          </a:xfrm>
        </p:grpSpPr>
        <p:sp>
          <p:nvSpPr>
            <p:cNvPr id="4759" name="Google Shape;4759;p7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7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7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7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63" name="Google Shape;4763;p78"/>
          <p:cNvGrpSpPr/>
          <p:nvPr/>
        </p:nvGrpSpPr>
        <p:grpSpPr>
          <a:xfrm>
            <a:off x="3765304" y="2343348"/>
            <a:ext cx="575790" cy="507905"/>
            <a:chOff x="3161917" y="2170682"/>
            <a:chExt cx="458870" cy="404737"/>
          </a:xfrm>
        </p:grpSpPr>
        <p:sp>
          <p:nvSpPr>
            <p:cNvPr id="4764" name="Google Shape;4764;p7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7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7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67" name="Google Shape;4767;p78"/>
          <p:cNvGrpSpPr/>
          <p:nvPr/>
        </p:nvGrpSpPr>
        <p:grpSpPr>
          <a:xfrm>
            <a:off x="3792829" y="3103716"/>
            <a:ext cx="520730" cy="498566"/>
            <a:chOff x="3179914" y="2889488"/>
            <a:chExt cx="422876" cy="404910"/>
          </a:xfrm>
        </p:grpSpPr>
        <p:sp>
          <p:nvSpPr>
            <p:cNvPr id="4768" name="Google Shape;4768;p7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p7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p7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7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7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7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74" name="Google Shape;4774;p78"/>
          <p:cNvGrpSpPr/>
          <p:nvPr/>
        </p:nvGrpSpPr>
        <p:grpSpPr>
          <a:xfrm>
            <a:off x="4421513" y="3103678"/>
            <a:ext cx="516144" cy="498648"/>
            <a:chOff x="3729467" y="2889422"/>
            <a:chExt cx="419152" cy="404977"/>
          </a:xfrm>
        </p:grpSpPr>
        <p:sp>
          <p:nvSpPr>
            <p:cNvPr id="4775" name="Google Shape;4775;p7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7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7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7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7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7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7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82" name="Google Shape;4782;p7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7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p7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7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786" name="Google Shape;4786;p78"/>
          <p:cNvGrpSpPr/>
          <p:nvPr/>
        </p:nvGrpSpPr>
        <p:grpSpPr>
          <a:xfrm>
            <a:off x="7141859" y="2550554"/>
            <a:ext cx="166473" cy="141497"/>
            <a:chOff x="4660325" y="1866850"/>
            <a:chExt cx="68350" cy="58100"/>
          </a:xfrm>
        </p:grpSpPr>
        <p:sp>
          <p:nvSpPr>
            <p:cNvPr id="4787" name="Google Shape;4787;p7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7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89" name="Google Shape;4789;p78"/>
          <p:cNvGrpSpPr/>
          <p:nvPr/>
        </p:nvGrpSpPr>
        <p:grpSpPr>
          <a:xfrm>
            <a:off x="7451216" y="2576282"/>
            <a:ext cx="162515" cy="90049"/>
            <a:chOff x="4791775" y="1877500"/>
            <a:chExt cx="66725" cy="36975"/>
          </a:xfrm>
        </p:grpSpPr>
        <p:sp>
          <p:nvSpPr>
            <p:cNvPr id="4790" name="Google Shape;4790;p7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7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92" name="Google Shape;4792;p78"/>
          <p:cNvGrpSpPr/>
          <p:nvPr/>
        </p:nvGrpSpPr>
        <p:grpSpPr>
          <a:xfrm>
            <a:off x="7772906" y="2576282"/>
            <a:ext cx="144979" cy="90049"/>
            <a:chOff x="4923925" y="1877500"/>
            <a:chExt cx="59525" cy="36975"/>
          </a:xfrm>
        </p:grpSpPr>
        <p:sp>
          <p:nvSpPr>
            <p:cNvPr id="4793" name="Google Shape;4793;p7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7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95" name="Google Shape;4795;p78"/>
          <p:cNvGrpSpPr/>
          <p:nvPr/>
        </p:nvGrpSpPr>
        <p:grpSpPr>
          <a:xfrm>
            <a:off x="8067431" y="2558464"/>
            <a:ext cx="141447" cy="125667"/>
            <a:chOff x="5058450" y="1870100"/>
            <a:chExt cx="58075" cy="51600"/>
          </a:xfrm>
        </p:grpSpPr>
        <p:sp>
          <p:nvSpPr>
            <p:cNvPr id="4796" name="Google Shape;4796;p7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7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98" name="Google Shape;4798;p78"/>
          <p:cNvGrpSpPr/>
          <p:nvPr/>
        </p:nvGrpSpPr>
        <p:grpSpPr>
          <a:xfrm>
            <a:off x="7481951" y="2980870"/>
            <a:ext cx="101077" cy="107645"/>
            <a:chOff x="4811425" y="2065025"/>
            <a:chExt cx="41500" cy="44200"/>
          </a:xfrm>
        </p:grpSpPr>
        <p:sp>
          <p:nvSpPr>
            <p:cNvPr id="4799" name="Google Shape;4799;p7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7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01" name="Google Shape;4801;p78"/>
          <p:cNvGrpSpPr/>
          <p:nvPr/>
        </p:nvGrpSpPr>
        <p:grpSpPr>
          <a:xfrm>
            <a:off x="7774307" y="2981121"/>
            <a:ext cx="120867" cy="107218"/>
            <a:chOff x="4929875" y="2065025"/>
            <a:chExt cx="49625" cy="44025"/>
          </a:xfrm>
        </p:grpSpPr>
        <p:sp>
          <p:nvSpPr>
            <p:cNvPr id="4802" name="Google Shape;4802;p7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7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04" name="Google Shape;4804;p78"/>
          <p:cNvGrpSpPr/>
          <p:nvPr/>
        </p:nvGrpSpPr>
        <p:grpSpPr>
          <a:xfrm>
            <a:off x="8103041" y="2984106"/>
            <a:ext cx="70206" cy="101191"/>
            <a:chOff x="5083925" y="2066350"/>
            <a:chExt cx="28825" cy="41550"/>
          </a:xfrm>
        </p:grpSpPr>
        <p:sp>
          <p:nvSpPr>
            <p:cNvPr id="4805" name="Google Shape;4805;p7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p7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07" name="Google Shape;4807;p78"/>
          <p:cNvGrpSpPr/>
          <p:nvPr/>
        </p:nvGrpSpPr>
        <p:grpSpPr>
          <a:xfrm>
            <a:off x="7134563" y="2999758"/>
            <a:ext cx="181026" cy="69896"/>
            <a:chOff x="4659775" y="2072775"/>
            <a:chExt cx="74325" cy="28700"/>
          </a:xfrm>
        </p:grpSpPr>
        <p:sp>
          <p:nvSpPr>
            <p:cNvPr id="4808" name="Google Shape;4808;p7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7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7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11" name="Google Shape;4811;p78"/>
          <p:cNvGrpSpPr/>
          <p:nvPr/>
        </p:nvGrpSpPr>
        <p:grpSpPr>
          <a:xfrm>
            <a:off x="8054394" y="2790298"/>
            <a:ext cx="167387" cy="89197"/>
            <a:chOff x="4662475" y="1976500"/>
            <a:chExt cx="68725" cy="36625"/>
          </a:xfrm>
        </p:grpSpPr>
        <p:sp>
          <p:nvSpPr>
            <p:cNvPr id="4812" name="Google Shape;4812;p7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7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7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15" name="Google Shape;4815;p78"/>
          <p:cNvGrpSpPr/>
          <p:nvPr/>
        </p:nvGrpSpPr>
        <p:grpSpPr>
          <a:xfrm>
            <a:off x="7751361" y="2793736"/>
            <a:ext cx="166899" cy="82317"/>
            <a:chOff x="4920150" y="1977875"/>
            <a:chExt cx="68525" cy="33800"/>
          </a:xfrm>
        </p:grpSpPr>
        <p:sp>
          <p:nvSpPr>
            <p:cNvPr id="4816" name="Google Shape;4816;p7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7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7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19" name="Google Shape;4819;p78"/>
          <p:cNvGrpSpPr/>
          <p:nvPr/>
        </p:nvGrpSpPr>
        <p:grpSpPr>
          <a:xfrm>
            <a:off x="7162468" y="3197661"/>
            <a:ext cx="125190" cy="127859"/>
            <a:chOff x="4676550" y="2160575"/>
            <a:chExt cx="51400" cy="52500"/>
          </a:xfrm>
        </p:grpSpPr>
        <p:sp>
          <p:nvSpPr>
            <p:cNvPr id="4820" name="Google Shape;4820;p7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7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7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23" name="Google Shape;4823;p78"/>
          <p:cNvGrpSpPr/>
          <p:nvPr/>
        </p:nvGrpSpPr>
        <p:grpSpPr>
          <a:xfrm>
            <a:off x="7459767" y="3204717"/>
            <a:ext cx="145405" cy="113794"/>
            <a:chOff x="4768325" y="2163475"/>
            <a:chExt cx="59700" cy="46725"/>
          </a:xfrm>
        </p:grpSpPr>
        <p:sp>
          <p:nvSpPr>
            <p:cNvPr id="4824" name="Google Shape;4824;p7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7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826" name="Google Shape;4826;p7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7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7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7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7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7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832" name="Google Shape;4832;p78"/>
          <p:cNvGrpSpPr/>
          <p:nvPr/>
        </p:nvGrpSpPr>
        <p:grpSpPr>
          <a:xfrm>
            <a:off x="7476088" y="3459817"/>
            <a:ext cx="112768" cy="106853"/>
            <a:chOff x="4768575" y="2253950"/>
            <a:chExt cx="46300" cy="43875"/>
          </a:xfrm>
        </p:grpSpPr>
        <p:sp>
          <p:nvSpPr>
            <p:cNvPr id="4833" name="Google Shape;4833;p7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7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35" name="Google Shape;4835;p78"/>
          <p:cNvGrpSpPr/>
          <p:nvPr/>
        </p:nvGrpSpPr>
        <p:grpSpPr>
          <a:xfrm>
            <a:off x="7775732" y="3948825"/>
            <a:ext cx="118187" cy="146246"/>
            <a:chOff x="4960900" y="2433225"/>
            <a:chExt cx="48525" cy="60050"/>
          </a:xfrm>
        </p:grpSpPr>
        <p:sp>
          <p:nvSpPr>
            <p:cNvPr id="4836" name="Google Shape;4836;p7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7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38" name="Google Shape;4838;p78"/>
          <p:cNvGrpSpPr/>
          <p:nvPr/>
        </p:nvGrpSpPr>
        <p:grpSpPr>
          <a:xfrm>
            <a:off x="7464212" y="4212911"/>
            <a:ext cx="136394" cy="143810"/>
            <a:chOff x="4854075" y="2527625"/>
            <a:chExt cx="56000" cy="59050"/>
          </a:xfrm>
        </p:grpSpPr>
        <p:sp>
          <p:nvSpPr>
            <p:cNvPr id="4839" name="Google Shape;4839;p7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7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841" name="Google Shape;4841;p7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7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7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844" name="Google Shape;4844;p78"/>
          <p:cNvGrpSpPr/>
          <p:nvPr/>
        </p:nvGrpSpPr>
        <p:grpSpPr>
          <a:xfrm>
            <a:off x="8088407" y="3676649"/>
            <a:ext cx="99312" cy="160797"/>
            <a:chOff x="5059700" y="2334775"/>
            <a:chExt cx="40775" cy="66025"/>
          </a:xfrm>
        </p:grpSpPr>
        <p:sp>
          <p:nvSpPr>
            <p:cNvPr id="4845" name="Google Shape;4845;p7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7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7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7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7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7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7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7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7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54" name="Google Shape;4854;p78"/>
          <p:cNvGrpSpPr/>
          <p:nvPr/>
        </p:nvGrpSpPr>
        <p:grpSpPr>
          <a:xfrm>
            <a:off x="8045610" y="3941774"/>
            <a:ext cx="184984" cy="160371"/>
            <a:chOff x="5037700" y="2430325"/>
            <a:chExt cx="75950" cy="65850"/>
          </a:xfrm>
        </p:grpSpPr>
        <p:sp>
          <p:nvSpPr>
            <p:cNvPr id="4855" name="Google Shape;4855;p7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7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57" name="Google Shape;4857;p78"/>
          <p:cNvGrpSpPr/>
          <p:nvPr/>
        </p:nvGrpSpPr>
        <p:grpSpPr>
          <a:xfrm>
            <a:off x="7465137" y="3708240"/>
            <a:ext cx="173014" cy="97629"/>
            <a:chOff x="4756975" y="2341800"/>
            <a:chExt cx="91975" cy="51925"/>
          </a:xfrm>
        </p:grpSpPr>
        <p:sp>
          <p:nvSpPr>
            <p:cNvPr id="4858" name="Google Shape;4858;p7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7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7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7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7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7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7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7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7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7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7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7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7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7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7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7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7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7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7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7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78" name="Google Shape;4878;p78"/>
          <p:cNvGrpSpPr/>
          <p:nvPr/>
        </p:nvGrpSpPr>
        <p:grpSpPr>
          <a:xfrm>
            <a:off x="7732046" y="4196926"/>
            <a:ext cx="212497" cy="175761"/>
            <a:chOff x="4943575" y="2516350"/>
            <a:chExt cx="98675" cy="81700"/>
          </a:xfrm>
        </p:grpSpPr>
        <p:sp>
          <p:nvSpPr>
            <p:cNvPr id="4879" name="Google Shape;4879;p7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7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7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7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7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7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7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7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7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7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7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7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7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7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7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7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7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7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7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7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7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7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7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7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7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7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7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7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7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7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7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7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7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7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7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7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7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7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7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7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7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7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7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7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7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7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7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7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7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7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7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7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7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7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7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7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7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7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7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7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7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7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7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7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7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7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7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7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7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7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7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7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7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7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7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7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7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7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57" name="Google Shape;4957;p78"/>
          <p:cNvGrpSpPr/>
          <p:nvPr/>
        </p:nvGrpSpPr>
        <p:grpSpPr>
          <a:xfrm>
            <a:off x="1990126" y="3423153"/>
            <a:ext cx="965352" cy="134611"/>
            <a:chOff x="4411970" y="2962952"/>
            <a:chExt cx="706545" cy="104213"/>
          </a:xfrm>
        </p:grpSpPr>
        <p:sp>
          <p:nvSpPr>
            <p:cNvPr id="4958" name="Google Shape;4958;p7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7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7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7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62" name="Google Shape;4962;p78"/>
          <p:cNvGrpSpPr/>
          <p:nvPr/>
        </p:nvGrpSpPr>
        <p:grpSpPr>
          <a:xfrm>
            <a:off x="1990131" y="3012072"/>
            <a:ext cx="960158" cy="289172"/>
            <a:chOff x="4411970" y="2726085"/>
            <a:chExt cx="643107" cy="193659"/>
          </a:xfrm>
        </p:grpSpPr>
        <p:sp>
          <p:nvSpPr>
            <p:cNvPr id="4963" name="Google Shape;4963;p7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7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7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66" name="Google Shape;4966;p78"/>
          <p:cNvGrpSpPr/>
          <p:nvPr/>
        </p:nvGrpSpPr>
        <p:grpSpPr>
          <a:xfrm>
            <a:off x="993014" y="3278200"/>
            <a:ext cx="833174" cy="259209"/>
            <a:chOff x="4411970" y="4340222"/>
            <a:chExt cx="779468" cy="242682"/>
          </a:xfrm>
        </p:grpSpPr>
        <p:sp>
          <p:nvSpPr>
            <p:cNvPr id="4967" name="Google Shape;4967;p7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7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7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70" name="Google Shape;4970;p78"/>
          <p:cNvGrpSpPr/>
          <p:nvPr/>
        </p:nvGrpSpPr>
        <p:grpSpPr>
          <a:xfrm>
            <a:off x="1990125" y="2673924"/>
            <a:ext cx="965160" cy="216230"/>
            <a:chOff x="4411970" y="2468674"/>
            <a:chExt cx="747317" cy="167425"/>
          </a:xfrm>
        </p:grpSpPr>
        <p:sp>
          <p:nvSpPr>
            <p:cNvPr id="4971" name="Google Shape;4971;p7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7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73" name="Google Shape;4973;p78"/>
          <p:cNvGrpSpPr/>
          <p:nvPr/>
        </p:nvGrpSpPr>
        <p:grpSpPr>
          <a:xfrm>
            <a:off x="988873" y="2578652"/>
            <a:ext cx="810451" cy="319149"/>
            <a:chOff x="4411970" y="3686602"/>
            <a:chExt cx="797845" cy="314215"/>
          </a:xfrm>
        </p:grpSpPr>
        <p:sp>
          <p:nvSpPr>
            <p:cNvPr id="4974" name="Google Shape;4974;p78"/>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78"/>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78"/>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p78"/>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78"/>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979" name="Google Shape;4979;p78"/>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980" name="Google Shape;4980;p78"/>
          <p:cNvGrpSpPr/>
          <p:nvPr/>
        </p:nvGrpSpPr>
        <p:grpSpPr>
          <a:xfrm>
            <a:off x="988970" y="2333169"/>
            <a:ext cx="1970333" cy="208784"/>
            <a:chOff x="6336019" y="3733725"/>
            <a:chExt cx="2566206" cy="351310"/>
          </a:xfrm>
        </p:grpSpPr>
        <p:sp>
          <p:nvSpPr>
            <p:cNvPr id="4981" name="Google Shape;4981;p78"/>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78"/>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78"/>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78"/>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85" name="Google Shape;4985;p78"/>
          <p:cNvGrpSpPr/>
          <p:nvPr/>
        </p:nvGrpSpPr>
        <p:grpSpPr>
          <a:xfrm>
            <a:off x="1990127" y="3940736"/>
            <a:ext cx="946551" cy="153200"/>
            <a:chOff x="4404545" y="3301592"/>
            <a:chExt cx="782403" cy="129272"/>
          </a:xfrm>
        </p:grpSpPr>
        <p:sp>
          <p:nvSpPr>
            <p:cNvPr id="4986" name="Google Shape;4986;p7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78"/>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88" name="Google Shape;4988;p78"/>
          <p:cNvGrpSpPr/>
          <p:nvPr/>
        </p:nvGrpSpPr>
        <p:grpSpPr>
          <a:xfrm>
            <a:off x="1990127" y="3679693"/>
            <a:ext cx="962257" cy="139127"/>
            <a:chOff x="4411970" y="3131459"/>
            <a:chExt cx="710520" cy="117397"/>
          </a:xfrm>
        </p:grpSpPr>
        <p:sp>
          <p:nvSpPr>
            <p:cNvPr id="4989" name="Google Shape;4989;p7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7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991" name="Google Shape;4991;p78"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992" name="Google Shape;4992;p78"/>
          <p:cNvGrpSpPr/>
          <p:nvPr/>
        </p:nvGrpSpPr>
        <p:grpSpPr>
          <a:xfrm>
            <a:off x="990272" y="3614479"/>
            <a:ext cx="823838" cy="458988"/>
            <a:chOff x="4411970" y="1801825"/>
            <a:chExt cx="734586" cy="409262"/>
          </a:xfrm>
        </p:grpSpPr>
        <p:sp>
          <p:nvSpPr>
            <p:cNvPr id="4993" name="Google Shape;4993;p7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7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5" name="Google Shape;4995;p78"/>
          <p:cNvGrpSpPr/>
          <p:nvPr/>
        </p:nvGrpSpPr>
        <p:grpSpPr>
          <a:xfrm>
            <a:off x="990272" y="4162917"/>
            <a:ext cx="856348" cy="212040"/>
            <a:chOff x="4411970" y="2233974"/>
            <a:chExt cx="763574" cy="189068"/>
          </a:xfrm>
        </p:grpSpPr>
        <p:sp>
          <p:nvSpPr>
            <p:cNvPr id="4996" name="Google Shape;4996;p78"/>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78"/>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8" name="Google Shape;4998;p78"/>
          <p:cNvGrpSpPr/>
          <p:nvPr/>
        </p:nvGrpSpPr>
        <p:grpSpPr>
          <a:xfrm>
            <a:off x="3100470" y="2338245"/>
            <a:ext cx="511602" cy="511602"/>
            <a:chOff x="5681300" y="2527788"/>
            <a:chExt cx="805800" cy="805800"/>
          </a:xfrm>
        </p:grpSpPr>
        <p:sp>
          <p:nvSpPr>
            <p:cNvPr id="4999" name="Google Shape;4999;p78"/>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7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01" name="Google Shape;5001;p78"/>
          <p:cNvGrpSpPr/>
          <p:nvPr/>
        </p:nvGrpSpPr>
        <p:grpSpPr>
          <a:xfrm>
            <a:off x="3097662" y="3104827"/>
            <a:ext cx="513021" cy="512935"/>
            <a:chOff x="4049800" y="640400"/>
            <a:chExt cx="858900" cy="858900"/>
          </a:xfrm>
        </p:grpSpPr>
        <p:sp>
          <p:nvSpPr>
            <p:cNvPr id="5002" name="Google Shape;5002;p78"/>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78"/>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04" name="Google Shape;5004;p78"/>
          <p:cNvGrpSpPr/>
          <p:nvPr/>
        </p:nvGrpSpPr>
        <p:grpSpPr>
          <a:xfrm>
            <a:off x="3014861" y="3756719"/>
            <a:ext cx="686489" cy="686585"/>
            <a:chOff x="5080188" y="927900"/>
            <a:chExt cx="961200" cy="961200"/>
          </a:xfrm>
        </p:grpSpPr>
        <p:sp>
          <p:nvSpPr>
            <p:cNvPr id="5005" name="Google Shape;5005;p78"/>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78"/>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78"/>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78"/>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7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7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7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7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13" name="Google Shape;5013;p78"/>
          <p:cNvGrpSpPr/>
          <p:nvPr/>
        </p:nvGrpSpPr>
        <p:grpSpPr>
          <a:xfrm>
            <a:off x="3798010" y="3849449"/>
            <a:ext cx="510373" cy="510937"/>
            <a:chOff x="7508249" y="1522825"/>
            <a:chExt cx="1326333" cy="1322986"/>
          </a:xfrm>
        </p:grpSpPr>
        <p:sp>
          <p:nvSpPr>
            <p:cNvPr id="5014" name="Google Shape;5014;p78"/>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78"/>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78"/>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78"/>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78"/>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78"/>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78"/>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78"/>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78"/>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78"/>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24" name="Google Shape;5024;p78"/>
          <p:cNvGrpSpPr/>
          <p:nvPr/>
        </p:nvGrpSpPr>
        <p:grpSpPr>
          <a:xfrm>
            <a:off x="4489604" y="3850852"/>
            <a:ext cx="492652" cy="503347"/>
            <a:chOff x="6039282" y="1042577"/>
            <a:chExt cx="734316" cy="731929"/>
          </a:xfrm>
        </p:grpSpPr>
        <p:sp>
          <p:nvSpPr>
            <p:cNvPr id="5025" name="Google Shape;5025;p7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7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7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7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7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7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7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7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7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7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7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7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7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7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7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7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7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7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7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7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7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46" name="Google Shape;5046;p78"/>
          <p:cNvGrpSpPr/>
          <p:nvPr/>
        </p:nvGrpSpPr>
        <p:grpSpPr>
          <a:xfrm>
            <a:off x="5130019" y="2346895"/>
            <a:ext cx="483304" cy="504902"/>
            <a:chOff x="1825800" y="1651625"/>
            <a:chExt cx="568125" cy="591775"/>
          </a:xfrm>
        </p:grpSpPr>
        <p:sp>
          <p:nvSpPr>
            <p:cNvPr id="5047" name="Google Shape;5047;p78"/>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78"/>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78"/>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78"/>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7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78"/>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053" name="Google Shape;5053;p7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7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78"/>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78"/>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75"/>
        <p:cNvGrpSpPr/>
        <p:nvPr/>
      </p:nvGrpSpPr>
      <p:grpSpPr>
        <a:xfrm>
          <a:off x="0" y="0"/>
          <a:ext cx="0" cy="0"/>
          <a:chOff x="0" y="0"/>
          <a:chExt cx="0" cy="0"/>
        </a:xfrm>
      </p:grpSpPr>
      <p:sp>
        <p:nvSpPr>
          <p:cNvPr id="1276" name="Google Shape;1276;p36"/>
          <p:cNvSpPr txBox="1">
            <a:spLocks noGrp="1"/>
          </p:cNvSpPr>
          <p:nvPr>
            <p:ph type="title" idx="2"/>
          </p:nvPr>
        </p:nvSpPr>
        <p:spPr>
          <a:xfrm>
            <a:off x="2338425" y="2428875"/>
            <a:ext cx="4467300" cy="4476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smtClean="0">
                <a:solidFill>
                  <a:schemeClr val="dk1"/>
                </a:solidFill>
              </a:rPr>
              <a:t>Mê cung</a:t>
            </a:r>
            <a:endParaRPr>
              <a:solidFill>
                <a:schemeClr val="dk1"/>
              </a:solidFill>
            </a:endParaRPr>
          </a:p>
        </p:txBody>
      </p:sp>
      <p:sp>
        <p:nvSpPr>
          <p:cNvPr id="1277" name="Google Shape;1277;p36"/>
          <p:cNvSpPr txBox="1">
            <a:spLocks noGrp="1"/>
          </p:cNvSpPr>
          <p:nvPr>
            <p:ph type="title"/>
          </p:nvPr>
        </p:nvSpPr>
        <p:spPr>
          <a:xfrm>
            <a:off x="2338275" y="1209675"/>
            <a:ext cx="4467300" cy="1181100"/>
          </a:xfrm>
          <a:prstGeom prst="rect">
            <a:avLst/>
          </a:prstGeom>
        </p:spPr>
        <p:txBody>
          <a:bodyPr spcFirstLastPara="1" wrap="square" lIns="91425" tIns="457200" rIns="91425" bIns="0" anchor="b" anchorCtr="0">
            <a:noAutofit/>
          </a:bodyPr>
          <a:lstStyle/>
          <a:p>
            <a:pPr marL="0" lvl="0" indent="0" algn="ctr" rtl="0">
              <a:spcBef>
                <a:spcPts val="0"/>
              </a:spcBef>
              <a:spcAft>
                <a:spcPts val="0"/>
              </a:spcAft>
              <a:buNone/>
            </a:pPr>
            <a:r>
              <a:rPr lang="en">
                <a:solidFill>
                  <a:schemeClr val="lt2"/>
                </a:solidFill>
              </a:rPr>
              <a:t>01</a:t>
            </a:r>
            <a:endParaRPr>
              <a:solidFill>
                <a:schemeClr val="lt2"/>
              </a:solidFill>
            </a:endParaRPr>
          </a:p>
        </p:txBody>
      </p:sp>
      <p:grpSp>
        <p:nvGrpSpPr>
          <p:cNvPr id="1279" name="Google Shape;1279;p36"/>
          <p:cNvGrpSpPr/>
          <p:nvPr/>
        </p:nvGrpSpPr>
        <p:grpSpPr>
          <a:xfrm>
            <a:off x="1140223" y="2520574"/>
            <a:ext cx="615516" cy="835182"/>
            <a:chOff x="1245850" y="2185200"/>
            <a:chExt cx="689036" cy="934940"/>
          </a:xfrm>
        </p:grpSpPr>
        <p:sp>
          <p:nvSpPr>
            <p:cNvPr id="1280" name="Google Shape;1280;p36"/>
            <p:cNvSpPr/>
            <p:nvPr/>
          </p:nvSpPr>
          <p:spPr>
            <a:xfrm flipH="1">
              <a:off x="1245850" y="2185200"/>
              <a:ext cx="689036" cy="934940"/>
            </a:xfrm>
            <a:custGeom>
              <a:avLst/>
              <a:gdLst/>
              <a:ahLst/>
              <a:cxnLst/>
              <a:rect l="l" t="t" r="r" b="b"/>
              <a:pathLst>
                <a:path w="8706" h="11813" extrusionOk="0">
                  <a:moveTo>
                    <a:pt x="5353" y="5072"/>
                  </a:moveTo>
                  <a:cubicBezTo>
                    <a:pt x="5350" y="5079"/>
                    <a:pt x="5349" y="5089"/>
                    <a:pt x="5343" y="5095"/>
                  </a:cubicBezTo>
                  <a:cubicBezTo>
                    <a:pt x="5336" y="5109"/>
                    <a:pt x="5336" y="5116"/>
                    <a:pt x="5329" y="5131"/>
                  </a:cubicBezTo>
                  <a:lnTo>
                    <a:pt x="5343" y="5087"/>
                  </a:lnTo>
                  <a:lnTo>
                    <a:pt x="5353" y="5072"/>
                  </a:lnTo>
                  <a:close/>
                  <a:moveTo>
                    <a:pt x="5754" y="0"/>
                  </a:moveTo>
                  <a:cubicBezTo>
                    <a:pt x="5520" y="0"/>
                    <a:pt x="5285" y="28"/>
                    <a:pt x="5055" y="83"/>
                  </a:cubicBezTo>
                  <a:cubicBezTo>
                    <a:pt x="4724" y="162"/>
                    <a:pt x="4400" y="299"/>
                    <a:pt x="4126" y="508"/>
                  </a:cubicBezTo>
                  <a:cubicBezTo>
                    <a:pt x="3845" y="709"/>
                    <a:pt x="3622" y="976"/>
                    <a:pt x="3464" y="1264"/>
                  </a:cubicBezTo>
                  <a:cubicBezTo>
                    <a:pt x="3377" y="1408"/>
                    <a:pt x="3320" y="1559"/>
                    <a:pt x="3269" y="1710"/>
                  </a:cubicBezTo>
                  <a:lnTo>
                    <a:pt x="3233" y="1818"/>
                  </a:lnTo>
                  <a:cubicBezTo>
                    <a:pt x="3219" y="1861"/>
                    <a:pt x="3219" y="1883"/>
                    <a:pt x="3212" y="1912"/>
                  </a:cubicBezTo>
                  <a:cubicBezTo>
                    <a:pt x="3204" y="1962"/>
                    <a:pt x="3190" y="2013"/>
                    <a:pt x="3183" y="2049"/>
                  </a:cubicBezTo>
                  <a:cubicBezTo>
                    <a:pt x="3168" y="2077"/>
                    <a:pt x="3161" y="2099"/>
                    <a:pt x="3161" y="2113"/>
                  </a:cubicBezTo>
                  <a:cubicBezTo>
                    <a:pt x="3161" y="2128"/>
                    <a:pt x="3168" y="2142"/>
                    <a:pt x="3147" y="2149"/>
                  </a:cubicBezTo>
                  <a:cubicBezTo>
                    <a:pt x="3134" y="2156"/>
                    <a:pt x="3117" y="2160"/>
                    <a:pt x="3097" y="2160"/>
                  </a:cubicBezTo>
                  <a:cubicBezTo>
                    <a:pt x="3034" y="2160"/>
                    <a:pt x="2940" y="2130"/>
                    <a:pt x="2859" y="2092"/>
                  </a:cubicBezTo>
                  <a:lnTo>
                    <a:pt x="2852" y="2085"/>
                  </a:lnTo>
                  <a:cubicBezTo>
                    <a:pt x="2827" y="2073"/>
                    <a:pt x="2800" y="2068"/>
                    <a:pt x="2772" y="2068"/>
                  </a:cubicBezTo>
                  <a:cubicBezTo>
                    <a:pt x="2729" y="2068"/>
                    <a:pt x="2685" y="2082"/>
                    <a:pt x="2650" y="2113"/>
                  </a:cubicBezTo>
                  <a:cubicBezTo>
                    <a:pt x="2578" y="2178"/>
                    <a:pt x="2571" y="2293"/>
                    <a:pt x="2636" y="2365"/>
                  </a:cubicBezTo>
                  <a:cubicBezTo>
                    <a:pt x="2693" y="2423"/>
                    <a:pt x="2744" y="2488"/>
                    <a:pt x="2816" y="2538"/>
                  </a:cubicBezTo>
                  <a:cubicBezTo>
                    <a:pt x="2888" y="2589"/>
                    <a:pt x="2967" y="2646"/>
                    <a:pt x="3082" y="2668"/>
                  </a:cubicBezTo>
                  <a:cubicBezTo>
                    <a:pt x="3122" y="2681"/>
                    <a:pt x="3167" y="2687"/>
                    <a:pt x="3214" y="2687"/>
                  </a:cubicBezTo>
                  <a:cubicBezTo>
                    <a:pt x="3296" y="2687"/>
                    <a:pt x="3384" y="2668"/>
                    <a:pt x="3456" y="2632"/>
                  </a:cubicBezTo>
                  <a:cubicBezTo>
                    <a:pt x="3579" y="2574"/>
                    <a:pt x="3665" y="2495"/>
                    <a:pt x="3730" y="2416"/>
                  </a:cubicBezTo>
                  <a:cubicBezTo>
                    <a:pt x="3860" y="2265"/>
                    <a:pt x="3939" y="2092"/>
                    <a:pt x="3982" y="2013"/>
                  </a:cubicBezTo>
                  <a:cubicBezTo>
                    <a:pt x="4040" y="1912"/>
                    <a:pt x="4105" y="1818"/>
                    <a:pt x="4177" y="1732"/>
                  </a:cubicBezTo>
                  <a:cubicBezTo>
                    <a:pt x="4450" y="1386"/>
                    <a:pt x="4839" y="1206"/>
                    <a:pt x="5249" y="1163"/>
                  </a:cubicBezTo>
                  <a:cubicBezTo>
                    <a:pt x="5303" y="1158"/>
                    <a:pt x="5356" y="1156"/>
                    <a:pt x="5410" y="1156"/>
                  </a:cubicBezTo>
                  <a:cubicBezTo>
                    <a:pt x="5778" y="1156"/>
                    <a:pt x="6150" y="1262"/>
                    <a:pt x="6452" y="1444"/>
                  </a:cubicBezTo>
                  <a:cubicBezTo>
                    <a:pt x="6812" y="1653"/>
                    <a:pt x="7057" y="1969"/>
                    <a:pt x="7143" y="2286"/>
                  </a:cubicBezTo>
                  <a:cubicBezTo>
                    <a:pt x="7186" y="2445"/>
                    <a:pt x="7194" y="2610"/>
                    <a:pt x="7165" y="2783"/>
                  </a:cubicBezTo>
                  <a:cubicBezTo>
                    <a:pt x="7150" y="2869"/>
                    <a:pt x="7129" y="2956"/>
                    <a:pt x="7100" y="3049"/>
                  </a:cubicBezTo>
                  <a:cubicBezTo>
                    <a:pt x="7086" y="3093"/>
                    <a:pt x="7064" y="3136"/>
                    <a:pt x="7050" y="3186"/>
                  </a:cubicBezTo>
                  <a:lnTo>
                    <a:pt x="6985" y="3338"/>
                  </a:lnTo>
                  <a:cubicBezTo>
                    <a:pt x="6898" y="3532"/>
                    <a:pt x="6798" y="3705"/>
                    <a:pt x="6697" y="3834"/>
                  </a:cubicBezTo>
                  <a:cubicBezTo>
                    <a:pt x="6596" y="3971"/>
                    <a:pt x="6495" y="4058"/>
                    <a:pt x="6373" y="4130"/>
                  </a:cubicBezTo>
                  <a:cubicBezTo>
                    <a:pt x="6261" y="4189"/>
                    <a:pt x="6118" y="4224"/>
                    <a:pt x="5952" y="4224"/>
                  </a:cubicBezTo>
                  <a:cubicBezTo>
                    <a:pt x="5936" y="4224"/>
                    <a:pt x="5921" y="4224"/>
                    <a:pt x="5905" y="4223"/>
                  </a:cubicBezTo>
                  <a:cubicBezTo>
                    <a:pt x="5811" y="4223"/>
                    <a:pt x="5710" y="4209"/>
                    <a:pt x="5610" y="4180"/>
                  </a:cubicBezTo>
                  <a:lnTo>
                    <a:pt x="5538" y="4166"/>
                  </a:lnTo>
                  <a:lnTo>
                    <a:pt x="5494" y="4151"/>
                  </a:lnTo>
                  <a:lnTo>
                    <a:pt x="5415" y="4122"/>
                  </a:lnTo>
                  <a:cubicBezTo>
                    <a:pt x="5323" y="4093"/>
                    <a:pt x="5223" y="4078"/>
                    <a:pt x="5119" y="4078"/>
                  </a:cubicBezTo>
                  <a:cubicBezTo>
                    <a:pt x="5044" y="4078"/>
                    <a:pt x="4967" y="4086"/>
                    <a:pt x="4889" y="4101"/>
                  </a:cubicBezTo>
                  <a:cubicBezTo>
                    <a:pt x="4709" y="4144"/>
                    <a:pt x="4515" y="4245"/>
                    <a:pt x="4371" y="4432"/>
                  </a:cubicBezTo>
                  <a:cubicBezTo>
                    <a:pt x="4335" y="4475"/>
                    <a:pt x="4306" y="4526"/>
                    <a:pt x="4285" y="4583"/>
                  </a:cubicBezTo>
                  <a:cubicBezTo>
                    <a:pt x="4270" y="4605"/>
                    <a:pt x="4263" y="4634"/>
                    <a:pt x="4249" y="4662"/>
                  </a:cubicBezTo>
                  <a:lnTo>
                    <a:pt x="4241" y="4684"/>
                  </a:lnTo>
                  <a:lnTo>
                    <a:pt x="4213" y="4785"/>
                  </a:lnTo>
                  <a:cubicBezTo>
                    <a:pt x="4177" y="4914"/>
                    <a:pt x="4133" y="5044"/>
                    <a:pt x="4090" y="5174"/>
                  </a:cubicBezTo>
                  <a:cubicBezTo>
                    <a:pt x="4011" y="5390"/>
                    <a:pt x="3932" y="5613"/>
                    <a:pt x="3845" y="5822"/>
                  </a:cubicBezTo>
                  <a:cubicBezTo>
                    <a:pt x="3677" y="5789"/>
                    <a:pt x="3508" y="5773"/>
                    <a:pt x="3340" y="5773"/>
                  </a:cubicBezTo>
                  <a:cubicBezTo>
                    <a:pt x="2263" y="5773"/>
                    <a:pt x="1250" y="6435"/>
                    <a:pt x="857" y="7507"/>
                  </a:cubicBezTo>
                  <a:lnTo>
                    <a:pt x="0" y="9833"/>
                  </a:lnTo>
                  <a:lnTo>
                    <a:pt x="5386" y="11813"/>
                  </a:lnTo>
                  <a:lnTo>
                    <a:pt x="6243" y="9480"/>
                  </a:lnTo>
                  <a:cubicBezTo>
                    <a:pt x="6711" y="8198"/>
                    <a:pt x="6121" y="6779"/>
                    <a:pt x="4918" y="6196"/>
                  </a:cubicBezTo>
                  <a:cubicBezTo>
                    <a:pt x="4990" y="5980"/>
                    <a:pt x="5062" y="5771"/>
                    <a:pt x="5149" y="5563"/>
                  </a:cubicBezTo>
                  <a:cubicBezTo>
                    <a:pt x="5170" y="5505"/>
                    <a:pt x="5192" y="5440"/>
                    <a:pt x="5221" y="5383"/>
                  </a:cubicBezTo>
                  <a:cubicBezTo>
                    <a:pt x="5372" y="5440"/>
                    <a:pt x="5538" y="5498"/>
                    <a:pt x="5710" y="5534"/>
                  </a:cubicBezTo>
                  <a:cubicBezTo>
                    <a:pt x="5870" y="5567"/>
                    <a:pt x="6043" y="5586"/>
                    <a:pt x="6222" y="5586"/>
                  </a:cubicBezTo>
                  <a:cubicBezTo>
                    <a:pt x="6431" y="5586"/>
                    <a:pt x="6649" y="5560"/>
                    <a:pt x="6862" y="5498"/>
                  </a:cubicBezTo>
                  <a:cubicBezTo>
                    <a:pt x="7258" y="5375"/>
                    <a:pt x="7611" y="5131"/>
                    <a:pt x="7863" y="4857"/>
                  </a:cubicBezTo>
                  <a:cubicBezTo>
                    <a:pt x="8123" y="4569"/>
                    <a:pt x="8295" y="4259"/>
                    <a:pt x="8425" y="3957"/>
                  </a:cubicBezTo>
                  <a:cubicBezTo>
                    <a:pt x="8461" y="3878"/>
                    <a:pt x="8490" y="3798"/>
                    <a:pt x="8519" y="3726"/>
                  </a:cubicBezTo>
                  <a:cubicBezTo>
                    <a:pt x="8540" y="3640"/>
                    <a:pt x="8569" y="3561"/>
                    <a:pt x="8591" y="3467"/>
                  </a:cubicBezTo>
                  <a:cubicBezTo>
                    <a:pt x="8634" y="3294"/>
                    <a:pt x="8670" y="3114"/>
                    <a:pt x="8677" y="2927"/>
                  </a:cubicBezTo>
                  <a:cubicBezTo>
                    <a:pt x="8706" y="2560"/>
                    <a:pt x="8655" y="2164"/>
                    <a:pt x="8519" y="1811"/>
                  </a:cubicBezTo>
                  <a:cubicBezTo>
                    <a:pt x="8382" y="1451"/>
                    <a:pt x="8173" y="1127"/>
                    <a:pt x="7914" y="875"/>
                  </a:cubicBezTo>
                  <a:cubicBezTo>
                    <a:pt x="7655" y="623"/>
                    <a:pt x="7352" y="428"/>
                    <a:pt x="7042" y="284"/>
                  </a:cubicBezTo>
                  <a:cubicBezTo>
                    <a:pt x="6634" y="96"/>
                    <a:pt x="6194" y="0"/>
                    <a:pt x="5754"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6"/>
            <p:cNvSpPr/>
            <p:nvPr/>
          </p:nvSpPr>
          <p:spPr>
            <a:xfrm flipH="1">
              <a:off x="1468089" y="2879230"/>
              <a:ext cx="451997" cy="174277"/>
            </a:xfrm>
            <a:custGeom>
              <a:avLst/>
              <a:gdLst/>
              <a:ahLst/>
              <a:cxnLst/>
              <a:rect l="l" t="t" r="r" b="b"/>
              <a:pathLst>
                <a:path w="5711" h="2202" extrusionOk="0">
                  <a:moveTo>
                    <a:pt x="107" y="1"/>
                  </a:moveTo>
                  <a:cubicBezTo>
                    <a:pt x="68" y="1"/>
                    <a:pt x="33" y="23"/>
                    <a:pt x="22" y="63"/>
                  </a:cubicBezTo>
                  <a:cubicBezTo>
                    <a:pt x="0" y="106"/>
                    <a:pt x="29" y="156"/>
                    <a:pt x="72" y="178"/>
                  </a:cubicBezTo>
                  <a:lnTo>
                    <a:pt x="5574" y="2194"/>
                  </a:lnTo>
                  <a:cubicBezTo>
                    <a:pt x="5588" y="2201"/>
                    <a:pt x="5595" y="2201"/>
                    <a:pt x="5610" y="2201"/>
                  </a:cubicBezTo>
                  <a:cubicBezTo>
                    <a:pt x="5646" y="2201"/>
                    <a:pt x="5682" y="2180"/>
                    <a:pt x="5689" y="2144"/>
                  </a:cubicBezTo>
                  <a:cubicBezTo>
                    <a:pt x="5711" y="2093"/>
                    <a:pt x="5682" y="2043"/>
                    <a:pt x="5639" y="2029"/>
                  </a:cubicBezTo>
                  <a:lnTo>
                    <a:pt x="137" y="5"/>
                  </a:lnTo>
                  <a:cubicBezTo>
                    <a:pt x="127" y="2"/>
                    <a:pt x="117" y="1"/>
                    <a:pt x="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36"/>
          <p:cNvGrpSpPr/>
          <p:nvPr/>
        </p:nvGrpSpPr>
        <p:grpSpPr>
          <a:xfrm>
            <a:off x="7097824" y="2995260"/>
            <a:ext cx="851024" cy="934941"/>
            <a:chOff x="7097824" y="2995260"/>
            <a:chExt cx="851024" cy="934941"/>
          </a:xfrm>
        </p:grpSpPr>
        <p:sp>
          <p:nvSpPr>
            <p:cNvPr id="1283" name="Google Shape;1283;p36"/>
            <p:cNvSpPr/>
            <p:nvPr/>
          </p:nvSpPr>
          <p:spPr>
            <a:xfrm>
              <a:off x="7210834" y="3150159"/>
              <a:ext cx="625022" cy="625022"/>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6"/>
            <p:cNvSpPr/>
            <p:nvPr/>
          </p:nvSpPr>
          <p:spPr>
            <a:xfrm>
              <a:off x="7278394" y="3217781"/>
              <a:ext cx="489902" cy="489902"/>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6"/>
            <p:cNvSpPr/>
            <p:nvPr/>
          </p:nvSpPr>
          <p:spPr>
            <a:xfrm>
              <a:off x="7395530" y="3063701"/>
              <a:ext cx="255571" cy="798059"/>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6"/>
            <p:cNvSpPr/>
            <p:nvPr/>
          </p:nvSpPr>
          <p:spPr>
            <a:xfrm>
              <a:off x="7124090" y="3335182"/>
              <a:ext cx="798019" cy="255571"/>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6"/>
            <p:cNvSpPr/>
            <p:nvPr/>
          </p:nvSpPr>
          <p:spPr>
            <a:xfrm>
              <a:off x="7282551" y="2995260"/>
              <a:ext cx="481096" cy="934941"/>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6"/>
            <p:cNvSpPr/>
            <p:nvPr/>
          </p:nvSpPr>
          <p:spPr>
            <a:xfrm>
              <a:off x="7097824" y="3243743"/>
              <a:ext cx="851024" cy="437975"/>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 name="Google Shape;1289;p36"/>
          <p:cNvGrpSpPr/>
          <p:nvPr/>
        </p:nvGrpSpPr>
        <p:grpSpPr>
          <a:xfrm>
            <a:off x="7758663" y="211475"/>
            <a:ext cx="392112" cy="392100"/>
            <a:chOff x="7758663" y="211475"/>
            <a:chExt cx="392112" cy="392100"/>
          </a:xfrm>
        </p:grpSpPr>
        <p:grpSp>
          <p:nvGrpSpPr>
            <p:cNvPr id="1290" name="Google Shape;1290;p36"/>
            <p:cNvGrpSpPr/>
            <p:nvPr/>
          </p:nvGrpSpPr>
          <p:grpSpPr>
            <a:xfrm flipH="1">
              <a:off x="7770344" y="220550"/>
              <a:ext cx="380430" cy="373923"/>
              <a:chOff x="4932401" y="4252000"/>
              <a:chExt cx="380430" cy="373923"/>
            </a:xfrm>
          </p:grpSpPr>
          <p:sp>
            <p:nvSpPr>
              <p:cNvPr id="1291" name="Google Shape;1291;p36"/>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6"/>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 name="Google Shape;1293;p36">
              <a:hlinkClick r:id="" action="ppaction://hlinkshowjump?jump=previousslide"/>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36"/>
          <p:cNvGrpSpPr/>
          <p:nvPr/>
        </p:nvGrpSpPr>
        <p:grpSpPr>
          <a:xfrm>
            <a:off x="8312201" y="211475"/>
            <a:ext cx="392112" cy="392100"/>
            <a:chOff x="8312201" y="211475"/>
            <a:chExt cx="392112" cy="392100"/>
          </a:xfrm>
        </p:grpSpPr>
        <p:grpSp>
          <p:nvGrpSpPr>
            <p:cNvPr id="1295" name="Google Shape;1295;p36"/>
            <p:cNvGrpSpPr/>
            <p:nvPr/>
          </p:nvGrpSpPr>
          <p:grpSpPr>
            <a:xfrm>
              <a:off x="8312201" y="220550"/>
              <a:ext cx="380430" cy="373923"/>
              <a:chOff x="4932401" y="4252000"/>
              <a:chExt cx="380430" cy="373923"/>
            </a:xfrm>
          </p:grpSpPr>
          <p:sp>
            <p:nvSpPr>
              <p:cNvPr id="1296" name="Google Shape;1296;p36"/>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6"/>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8" name="Google Shape;1298;p36">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36"/>
          <p:cNvGrpSpPr/>
          <p:nvPr/>
        </p:nvGrpSpPr>
        <p:grpSpPr>
          <a:xfrm>
            <a:off x="7205125" y="211475"/>
            <a:ext cx="392112" cy="392100"/>
            <a:chOff x="7205125" y="211475"/>
            <a:chExt cx="392112" cy="392100"/>
          </a:xfrm>
        </p:grpSpPr>
        <p:sp>
          <p:nvSpPr>
            <p:cNvPr id="1300" name="Google Shape;1300;p36"/>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6">
              <a:hlinkClick r:id="rId3"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6"/>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6"/>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060"/>
        <p:cNvGrpSpPr/>
        <p:nvPr/>
      </p:nvGrpSpPr>
      <p:grpSpPr>
        <a:xfrm>
          <a:off x="0" y="0"/>
          <a:ext cx="0" cy="0"/>
          <a:chOff x="0" y="0"/>
          <a:chExt cx="0" cy="0"/>
        </a:xfrm>
      </p:grpSpPr>
      <p:grpSp>
        <p:nvGrpSpPr>
          <p:cNvPr id="5061" name="Google Shape;5061;p79"/>
          <p:cNvGrpSpPr/>
          <p:nvPr/>
        </p:nvGrpSpPr>
        <p:grpSpPr>
          <a:xfrm>
            <a:off x="745572" y="1168665"/>
            <a:ext cx="2492881" cy="1379874"/>
            <a:chOff x="2654821" y="2311071"/>
            <a:chExt cx="2279726" cy="1262118"/>
          </a:xfrm>
        </p:grpSpPr>
        <p:grpSp>
          <p:nvGrpSpPr>
            <p:cNvPr id="5062" name="Google Shape;5062;p79"/>
            <p:cNvGrpSpPr/>
            <p:nvPr/>
          </p:nvGrpSpPr>
          <p:grpSpPr>
            <a:xfrm>
              <a:off x="4034250" y="2840761"/>
              <a:ext cx="40212" cy="36437"/>
              <a:chOff x="4293400" y="2574725"/>
              <a:chExt cx="84425" cy="80100"/>
            </a:xfrm>
          </p:grpSpPr>
          <p:sp>
            <p:nvSpPr>
              <p:cNvPr id="5063" name="Google Shape;5063;p7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064" name="Google Shape;5064;p7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65" name="Google Shape;5065;p79"/>
            <p:cNvGrpSpPr/>
            <p:nvPr/>
          </p:nvGrpSpPr>
          <p:grpSpPr>
            <a:xfrm>
              <a:off x="3894606" y="2334874"/>
              <a:ext cx="913198" cy="518984"/>
              <a:chOff x="4000175" y="1462675"/>
              <a:chExt cx="1917275" cy="1140875"/>
            </a:xfrm>
          </p:grpSpPr>
          <p:sp>
            <p:nvSpPr>
              <p:cNvPr id="5066" name="Google Shape;5066;p7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067" name="Google Shape;5067;p79"/>
              <p:cNvGrpSpPr/>
              <p:nvPr/>
            </p:nvGrpSpPr>
            <p:grpSpPr>
              <a:xfrm>
                <a:off x="4000175" y="1462675"/>
                <a:ext cx="1917275" cy="1140875"/>
                <a:chOff x="4000175" y="1462675"/>
                <a:chExt cx="1917275" cy="1140875"/>
              </a:xfrm>
            </p:grpSpPr>
            <p:sp>
              <p:nvSpPr>
                <p:cNvPr id="5068" name="Google Shape;5068;p7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069" name="Google Shape;5069;p7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p7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7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7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5073" name="Google Shape;5073;p7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074" name="Google Shape;5074;p79"/>
            <p:cNvGrpSpPr/>
            <p:nvPr/>
          </p:nvGrpSpPr>
          <p:grpSpPr>
            <a:xfrm>
              <a:off x="3875769" y="2846715"/>
              <a:ext cx="44796" cy="47366"/>
              <a:chOff x="3960625" y="2587825"/>
              <a:chExt cx="94050" cy="104125"/>
            </a:xfrm>
          </p:grpSpPr>
          <p:sp>
            <p:nvSpPr>
              <p:cNvPr id="5075" name="Google Shape;5075;p7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076" name="Google Shape;5076;p7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77" name="Google Shape;5077;p79"/>
            <p:cNvGrpSpPr/>
            <p:nvPr/>
          </p:nvGrpSpPr>
          <p:grpSpPr>
            <a:xfrm>
              <a:off x="3782752" y="2807163"/>
              <a:ext cx="82686" cy="85487"/>
              <a:chOff x="3765350" y="2500900"/>
              <a:chExt cx="173600" cy="187925"/>
            </a:xfrm>
          </p:grpSpPr>
          <p:sp>
            <p:nvSpPr>
              <p:cNvPr id="5078" name="Google Shape;5078;p7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079" name="Google Shape;5079;p7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7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7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7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7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84" name="Google Shape;5084;p79"/>
            <p:cNvGrpSpPr/>
            <p:nvPr/>
          </p:nvGrpSpPr>
          <p:grpSpPr>
            <a:xfrm>
              <a:off x="3775676" y="2798487"/>
              <a:ext cx="40545" cy="23564"/>
              <a:chOff x="3750475" y="2481850"/>
              <a:chExt cx="85125" cy="51800"/>
            </a:xfrm>
          </p:grpSpPr>
          <p:sp>
            <p:nvSpPr>
              <p:cNvPr id="5085" name="Google Shape;5085;p7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7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087" name="Google Shape;5087;p79"/>
            <p:cNvGrpSpPr/>
            <p:nvPr/>
          </p:nvGrpSpPr>
          <p:grpSpPr>
            <a:xfrm>
              <a:off x="3716951" y="2776027"/>
              <a:ext cx="81971" cy="76912"/>
              <a:chOff x="3627175" y="2432450"/>
              <a:chExt cx="172100" cy="169075"/>
            </a:xfrm>
          </p:grpSpPr>
          <p:sp>
            <p:nvSpPr>
              <p:cNvPr id="5088" name="Google Shape;5088;p7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7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090" name="Google Shape;5090;p7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091" name="Google Shape;5091;p79"/>
            <p:cNvGrpSpPr/>
            <p:nvPr/>
          </p:nvGrpSpPr>
          <p:grpSpPr>
            <a:xfrm>
              <a:off x="3685683" y="2845639"/>
              <a:ext cx="29311" cy="45055"/>
              <a:chOff x="3561536" y="2585450"/>
              <a:chExt cx="61539" cy="99045"/>
            </a:xfrm>
          </p:grpSpPr>
          <p:sp>
            <p:nvSpPr>
              <p:cNvPr id="5092" name="Google Shape;5092;p7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7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094" name="Google Shape;5094;p79"/>
            <p:cNvGrpSpPr/>
            <p:nvPr/>
          </p:nvGrpSpPr>
          <p:grpSpPr>
            <a:xfrm>
              <a:off x="3849893" y="2572253"/>
              <a:ext cx="74339" cy="119559"/>
              <a:chOff x="3906325" y="1984500"/>
              <a:chExt cx="156075" cy="262825"/>
            </a:xfrm>
          </p:grpSpPr>
          <p:sp>
            <p:nvSpPr>
              <p:cNvPr id="5095" name="Google Shape;5095;p7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096" name="Google Shape;5096;p7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97" name="Google Shape;5097;p79"/>
            <p:cNvGrpSpPr/>
            <p:nvPr/>
          </p:nvGrpSpPr>
          <p:grpSpPr>
            <a:xfrm>
              <a:off x="2654821" y="2414345"/>
              <a:ext cx="667570" cy="558731"/>
              <a:chOff x="1397225" y="1637375"/>
              <a:chExt cx="1401575" cy="1228250"/>
            </a:xfrm>
          </p:grpSpPr>
          <p:sp>
            <p:nvSpPr>
              <p:cNvPr id="5098" name="Google Shape;5098;p7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099" name="Google Shape;5099;p79"/>
              <p:cNvGrpSpPr/>
              <p:nvPr/>
            </p:nvGrpSpPr>
            <p:grpSpPr>
              <a:xfrm>
                <a:off x="1397225" y="1637375"/>
                <a:ext cx="1398775" cy="1228250"/>
                <a:chOff x="1397225" y="1637375"/>
                <a:chExt cx="1398775" cy="1228250"/>
              </a:xfrm>
            </p:grpSpPr>
            <p:sp>
              <p:nvSpPr>
                <p:cNvPr id="5100" name="Google Shape;5100;p7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7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5102" name="Google Shape;5102;p79"/>
            <p:cNvGrpSpPr/>
            <p:nvPr/>
          </p:nvGrpSpPr>
          <p:grpSpPr>
            <a:xfrm>
              <a:off x="3230416" y="3103735"/>
              <a:ext cx="282982" cy="280332"/>
              <a:chOff x="2605700" y="3152850"/>
              <a:chExt cx="594125" cy="616250"/>
            </a:xfrm>
          </p:grpSpPr>
          <p:sp>
            <p:nvSpPr>
              <p:cNvPr id="5103" name="Google Shape;5103;p7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104" name="Google Shape;5104;p7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grpSp>
        <p:grpSp>
          <p:nvGrpSpPr>
            <p:cNvPr id="5105" name="Google Shape;5105;p79"/>
            <p:cNvGrpSpPr/>
            <p:nvPr/>
          </p:nvGrpSpPr>
          <p:grpSpPr>
            <a:xfrm>
              <a:off x="3265985" y="3226987"/>
              <a:ext cx="87151" cy="346202"/>
              <a:chOff x="2680375" y="3423800"/>
              <a:chExt cx="182975" cy="761050"/>
            </a:xfrm>
          </p:grpSpPr>
          <p:sp>
            <p:nvSpPr>
              <p:cNvPr id="5106" name="Google Shape;5106;p7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107" name="Google Shape;5107;p7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08" name="Google Shape;5108;p79"/>
            <p:cNvGrpSpPr/>
            <p:nvPr/>
          </p:nvGrpSpPr>
          <p:grpSpPr>
            <a:xfrm>
              <a:off x="3855465" y="3289807"/>
              <a:ext cx="112514" cy="94210"/>
              <a:chOff x="3918000" y="3561900"/>
              <a:chExt cx="236225" cy="207100"/>
            </a:xfrm>
          </p:grpSpPr>
          <p:sp>
            <p:nvSpPr>
              <p:cNvPr id="5109" name="Google Shape;5109;p7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110" name="Google Shape;5110;p7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11" name="Google Shape;5111;p7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7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7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grpSp>
          <p:nvGrpSpPr>
            <p:cNvPr id="5114" name="Google Shape;5114;p79"/>
            <p:cNvGrpSpPr/>
            <p:nvPr/>
          </p:nvGrpSpPr>
          <p:grpSpPr>
            <a:xfrm>
              <a:off x="2905223" y="2311071"/>
              <a:ext cx="596721" cy="528992"/>
              <a:chOff x="1922950" y="1410350"/>
              <a:chExt cx="1252825" cy="1162875"/>
            </a:xfrm>
          </p:grpSpPr>
          <p:sp>
            <p:nvSpPr>
              <p:cNvPr id="5115" name="Google Shape;5115;p7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7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7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7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7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7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7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7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7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7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7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p7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7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7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7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7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grpSp>
        <p:sp>
          <p:nvSpPr>
            <p:cNvPr id="5131" name="Google Shape;5131;p7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7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7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7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7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7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7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7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7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7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7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7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7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7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7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7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7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7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7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7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5151" name="Google Shape;5151;p7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5152" name="Google Shape;5152;p7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53" name="Google Shape;5153;p79"/>
            <p:cNvGrpSpPr/>
            <p:nvPr/>
          </p:nvGrpSpPr>
          <p:grpSpPr>
            <a:xfrm>
              <a:off x="3280933" y="3294539"/>
              <a:ext cx="109894" cy="272224"/>
              <a:chOff x="2711750" y="3572300"/>
              <a:chExt cx="230725" cy="598425"/>
            </a:xfrm>
          </p:grpSpPr>
          <p:sp>
            <p:nvSpPr>
              <p:cNvPr id="5154" name="Google Shape;5154;p7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7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56" name="Google Shape;5156;p7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57" name="Google Shape;5157;p79"/>
            <p:cNvGrpSpPr/>
            <p:nvPr/>
          </p:nvGrpSpPr>
          <p:grpSpPr>
            <a:xfrm>
              <a:off x="3790434" y="2408636"/>
              <a:ext cx="73017" cy="75684"/>
              <a:chOff x="3781475" y="1624825"/>
              <a:chExt cx="153300" cy="166375"/>
            </a:xfrm>
          </p:grpSpPr>
          <p:sp>
            <p:nvSpPr>
              <p:cNvPr id="5158" name="Google Shape;5158;p7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7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7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7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62" name="Google Shape;5162;p7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7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7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7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7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7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7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169" name="Google Shape;5169;p79"/>
            <p:cNvGrpSpPr/>
            <p:nvPr/>
          </p:nvGrpSpPr>
          <p:grpSpPr>
            <a:xfrm>
              <a:off x="4403342" y="3107756"/>
              <a:ext cx="316680" cy="101374"/>
              <a:chOff x="5068275" y="3161675"/>
              <a:chExt cx="664875" cy="222850"/>
            </a:xfrm>
          </p:grpSpPr>
          <p:sp>
            <p:nvSpPr>
              <p:cNvPr id="5170" name="Google Shape;5170;p7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7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7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7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174" name="Google Shape;5174;p7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7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7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7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7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7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7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7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7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7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7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7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7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7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7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7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7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7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7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7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7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7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7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7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7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7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7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7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7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03" name="Google Shape;5203;p79"/>
            <p:cNvGrpSpPr/>
            <p:nvPr/>
          </p:nvGrpSpPr>
          <p:grpSpPr>
            <a:xfrm>
              <a:off x="3697525" y="2707261"/>
              <a:ext cx="59549" cy="79733"/>
              <a:chOff x="3586375" y="2281300"/>
              <a:chExt cx="125025" cy="175275"/>
            </a:xfrm>
          </p:grpSpPr>
          <p:sp>
            <p:nvSpPr>
              <p:cNvPr id="5204" name="Google Shape;5204;p7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7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06" name="Google Shape;5206;p7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07" name="Google Shape;5207;p79"/>
            <p:cNvGrpSpPr/>
            <p:nvPr/>
          </p:nvGrpSpPr>
          <p:grpSpPr>
            <a:xfrm>
              <a:off x="4513225" y="3221723"/>
              <a:ext cx="274563" cy="280321"/>
              <a:chOff x="5298975" y="3412225"/>
              <a:chExt cx="576450" cy="616225"/>
            </a:xfrm>
          </p:grpSpPr>
          <p:sp>
            <p:nvSpPr>
              <p:cNvPr id="5208" name="Google Shape;5208;p7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5209" name="Google Shape;5209;p7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210" name="Google Shape;5210;p79"/>
            <p:cNvGrpSpPr/>
            <p:nvPr/>
          </p:nvGrpSpPr>
          <p:grpSpPr>
            <a:xfrm>
              <a:off x="4824415" y="3421850"/>
              <a:ext cx="110132" cy="130647"/>
              <a:chOff x="5952300" y="3852150"/>
              <a:chExt cx="231225" cy="287200"/>
            </a:xfrm>
          </p:grpSpPr>
          <p:sp>
            <p:nvSpPr>
              <p:cNvPr id="5211" name="Google Shape;5211;p7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7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13" name="Google Shape;5213;p7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7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7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7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7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7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7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7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21" name="Google Shape;5221;p79"/>
            <p:cNvGrpSpPr/>
            <p:nvPr/>
          </p:nvGrpSpPr>
          <p:grpSpPr>
            <a:xfrm>
              <a:off x="4295668" y="3079659"/>
              <a:ext cx="14968" cy="27135"/>
              <a:chOff x="4842300" y="3099950"/>
              <a:chExt cx="31425" cy="59650"/>
            </a:xfrm>
          </p:grpSpPr>
          <p:sp>
            <p:nvSpPr>
              <p:cNvPr id="5222" name="Google Shape;5222;p7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7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7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7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26" name="Google Shape;5226;p7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7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7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7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7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7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7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7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34" name="Google Shape;5234;p79"/>
            <p:cNvGrpSpPr/>
            <p:nvPr/>
          </p:nvGrpSpPr>
          <p:grpSpPr>
            <a:xfrm>
              <a:off x="3831038" y="2816028"/>
              <a:ext cx="37378" cy="27612"/>
              <a:chOff x="3866750" y="2520350"/>
              <a:chExt cx="78475" cy="60700"/>
            </a:xfrm>
          </p:grpSpPr>
          <p:sp>
            <p:nvSpPr>
              <p:cNvPr id="5235" name="Google Shape;5235;p7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7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7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7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39" name="Google Shape;5239;p7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7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7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7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7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7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7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7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7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7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7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7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7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7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7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7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7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5256" name="Google Shape;5256;p7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7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7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7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7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7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7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7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7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7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7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7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5268" name="Google Shape;5268;p7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7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p7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7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7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7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7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7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p7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7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7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7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7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281" name="Google Shape;5281;p79"/>
            <p:cNvGrpSpPr/>
            <p:nvPr/>
          </p:nvGrpSpPr>
          <p:grpSpPr>
            <a:xfrm>
              <a:off x="3632745" y="3051593"/>
              <a:ext cx="63288" cy="45217"/>
              <a:chOff x="3450375" y="3038225"/>
              <a:chExt cx="132875" cy="99400"/>
            </a:xfrm>
          </p:grpSpPr>
          <p:sp>
            <p:nvSpPr>
              <p:cNvPr id="5282" name="Google Shape;5282;p7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7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84" name="Google Shape;5284;p7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7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7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7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7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7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7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7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7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5293" name="Google Shape;5293;p7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7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p7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p7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7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7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7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7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7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7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A6CBC2"/>
                </a:solidFill>
                <a:latin typeface="Arial"/>
                <a:ea typeface="Arial"/>
                <a:cs typeface="Arial"/>
                <a:sym typeface="Arial"/>
              </a:endParaRPr>
            </a:p>
          </p:txBody>
        </p:sp>
        <p:sp>
          <p:nvSpPr>
            <p:cNvPr id="5303" name="Google Shape;5303;p7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p7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p7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7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7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7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6B65"/>
                </a:solidFill>
                <a:latin typeface="Arial"/>
                <a:ea typeface="Arial"/>
                <a:cs typeface="Arial"/>
                <a:sym typeface="Arial"/>
              </a:endParaRPr>
            </a:p>
          </p:txBody>
        </p:sp>
        <p:sp>
          <p:nvSpPr>
            <p:cNvPr id="5309" name="Google Shape;5309;p7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p7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7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7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7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7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p7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7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19" name="Google Shape;5319;p79"/>
          <p:cNvGrpSpPr/>
          <p:nvPr/>
        </p:nvGrpSpPr>
        <p:grpSpPr>
          <a:xfrm>
            <a:off x="3554131" y="1233340"/>
            <a:ext cx="2078182" cy="1366558"/>
            <a:chOff x="235800" y="830650"/>
            <a:chExt cx="6978450" cy="4588844"/>
          </a:xfrm>
        </p:grpSpPr>
        <p:sp>
          <p:nvSpPr>
            <p:cNvPr id="5320" name="Google Shape;5320;p79"/>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79"/>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79"/>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p79"/>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79"/>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p79"/>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26" name="Google Shape;5326;p79"/>
          <p:cNvGrpSpPr/>
          <p:nvPr/>
        </p:nvGrpSpPr>
        <p:grpSpPr>
          <a:xfrm>
            <a:off x="742628" y="3064442"/>
            <a:ext cx="2622876" cy="1333540"/>
            <a:chOff x="238125" y="1038125"/>
            <a:chExt cx="7146800" cy="3633625"/>
          </a:xfrm>
        </p:grpSpPr>
        <p:sp>
          <p:nvSpPr>
            <p:cNvPr id="5327" name="Google Shape;5327;p7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p7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7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7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7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7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7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p7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7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7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7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7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7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7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7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p7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p7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7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7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7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7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7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7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7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7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p7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7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7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7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7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7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7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7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7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7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p7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7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7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7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7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7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7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7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7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7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7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7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7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7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7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7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7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7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7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7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7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7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7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7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7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7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7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7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7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7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7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7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7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7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7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7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7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7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7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7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7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7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7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7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7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7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7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7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7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7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7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7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7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7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7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7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7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7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7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7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7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p7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7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7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7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7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7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7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7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7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7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7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7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7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7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7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7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7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7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7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7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7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7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7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7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7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7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7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7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7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7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7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7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7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7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7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7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7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7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7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p7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p7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7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p7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p7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7" name="Google Shape;5467;p7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8" name="Google Shape;5468;p7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7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7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7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7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7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7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7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7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7" name="Google Shape;5477;p7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p7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7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0" name="Google Shape;5480;p7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7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7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7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7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7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7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7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7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7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7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7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7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7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7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7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7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7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7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7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7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p7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7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7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7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7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7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7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7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7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7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7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7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7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7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7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7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7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7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7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7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7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7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7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7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7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7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7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7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7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7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7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7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7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7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7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7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7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7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7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p7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7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7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7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7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7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p7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7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7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7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7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7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7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7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7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7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7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7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7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7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7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7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7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7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7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7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7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7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7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7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7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7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7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7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7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7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7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7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7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7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7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7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7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7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7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7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7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7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7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7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7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7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7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7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7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7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7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7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7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7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7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7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7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7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7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7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7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7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7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7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7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7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7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7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7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7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7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7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7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7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7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7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7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7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7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7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7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7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7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7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7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7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7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7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7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7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7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7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7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7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7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7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7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7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7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7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7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7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7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7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7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7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7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7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7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7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7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7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7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7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7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7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7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7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7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7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7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7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7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7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7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7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7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7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7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7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7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7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7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7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7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7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7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7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7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7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7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7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7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7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7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7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7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7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7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7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7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7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7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7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7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7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7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7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7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7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7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7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7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7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7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7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7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7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7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7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7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7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7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7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7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7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7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7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7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7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7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7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7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7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7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7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7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7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7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7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7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7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7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7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7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7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p7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7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7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7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p7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p7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7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7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7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7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7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7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7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7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7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p7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7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7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7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7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7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7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7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7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7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7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7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7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7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7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7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7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7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7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7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7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7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7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7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7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7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7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7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7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7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7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7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7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7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7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7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7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7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7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7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7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7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7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7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7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7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7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7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7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7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7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7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7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7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7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7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p7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p7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7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p7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p7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p7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p7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7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7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p7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p7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7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p7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p7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7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7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7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p7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p7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7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7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p7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p7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p7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7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p7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p7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p7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p7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7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p7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p7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p7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p7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7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p7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p7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7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p7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p7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p7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p7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p7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7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p7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p7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p7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0" name="Google Shape;5860;p7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p7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p7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p7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p7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7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p7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p7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p7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p7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p7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p7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2" name="Google Shape;5872;p7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p7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p7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5" name="Google Shape;5875;p7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p7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7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p7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p7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p7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p7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p7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p7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p7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p7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p7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p7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p7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p7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p7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p7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7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p7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p7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p7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p7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p7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7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p7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p7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7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p7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p7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7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p7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p7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p7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p7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p7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p7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p7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p7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p7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p7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p7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p7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p7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p7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p7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p7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p7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7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p7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p7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7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p7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p7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7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p7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p7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7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p7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p7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p7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p7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p7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7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p7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p7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7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p7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7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7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p7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7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7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p7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p7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p7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7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p7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p7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p7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p7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p7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p7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p7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p7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p7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p7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p7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p7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p7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p7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p7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p7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p7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7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p7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p7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p7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p7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p7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p7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p7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p7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7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p7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7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7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7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7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p7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p7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7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p7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p7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p7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7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p7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p7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p7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7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7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7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p7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p7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7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7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7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7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p7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7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7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7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p7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p7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7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p7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p7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p7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7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p7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p7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7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7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p7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p7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p7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p7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7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7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p7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p7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7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7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7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p7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p7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p7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p7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7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p7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p7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7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p7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p7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p7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p7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p7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p7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7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p7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p7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p7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p7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p7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p7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7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7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7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7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p7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p7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7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7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7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p7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p7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7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7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7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p7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p7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p7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7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7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7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7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7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7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p7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7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7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7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7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p7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7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7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p7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7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p7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p7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7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7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7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7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7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7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7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7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7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p7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p7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7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7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7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7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7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7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7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7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7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7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7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7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7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7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7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p7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p7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p7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7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7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p7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p7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p7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p7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7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p7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p7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p7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p7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p7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p7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p7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7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p7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p7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p7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p7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7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7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p7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p7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p7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p7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p7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p7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p7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p7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p7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p7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7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7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p7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p7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7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p7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p7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p7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p7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p7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p7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p7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7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7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p7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p7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7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p7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p7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p7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p7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7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7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7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7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p7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p7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7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7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7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7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7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7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p7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p7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p7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p7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7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p7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p7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p7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7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7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p7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p7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7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p7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p7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7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7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p7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p7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7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7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p7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p7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p7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7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7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7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7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p7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7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7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p7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p7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7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p7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p7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p7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7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7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p7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7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7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7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7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p7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p7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7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7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p7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7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7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7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p7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7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7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p7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p7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7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7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p7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p7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p7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7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7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7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7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p7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7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7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7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7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p7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p7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7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7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7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7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7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7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p7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7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7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7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7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7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7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7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7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7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7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7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7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7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p7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p7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p7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p7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7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p7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p7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7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p7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7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p7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p7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7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7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7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7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p7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p7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p7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7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7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7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p7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7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7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7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7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p7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p7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7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7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7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7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p7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7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7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7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p7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p7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7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p7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p7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7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7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7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7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p7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p7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p7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7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7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p7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p7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7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p7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p7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p7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7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7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p7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p7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7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7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7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7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p7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p7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7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7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7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7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7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7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7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7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7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7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7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7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7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7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p7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p7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7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7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7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7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7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7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7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p7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p7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7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7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7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7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7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7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7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p7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p7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7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7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7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7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p7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7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7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7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7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7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7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7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7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7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7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7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7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7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7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7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7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7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7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7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p7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p7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7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7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p7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7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7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7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7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7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7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7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7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p7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7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7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7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7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7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7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7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7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p7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7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7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7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7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7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7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7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7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7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7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7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7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7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7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7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7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7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7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7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7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7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7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7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7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7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7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7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7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7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p7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7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7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7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7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7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p7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7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7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7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7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p7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7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7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7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p7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7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7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7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7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p7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7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p7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p7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7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7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7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7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7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7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p7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p7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7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7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7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p7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p7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p7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7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7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7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7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7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p7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7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7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7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7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p7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p7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p7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7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p7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p7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7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p7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p7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p7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7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7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p7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p7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7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p7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7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7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p7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7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7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p7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p7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p7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7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7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p7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7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7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p7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p7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7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p7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p7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7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7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7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7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p7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p7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7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7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7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7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p7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7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p7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p7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p7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p7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7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7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p7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7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7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7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p7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p7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p7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7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7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p7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p7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7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7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7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7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p7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p7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7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7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7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p7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7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7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p7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7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7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p7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7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7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7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7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7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7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7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7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7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7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7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7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7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7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7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7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7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7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p7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p7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7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7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7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p7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7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7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7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7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7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7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7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7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7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7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7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7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7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p7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7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7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7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7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7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7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7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7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p7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7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7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7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7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p7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p7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7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p7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p7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7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p7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7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7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p7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p7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7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7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7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p7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7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7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7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7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7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7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7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7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p7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7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7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7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7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7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7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7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7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7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7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p7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p7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p7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7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7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p7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7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7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p7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7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7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p7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p7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p7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p7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7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p7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7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p7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p7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7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p7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7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7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7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7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7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7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7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7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7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7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7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7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7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7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7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7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7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7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7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7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7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7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7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7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7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7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p7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7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7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p7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p7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p7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7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7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7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7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7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7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7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7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p7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7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7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7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7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p7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7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7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7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7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p7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7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7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7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p7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p7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7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p7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p7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7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7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p7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7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p7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p7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7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7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p7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7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7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7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7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7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p7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p7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7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7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7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7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7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7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p7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p7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7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7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7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7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p7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p7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p7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7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7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p7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7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7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7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7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7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7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7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7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7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7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7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7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7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7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p7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7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p7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p7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p7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p7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p7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7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7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p7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p7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7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7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7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7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7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7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7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7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7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7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7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7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7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7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7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7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7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7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7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p7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p7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7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p7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p7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7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7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7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7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7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7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7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7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7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7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7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7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7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7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7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7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p7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p7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7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7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7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7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p7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p7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7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p7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p7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7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p7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7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p7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p7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p7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p7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p7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7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p7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p7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7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p7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p7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7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7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7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7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7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p7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7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p7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p7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p7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7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7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7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7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7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7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7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7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p7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p7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7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7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p7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p7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7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7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p7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p7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7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p7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p7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7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7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p7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7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99" name="Google Shape;6899;p79"/>
          <p:cNvGrpSpPr/>
          <p:nvPr/>
        </p:nvGrpSpPr>
        <p:grpSpPr>
          <a:xfrm>
            <a:off x="5857556" y="1206552"/>
            <a:ext cx="2590840" cy="1380235"/>
            <a:chOff x="233350" y="949250"/>
            <a:chExt cx="7137300" cy="3802300"/>
          </a:xfrm>
        </p:grpSpPr>
        <p:sp>
          <p:nvSpPr>
            <p:cNvPr id="6900" name="Google Shape;6900;p7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7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p7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p7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p7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7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7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7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7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7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p7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p7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p7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7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7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7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7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7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7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7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7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7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p7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7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7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7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7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p7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7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7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7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7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7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7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7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p7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7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7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7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7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7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7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7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7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7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7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7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7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7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7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7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51" name="Google Shape;6951;p79"/>
          <p:cNvGrpSpPr/>
          <p:nvPr/>
        </p:nvGrpSpPr>
        <p:grpSpPr>
          <a:xfrm>
            <a:off x="7671983" y="3251330"/>
            <a:ext cx="104231" cy="320340"/>
            <a:chOff x="7564426" y="3224343"/>
            <a:chExt cx="119985" cy="368801"/>
          </a:xfrm>
        </p:grpSpPr>
        <p:sp>
          <p:nvSpPr>
            <p:cNvPr id="6952" name="Google Shape;6952;p7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7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54" name="Google Shape;6954;p79"/>
          <p:cNvGrpSpPr/>
          <p:nvPr/>
        </p:nvGrpSpPr>
        <p:grpSpPr>
          <a:xfrm>
            <a:off x="7371460" y="3245425"/>
            <a:ext cx="189489" cy="332132"/>
            <a:chOff x="8370831" y="3202002"/>
            <a:chExt cx="218129" cy="382376"/>
          </a:xfrm>
        </p:grpSpPr>
        <p:sp>
          <p:nvSpPr>
            <p:cNvPr id="6955" name="Google Shape;6955;p7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7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57" name="Google Shape;6957;p79"/>
          <p:cNvGrpSpPr/>
          <p:nvPr/>
        </p:nvGrpSpPr>
        <p:grpSpPr>
          <a:xfrm>
            <a:off x="8094866" y="3656554"/>
            <a:ext cx="309429" cy="267000"/>
            <a:chOff x="6742064" y="3750480"/>
            <a:chExt cx="399315" cy="344560"/>
          </a:xfrm>
        </p:grpSpPr>
        <p:sp>
          <p:nvSpPr>
            <p:cNvPr id="6958" name="Google Shape;6958;p7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7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0" name="Google Shape;6960;p79"/>
          <p:cNvGrpSpPr/>
          <p:nvPr/>
        </p:nvGrpSpPr>
        <p:grpSpPr>
          <a:xfrm>
            <a:off x="7633870" y="4007602"/>
            <a:ext cx="180437" cy="281608"/>
            <a:chOff x="7248525" y="3739696"/>
            <a:chExt cx="230531" cy="359790"/>
          </a:xfrm>
        </p:grpSpPr>
        <p:sp>
          <p:nvSpPr>
            <p:cNvPr id="6961" name="Google Shape;6961;p7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7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3" name="Google Shape;6963;p79"/>
          <p:cNvGrpSpPr/>
          <p:nvPr/>
        </p:nvGrpSpPr>
        <p:grpSpPr>
          <a:xfrm>
            <a:off x="7879803" y="3650827"/>
            <a:ext cx="162896" cy="278710"/>
            <a:chOff x="7601242" y="3729267"/>
            <a:chExt cx="222566" cy="380803"/>
          </a:xfrm>
        </p:grpSpPr>
        <p:sp>
          <p:nvSpPr>
            <p:cNvPr id="6964" name="Google Shape;6964;p7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7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66" name="Google Shape;6966;p79"/>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1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67" name="Google Shape;6967;p79"/>
          <p:cNvGrpSpPr/>
          <p:nvPr/>
        </p:nvGrpSpPr>
        <p:grpSpPr>
          <a:xfrm>
            <a:off x="7369440" y="3651972"/>
            <a:ext cx="193542" cy="275990"/>
            <a:chOff x="8304647" y="3738687"/>
            <a:chExt cx="225075" cy="320956"/>
          </a:xfrm>
        </p:grpSpPr>
        <p:sp>
          <p:nvSpPr>
            <p:cNvPr id="6968" name="Google Shape;6968;p7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7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7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71" name="Google Shape;6971;p79"/>
          <p:cNvGrpSpPr/>
          <p:nvPr/>
        </p:nvGrpSpPr>
        <p:grpSpPr>
          <a:xfrm>
            <a:off x="7641940" y="3651972"/>
            <a:ext cx="178492" cy="275990"/>
            <a:chOff x="8615101" y="3738687"/>
            <a:chExt cx="207573" cy="320956"/>
          </a:xfrm>
        </p:grpSpPr>
        <p:sp>
          <p:nvSpPr>
            <p:cNvPr id="6972" name="Google Shape;6972;p7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7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7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75" name="Google Shape;6975;p79"/>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76" name="Google Shape;6976;p79"/>
          <p:cNvGrpSpPr/>
          <p:nvPr/>
        </p:nvGrpSpPr>
        <p:grpSpPr>
          <a:xfrm>
            <a:off x="6036655" y="3773459"/>
            <a:ext cx="557670" cy="511283"/>
            <a:chOff x="6015419" y="3716859"/>
            <a:chExt cx="557670" cy="511283"/>
          </a:xfrm>
        </p:grpSpPr>
        <p:sp>
          <p:nvSpPr>
            <p:cNvPr id="6977" name="Google Shape;6977;p79"/>
            <p:cNvSpPr/>
            <p:nvPr/>
          </p:nvSpPr>
          <p:spPr>
            <a:xfrm>
              <a:off x="6015419" y="3716859"/>
              <a:ext cx="557670"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78" name="Google Shape;6978;p79"/>
            <p:cNvGrpSpPr/>
            <p:nvPr/>
          </p:nvGrpSpPr>
          <p:grpSpPr>
            <a:xfrm>
              <a:off x="6036094" y="3716980"/>
              <a:ext cx="529859" cy="510468"/>
              <a:chOff x="6036094" y="3716980"/>
              <a:chExt cx="529859" cy="510468"/>
            </a:xfrm>
          </p:grpSpPr>
          <p:sp>
            <p:nvSpPr>
              <p:cNvPr id="6979" name="Google Shape;6979;p7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7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7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7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p7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7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7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7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7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7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989" name="Google Shape;6989;p79"/>
          <p:cNvGrpSpPr/>
          <p:nvPr/>
        </p:nvGrpSpPr>
        <p:grpSpPr>
          <a:xfrm>
            <a:off x="6665529" y="3130228"/>
            <a:ext cx="576302" cy="511871"/>
            <a:chOff x="6644304" y="3073628"/>
            <a:chExt cx="576302" cy="511871"/>
          </a:xfrm>
        </p:grpSpPr>
        <p:sp>
          <p:nvSpPr>
            <p:cNvPr id="6990" name="Google Shape;6990;p7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91" name="Google Shape;6991;p79"/>
            <p:cNvGrpSpPr/>
            <p:nvPr/>
          </p:nvGrpSpPr>
          <p:grpSpPr>
            <a:xfrm>
              <a:off x="6712169" y="3085440"/>
              <a:ext cx="481623" cy="494913"/>
              <a:chOff x="6712169" y="3085440"/>
              <a:chExt cx="481623" cy="494913"/>
            </a:xfrm>
          </p:grpSpPr>
          <p:sp>
            <p:nvSpPr>
              <p:cNvPr id="6992" name="Google Shape;6992;p7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7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7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7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7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997" name="Google Shape;6997;p7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7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7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000" name="Google Shape;7000;p79"/>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01" name="Google Shape;7001;p79"/>
          <p:cNvGrpSpPr/>
          <p:nvPr/>
        </p:nvGrpSpPr>
        <p:grpSpPr>
          <a:xfrm>
            <a:off x="6673379" y="3773223"/>
            <a:ext cx="560631" cy="511352"/>
            <a:chOff x="6652154" y="3716623"/>
            <a:chExt cx="560631" cy="511352"/>
          </a:xfrm>
        </p:grpSpPr>
        <p:sp>
          <p:nvSpPr>
            <p:cNvPr id="7002" name="Google Shape;7002;p7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03" name="Google Shape;7003;p79"/>
            <p:cNvGrpSpPr/>
            <p:nvPr/>
          </p:nvGrpSpPr>
          <p:grpSpPr>
            <a:xfrm>
              <a:off x="6669657" y="3716715"/>
              <a:ext cx="466779" cy="464290"/>
              <a:chOff x="6669657" y="3716715"/>
              <a:chExt cx="466779" cy="464290"/>
            </a:xfrm>
          </p:grpSpPr>
          <p:sp>
            <p:nvSpPr>
              <p:cNvPr id="7004" name="Google Shape;7004;p7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7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7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7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7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7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7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7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7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7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7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7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7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17" name="Google Shape;7017;p79"/>
          <p:cNvGrpSpPr/>
          <p:nvPr/>
        </p:nvGrpSpPr>
        <p:grpSpPr>
          <a:xfrm>
            <a:off x="7867476" y="4054632"/>
            <a:ext cx="187557" cy="187557"/>
            <a:chOff x="8565775" y="671075"/>
            <a:chExt cx="441000" cy="441000"/>
          </a:xfrm>
        </p:grpSpPr>
        <p:sp>
          <p:nvSpPr>
            <p:cNvPr id="7018" name="Google Shape;7018;p79"/>
            <p:cNvSpPr/>
            <p:nvPr/>
          </p:nvSpPr>
          <p:spPr>
            <a:xfrm>
              <a:off x="8565775" y="671075"/>
              <a:ext cx="441000" cy="441000"/>
            </a:xfrm>
            <a:prstGeom prst="ellipse">
              <a:avLst/>
            </a:prstGeom>
            <a:gradFill>
              <a:gsLst>
                <a:gs pos="0">
                  <a:srgbClr val="869FB1">
                    <a:alpha val="65882"/>
                  </a:srgbClr>
                </a:gs>
                <a:gs pos="100000">
                  <a:srgbClr val="FFFFFF">
                    <a:alpha val="65882"/>
                  </a:srgbClr>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79"/>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020" name="Google Shape;7020;p79"/>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79"/>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22" name="Google Shape;7022;p79"/>
          <p:cNvGrpSpPr/>
          <p:nvPr/>
        </p:nvGrpSpPr>
        <p:grpSpPr>
          <a:xfrm>
            <a:off x="6021325" y="3132850"/>
            <a:ext cx="587871" cy="512373"/>
            <a:chOff x="6000100" y="3076250"/>
            <a:chExt cx="587871" cy="512373"/>
          </a:xfrm>
        </p:grpSpPr>
        <p:sp>
          <p:nvSpPr>
            <p:cNvPr id="7023" name="Google Shape;7023;p7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24" name="Google Shape;7024;p79"/>
            <p:cNvGrpSpPr/>
            <p:nvPr/>
          </p:nvGrpSpPr>
          <p:grpSpPr>
            <a:xfrm>
              <a:off x="6031360" y="3076713"/>
              <a:ext cx="539107" cy="480965"/>
              <a:chOff x="6031360" y="3076713"/>
              <a:chExt cx="539107" cy="480965"/>
            </a:xfrm>
          </p:grpSpPr>
          <p:sp>
            <p:nvSpPr>
              <p:cNvPr id="7025" name="Google Shape;7025;p7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7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7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7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7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7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7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32" name="Google Shape;7032;p79"/>
          <p:cNvGrpSpPr/>
          <p:nvPr/>
        </p:nvGrpSpPr>
        <p:grpSpPr>
          <a:xfrm>
            <a:off x="3597785" y="3065882"/>
            <a:ext cx="2241344" cy="1330655"/>
            <a:chOff x="3597785" y="3065882"/>
            <a:chExt cx="2241344" cy="1330655"/>
          </a:xfrm>
        </p:grpSpPr>
        <p:grpSp>
          <p:nvGrpSpPr>
            <p:cNvPr id="7033" name="Google Shape;7033;p79"/>
            <p:cNvGrpSpPr/>
            <p:nvPr/>
          </p:nvGrpSpPr>
          <p:grpSpPr>
            <a:xfrm>
              <a:off x="5296908" y="3937355"/>
              <a:ext cx="143199" cy="32380"/>
              <a:chOff x="5296908" y="3937355"/>
              <a:chExt cx="143199" cy="32380"/>
            </a:xfrm>
          </p:grpSpPr>
          <p:sp>
            <p:nvSpPr>
              <p:cNvPr id="7034" name="Google Shape;7034;p79"/>
              <p:cNvSpPr/>
              <p:nvPr/>
            </p:nvSpPr>
            <p:spPr>
              <a:xfrm>
                <a:off x="5319457" y="3952794"/>
                <a:ext cx="111895" cy="8"/>
              </a:xfrm>
              <a:custGeom>
                <a:avLst/>
                <a:gdLst/>
                <a:ahLst/>
                <a:cxnLst/>
                <a:rect l="l" t="t" r="r" b="b"/>
                <a:pathLst>
                  <a:path w="14227" h="1" fill="none" extrusionOk="0">
                    <a:moveTo>
                      <a:pt x="1" y="0"/>
                    </a:moveTo>
                    <a:lnTo>
                      <a:pt x="142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035" name="Google Shape;7035;p79"/>
              <p:cNvGrpSpPr/>
              <p:nvPr/>
            </p:nvGrpSpPr>
            <p:grpSpPr>
              <a:xfrm>
                <a:off x="5402331" y="3937355"/>
                <a:ext cx="37776" cy="32380"/>
                <a:chOff x="5402331" y="3937355"/>
                <a:chExt cx="37776" cy="32380"/>
              </a:xfrm>
            </p:grpSpPr>
            <p:sp>
              <p:nvSpPr>
                <p:cNvPr id="7036" name="Google Shape;7036;p79"/>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79"/>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8" name="Google Shape;7038;p79"/>
              <p:cNvGrpSpPr/>
              <p:nvPr/>
            </p:nvGrpSpPr>
            <p:grpSpPr>
              <a:xfrm>
                <a:off x="5296908" y="3937355"/>
                <a:ext cx="37783" cy="32380"/>
                <a:chOff x="5296908" y="3937355"/>
                <a:chExt cx="37783" cy="32380"/>
              </a:xfrm>
            </p:grpSpPr>
            <p:sp>
              <p:nvSpPr>
                <p:cNvPr id="7039" name="Google Shape;7039;p79"/>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79"/>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41" name="Google Shape;7041;p79"/>
            <p:cNvGrpSpPr/>
            <p:nvPr/>
          </p:nvGrpSpPr>
          <p:grpSpPr>
            <a:xfrm>
              <a:off x="4724163" y="3119631"/>
              <a:ext cx="120838" cy="84218"/>
              <a:chOff x="4724163" y="3119631"/>
              <a:chExt cx="120838" cy="84218"/>
            </a:xfrm>
          </p:grpSpPr>
          <p:grpSp>
            <p:nvGrpSpPr>
              <p:cNvPr id="7042" name="Google Shape;7042;p79"/>
              <p:cNvGrpSpPr/>
              <p:nvPr/>
            </p:nvGrpSpPr>
            <p:grpSpPr>
              <a:xfrm>
                <a:off x="4746712" y="3132773"/>
                <a:ext cx="86869" cy="56424"/>
                <a:chOff x="4746712" y="3132773"/>
                <a:chExt cx="86869" cy="56424"/>
              </a:xfrm>
            </p:grpSpPr>
            <p:sp>
              <p:nvSpPr>
                <p:cNvPr id="7043" name="Google Shape;7043;p79"/>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79"/>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45" name="Google Shape;7045;p79"/>
              <p:cNvGrpSpPr/>
              <p:nvPr/>
            </p:nvGrpSpPr>
            <p:grpSpPr>
              <a:xfrm>
                <a:off x="4773634" y="3143336"/>
                <a:ext cx="37776" cy="32451"/>
                <a:chOff x="4773634" y="3143336"/>
                <a:chExt cx="37776" cy="32451"/>
              </a:xfrm>
            </p:grpSpPr>
            <p:sp>
              <p:nvSpPr>
                <p:cNvPr id="7046" name="Google Shape;7046;p79"/>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79"/>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48" name="Google Shape;7048;p79"/>
              <p:cNvGrpSpPr/>
              <p:nvPr/>
            </p:nvGrpSpPr>
            <p:grpSpPr>
              <a:xfrm>
                <a:off x="4724163" y="3131248"/>
                <a:ext cx="37776" cy="32459"/>
                <a:chOff x="4724163" y="3131248"/>
                <a:chExt cx="37776" cy="32459"/>
              </a:xfrm>
            </p:grpSpPr>
            <p:sp>
              <p:nvSpPr>
                <p:cNvPr id="7049" name="Google Shape;7049;p79"/>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79"/>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51" name="Google Shape;7051;p79"/>
              <p:cNvGrpSpPr/>
              <p:nvPr/>
            </p:nvGrpSpPr>
            <p:grpSpPr>
              <a:xfrm>
                <a:off x="4755081" y="3176054"/>
                <a:ext cx="32357" cy="27795"/>
                <a:chOff x="4755081" y="3176054"/>
                <a:chExt cx="32357" cy="27795"/>
              </a:xfrm>
            </p:grpSpPr>
            <p:sp>
              <p:nvSpPr>
                <p:cNvPr id="7052" name="Google Shape;7052;p79"/>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79"/>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54" name="Google Shape;7054;p79"/>
              <p:cNvGrpSpPr/>
              <p:nvPr/>
            </p:nvGrpSpPr>
            <p:grpSpPr>
              <a:xfrm>
                <a:off x="4812550" y="3119631"/>
                <a:ext cx="32451" cy="27803"/>
                <a:chOff x="4812550" y="3119631"/>
                <a:chExt cx="32451" cy="27803"/>
              </a:xfrm>
            </p:grpSpPr>
            <p:sp>
              <p:nvSpPr>
                <p:cNvPr id="7055" name="Google Shape;7055;p79"/>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79"/>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57" name="Google Shape;7057;p79"/>
            <p:cNvGrpSpPr/>
            <p:nvPr/>
          </p:nvGrpSpPr>
          <p:grpSpPr>
            <a:xfrm>
              <a:off x="5382826" y="4027197"/>
              <a:ext cx="268966" cy="250421"/>
              <a:chOff x="5382826" y="4027197"/>
              <a:chExt cx="268966" cy="250421"/>
            </a:xfrm>
          </p:grpSpPr>
          <p:grpSp>
            <p:nvGrpSpPr>
              <p:cNvPr id="7058" name="Google Shape;7058;p79"/>
              <p:cNvGrpSpPr/>
              <p:nvPr/>
            </p:nvGrpSpPr>
            <p:grpSpPr>
              <a:xfrm>
                <a:off x="5405280" y="4042510"/>
                <a:ext cx="237570" cy="218647"/>
                <a:chOff x="5405280" y="4042510"/>
                <a:chExt cx="237570" cy="218647"/>
              </a:xfrm>
            </p:grpSpPr>
            <p:sp>
              <p:nvSpPr>
                <p:cNvPr id="7059" name="Google Shape;7059;p79"/>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79"/>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p79"/>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79"/>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p79"/>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p79"/>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65" name="Google Shape;7065;p79"/>
              <p:cNvGrpSpPr/>
              <p:nvPr/>
            </p:nvGrpSpPr>
            <p:grpSpPr>
              <a:xfrm>
                <a:off x="5382826" y="4125549"/>
                <a:ext cx="37776" cy="32380"/>
                <a:chOff x="5382826" y="4125549"/>
                <a:chExt cx="37776" cy="32380"/>
              </a:xfrm>
            </p:grpSpPr>
            <p:sp>
              <p:nvSpPr>
                <p:cNvPr id="7066" name="Google Shape;7066;p79"/>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p79"/>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68" name="Google Shape;7068;p79"/>
              <p:cNvGrpSpPr/>
              <p:nvPr/>
            </p:nvGrpSpPr>
            <p:grpSpPr>
              <a:xfrm>
                <a:off x="5475680" y="4195587"/>
                <a:ext cx="37783" cy="32364"/>
                <a:chOff x="5475680" y="4195587"/>
                <a:chExt cx="37783" cy="32364"/>
              </a:xfrm>
            </p:grpSpPr>
            <p:sp>
              <p:nvSpPr>
                <p:cNvPr id="7069" name="Google Shape;7069;p79"/>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79"/>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1" name="Google Shape;7071;p79"/>
              <p:cNvGrpSpPr/>
              <p:nvPr/>
            </p:nvGrpSpPr>
            <p:grpSpPr>
              <a:xfrm>
                <a:off x="5532575" y="4027197"/>
                <a:ext cx="33308" cy="32262"/>
                <a:chOff x="5532575" y="4027197"/>
                <a:chExt cx="33308" cy="32262"/>
              </a:xfrm>
            </p:grpSpPr>
            <p:sp>
              <p:nvSpPr>
                <p:cNvPr id="7072" name="Google Shape;7072;p79"/>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p79"/>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4" name="Google Shape;7074;p79"/>
              <p:cNvGrpSpPr/>
              <p:nvPr/>
            </p:nvGrpSpPr>
            <p:grpSpPr>
              <a:xfrm>
                <a:off x="5590706" y="4245348"/>
                <a:ext cx="33497" cy="32270"/>
                <a:chOff x="5590706" y="4245348"/>
                <a:chExt cx="33497" cy="32270"/>
              </a:xfrm>
            </p:grpSpPr>
            <p:sp>
              <p:nvSpPr>
                <p:cNvPr id="7075" name="Google Shape;7075;p79"/>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79"/>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7" name="Google Shape;7077;p79"/>
              <p:cNvGrpSpPr/>
              <p:nvPr/>
            </p:nvGrpSpPr>
            <p:grpSpPr>
              <a:xfrm>
                <a:off x="5618681" y="4109677"/>
                <a:ext cx="33112" cy="32357"/>
                <a:chOff x="5618681" y="4109677"/>
                <a:chExt cx="33112" cy="32357"/>
              </a:xfrm>
            </p:grpSpPr>
            <p:sp>
              <p:nvSpPr>
                <p:cNvPr id="7078" name="Google Shape;7078;p79"/>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p79"/>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80" name="Google Shape;7080;p79"/>
              <p:cNvGrpSpPr/>
              <p:nvPr/>
            </p:nvGrpSpPr>
            <p:grpSpPr>
              <a:xfrm>
                <a:off x="5479298" y="4128262"/>
                <a:ext cx="31405" cy="26906"/>
                <a:chOff x="5479298" y="4128262"/>
                <a:chExt cx="31405" cy="26906"/>
              </a:xfrm>
            </p:grpSpPr>
            <p:sp>
              <p:nvSpPr>
                <p:cNvPr id="7081" name="Google Shape;7081;p79"/>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79"/>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83" name="Google Shape;7083;p79"/>
              <p:cNvGrpSpPr/>
              <p:nvPr/>
            </p:nvGrpSpPr>
            <p:grpSpPr>
              <a:xfrm>
                <a:off x="5582903" y="4180116"/>
                <a:ext cx="31499" cy="26898"/>
                <a:chOff x="5582903" y="4180116"/>
                <a:chExt cx="31499" cy="26898"/>
              </a:xfrm>
            </p:grpSpPr>
            <p:sp>
              <p:nvSpPr>
                <p:cNvPr id="7084" name="Google Shape;7084;p79"/>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79"/>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086" name="Google Shape;7086;p79"/>
            <p:cNvGrpSpPr/>
            <p:nvPr/>
          </p:nvGrpSpPr>
          <p:grpSpPr>
            <a:xfrm>
              <a:off x="3977681" y="3230323"/>
              <a:ext cx="94584" cy="84085"/>
              <a:chOff x="3977681" y="3230323"/>
              <a:chExt cx="94584" cy="84085"/>
            </a:xfrm>
          </p:grpSpPr>
          <p:grpSp>
            <p:nvGrpSpPr>
              <p:cNvPr id="7087" name="Google Shape;7087;p79"/>
              <p:cNvGrpSpPr/>
              <p:nvPr/>
            </p:nvGrpSpPr>
            <p:grpSpPr>
              <a:xfrm>
                <a:off x="4000135" y="3243041"/>
                <a:ext cx="59570" cy="57186"/>
                <a:chOff x="4000135" y="3243041"/>
                <a:chExt cx="59570" cy="57186"/>
              </a:xfrm>
            </p:grpSpPr>
            <p:sp>
              <p:nvSpPr>
                <p:cNvPr id="7088" name="Google Shape;7088;p79"/>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79"/>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79"/>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1" name="Google Shape;7091;p79"/>
              <p:cNvGrpSpPr/>
              <p:nvPr/>
            </p:nvGrpSpPr>
            <p:grpSpPr>
              <a:xfrm>
                <a:off x="3977681" y="3245872"/>
                <a:ext cx="37783" cy="32380"/>
                <a:chOff x="3977681" y="3245872"/>
                <a:chExt cx="37783" cy="32380"/>
              </a:xfrm>
            </p:grpSpPr>
            <p:sp>
              <p:nvSpPr>
                <p:cNvPr id="7092" name="Google Shape;7092;p79"/>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p79"/>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4" name="Google Shape;7094;p79"/>
              <p:cNvGrpSpPr/>
              <p:nvPr/>
            </p:nvGrpSpPr>
            <p:grpSpPr>
              <a:xfrm>
                <a:off x="4040860" y="3262672"/>
                <a:ext cx="31405" cy="27001"/>
                <a:chOff x="4040860" y="3262672"/>
                <a:chExt cx="31405" cy="27001"/>
              </a:xfrm>
            </p:grpSpPr>
            <p:sp>
              <p:nvSpPr>
                <p:cNvPr id="7095" name="Google Shape;7095;p79"/>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79"/>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7" name="Google Shape;7097;p79"/>
              <p:cNvGrpSpPr/>
              <p:nvPr/>
            </p:nvGrpSpPr>
            <p:grpSpPr>
              <a:xfrm>
                <a:off x="4021072" y="3230323"/>
                <a:ext cx="31397" cy="26906"/>
                <a:chOff x="4021072" y="3230323"/>
                <a:chExt cx="31397" cy="26906"/>
              </a:xfrm>
            </p:grpSpPr>
            <p:sp>
              <p:nvSpPr>
                <p:cNvPr id="7098" name="Google Shape;7098;p79"/>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79"/>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0" name="Google Shape;7100;p79"/>
              <p:cNvGrpSpPr/>
              <p:nvPr/>
            </p:nvGrpSpPr>
            <p:grpSpPr>
              <a:xfrm>
                <a:off x="4001472" y="3287462"/>
                <a:ext cx="31499" cy="26945"/>
                <a:chOff x="4001472" y="3287462"/>
                <a:chExt cx="31499" cy="26945"/>
              </a:xfrm>
            </p:grpSpPr>
            <p:sp>
              <p:nvSpPr>
                <p:cNvPr id="7101" name="Google Shape;7101;p79"/>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79"/>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103" name="Google Shape;7103;p79"/>
            <p:cNvGrpSpPr/>
            <p:nvPr/>
          </p:nvGrpSpPr>
          <p:grpSpPr>
            <a:xfrm>
              <a:off x="4084715" y="3258865"/>
              <a:ext cx="184962" cy="137268"/>
              <a:chOff x="4084715" y="3258865"/>
              <a:chExt cx="184962" cy="137268"/>
            </a:xfrm>
          </p:grpSpPr>
          <p:grpSp>
            <p:nvGrpSpPr>
              <p:cNvPr id="7104" name="Google Shape;7104;p79"/>
              <p:cNvGrpSpPr/>
              <p:nvPr/>
            </p:nvGrpSpPr>
            <p:grpSpPr>
              <a:xfrm>
                <a:off x="4107453" y="3271583"/>
                <a:ext cx="153470" cy="110275"/>
                <a:chOff x="4107453" y="3271583"/>
                <a:chExt cx="153470" cy="110275"/>
              </a:xfrm>
            </p:grpSpPr>
            <p:sp>
              <p:nvSpPr>
                <p:cNvPr id="7105" name="Google Shape;7105;p79"/>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79"/>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79"/>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79"/>
                <p:cNvSpPr/>
                <p:nvPr/>
              </p:nvSpPr>
              <p:spPr>
                <a:xfrm>
                  <a:off x="4220387" y="3279196"/>
                  <a:ext cx="8" cy="71745"/>
                </a:xfrm>
                <a:custGeom>
                  <a:avLst/>
                  <a:gdLst/>
                  <a:ahLst/>
                  <a:cxnLst/>
                  <a:rect l="l" t="t" r="r" b="b"/>
                  <a:pathLst>
                    <a:path w="1" h="9122" fill="none" extrusionOk="0">
                      <a:moveTo>
                        <a:pt x="1" y="0"/>
                      </a:moveTo>
                      <a:lnTo>
                        <a:pt x="1" y="91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9" name="Google Shape;7109;p79"/>
              <p:cNvGrpSpPr/>
              <p:nvPr/>
            </p:nvGrpSpPr>
            <p:grpSpPr>
              <a:xfrm>
                <a:off x="4136947" y="3258865"/>
                <a:ext cx="31499" cy="27001"/>
                <a:chOff x="4136947" y="3258865"/>
                <a:chExt cx="31499" cy="27001"/>
              </a:xfrm>
            </p:grpSpPr>
            <p:sp>
              <p:nvSpPr>
                <p:cNvPr id="7110" name="Google Shape;7110;p79"/>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79"/>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2" name="Google Shape;7112;p79"/>
              <p:cNvGrpSpPr/>
              <p:nvPr/>
            </p:nvGrpSpPr>
            <p:grpSpPr>
              <a:xfrm>
                <a:off x="4084715" y="3266478"/>
                <a:ext cx="31468" cy="26898"/>
                <a:chOff x="4084715" y="3266478"/>
                <a:chExt cx="31468" cy="26898"/>
              </a:xfrm>
            </p:grpSpPr>
            <p:sp>
              <p:nvSpPr>
                <p:cNvPr id="7113" name="Google Shape;7113;p79"/>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79"/>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5" name="Google Shape;7115;p79"/>
              <p:cNvGrpSpPr/>
              <p:nvPr/>
            </p:nvGrpSpPr>
            <p:grpSpPr>
              <a:xfrm>
                <a:off x="4159213" y="3279849"/>
                <a:ext cx="31405" cy="26945"/>
                <a:chOff x="4159213" y="3279849"/>
                <a:chExt cx="31405" cy="26945"/>
              </a:xfrm>
            </p:grpSpPr>
            <p:sp>
              <p:nvSpPr>
                <p:cNvPr id="7116" name="Google Shape;7116;p79"/>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79"/>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8" name="Google Shape;7118;p79"/>
              <p:cNvGrpSpPr/>
              <p:nvPr/>
            </p:nvGrpSpPr>
            <p:grpSpPr>
              <a:xfrm>
                <a:off x="4201550" y="3266502"/>
                <a:ext cx="31405" cy="26883"/>
                <a:chOff x="4201550" y="3266502"/>
                <a:chExt cx="31405" cy="26883"/>
              </a:xfrm>
            </p:grpSpPr>
            <p:sp>
              <p:nvSpPr>
                <p:cNvPr id="7119" name="Google Shape;7119;p79"/>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79"/>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1" name="Google Shape;7121;p79"/>
              <p:cNvGrpSpPr/>
              <p:nvPr/>
            </p:nvGrpSpPr>
            <p:grpSpPr>
              <a:xfrm>
                <a:off x="4201550" y="3338278"/>
                <a:ext cx="31405" cy="26930"/>
                <a:chOff x="4201550" y="3338278"/>
                <a:chExt cx="31405" cy="26930"/>
              </a:xfrm>
            </p:grpSpPr>
            <p:sp>
              <p:nvSpPr>
                <p:cNvPr id="7122" name="Google Shape;7122;p79"/>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79"/>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4" name="Google Shape;7124;p79"/>
              <p:cNvGrpSpPr/>
              <p:nvPr/>
            </p:nvGrpSpPr>
            <p:grpSpPr>
              <a:xfrm>
                <a:off x="4238272" y="3369132"/>
                <a:ext cx="31405" cy="27001"/>
                <a:chOff x="4238272" y="3369132"/>
                <a:chExt cx="31405" cy="27001"/>
              </a:xfrm>
            </p:grpSpPr>
            <p:sp>
              <p:nvSpPr>
                <p:cNvPr id="7125" name="Google Shape;7125;p79"/>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79"/>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127" name="Google Shape;7127;p79"/>
            <p:cNvGrpSpPr/>
            <p:nvPr/>
          </p:nvGrpSpPr>
          <p:grpSpPr>
            <a:xfrm>
              <a:off x="4068639" y="3200169"/>
              <a:ext cx="77644" cy="37272"/>
              <a:chOff x="4068639" y="3200169"/>
              <a:chExt cx="77644" cy="37272"/>
            </a:xfrm>
          </p:grpSpPr>
          <p:sp>
            <p:nvSpPr>
              <p:cNvPr id="7128" name="Google Shape;7128;p79"/>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29" name="Google Shape;7129;p79"/>
              <p:cNvGrpSpPr/>
              <p:nvPr/>
            </p:nvGrpSpPr>
            <p:grpSpPr>
              <a:xfrm>
                <a:off x="4114878" y="3200169"/>
                <a:ext cx="31405" cy="26993"/>
                <a:chOff x="4114878" y="3200169"/>
                <a:chExt cx="31405" cy="26993"/>
              </a:xfrm>
            </p:grpSpPr>
            <p:sp>
              <p:nvSpPr>
                <p:cNvPr id="7130" name="Google Shape;7130;p79"/>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79"/>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32" name="Google Shape;7132;p79"/>
              <p:cNvGrpSpPr/>
              <p:nvPr/>
            </p:nvGrpSpPr>
            <p:grpSpPr>
              <a:xfrm>
                <a:off x="4068639" y="3210535"/>
                <a:ext cx="31499" cy="26906"/>
                <a:chOff x="4068639" y="3210535"/>
                <a:chExt cx="31499" cy="26906"/>
              </a:xfrm>
            </p:grpSpPr>
            <p:sp>
              <p:nvSpPr>
                <p:cNvPr id="7133" name="Google Shape;7133;p79"/>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79"/>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135" name="Google Shape;7135;p79"/>
            <p:cNvGrpSpPr/>
            <p:nvPr/>
          </p:nvGrpSpPr>
          <p:grpSpPr>
            <a:xfrm>
              <a:off x="3869702" y="3066935"/>
              <a:ext cx="382663" cy="190294"/>
              <a:chOff x="3869702" y="3066935"/>
              <a:chExt cx="382663" cy="190294"/>
            </a:xfrm>
          </p:grpSpPr>
          <p:grpSp>
            <p:nvGrpSpPr>
              <p:cNvPr id="7136" name="Google Shape;7136;p79"/>
              <p:cNvGrpSpPr/>
              <p:nvPr/>
            </p:nvGrpSpPr>
            <p:grpSpPr>
              <a:xfrm>
                <a:off x="3888633" y="3082351"/>
                <a:ext cx="351173" cy="160698"/>
                <a:chOff x="3888633" y="3082351"/>
                <a:chExt cx="351173" cy="160698"/>
              </a:xfrm>
            </p:grpSpPr>
            <p:sp>
              <p:nvSpPr>
                <p:cNvPr id="7137" name="Google Shape;7137;p79"/>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79"/>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79"/>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79"/>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79"/>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p79"/>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3" name="Google Shape;7143;p79"/>
              <p:cNvGrpSpPr/>
              <p:nvPr/>
            </p:nvGrpSpPr>
            <p:grpSpPr>
              <a:xfrm>
                <a:off x="4143703" y="3066935"/>
                <a:ext cx="37783" cy="32357"/>
                <a:chOff x="4143703" y="3066935"/>
                <a:chExt cx="37783" cy="32357"/>
              </a:xfrm>
            </p:grpSpPr>
            <p:sp>
              <p:nvSpPr>
                <p:cNvPr id="7144" name="Google Shape;7144;p79"/>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79"/>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6" name="Google Shape;7146;p79"/>
              <p:cNvGrpSpPr/>
              <p:nvPr/>
            </p:nvGrpSpPr>
            <p:grpSpPr>
              <a:xfrm>
                <a:off x="4044565" y="3103563"/>
                <a:ext cx="37783" cy="32451"/>
                <a:chOff x="4044565" y="3103563"/>
                <a:chExt cx="37783" cy="32451"/>
              </a:xfrm>
            </p:grpSpPr>
            <p:sp>
              <p:nvSpPr>
                <p:cNvPr id="7147" name="Google Shape;7147;p79"/>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79"/>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9" name="Google Shape;7149;p79"/>
              <p:cNvGrpSpPr/>
              <p:nvPr/>
            </p:nvGrpSpPr>
            <p:grpSpPr>
              <a:xfrm>
                <a:off x="4017454" y="3188237"/>
                <a:ext cx="37776" cy="32357"/>
                <a:chOff x="4017454" y="3188237"/>
                <a:chExt cx="37776" cy="32357"/>
              </a:xfrm>
            </p:grpSpPr>
            <p:sp>
              <p:nvSpPr>
                <p:cNvPr id="7150" name="Google Shape;7150;p79"/>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79"/>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52" name="Google Shape;7152;p79"/>
              <p:cNvGrpSpPr/>
              <p:nvPr/>
            </p:nvGrpSpPr>
            <p:grpSpPr>
              <a:xfrm>
                <a:off x="3921548" y="3157509"/>
                <a:ext cx="37783" cy="32357"/>
                <a:chOff x="3921548" y="3157509"/>
                <a:chExt cx="37783" cy="32357"/>
              </a:xfrm>
            </p:grpSpPr>
            <p:sp>
              <p:nvSpPr>
                <p:cNvPr id="7153" name="Google Shape;7153;p79"/>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79"/>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55" name="Google Shape;7155;p79"/>
              <p:cNvGrpSpPr/>
              <p:nvPr/>
            </p:nvGrpSpPr>
            <p:grpSpPr>
              <a:xfrm>
                <a:off x="3939056" y="3211620"/>
                <a:ext cx="37783" cy="32380"/>
                <a:chOff x="3939056" y="3211620"/>
                <a:chExt cx="37783" cy="32380"/>
              </a:xfrm>
            </p:grpSpPr>
            <p:sp>
              <p:nvSpPr>
                <p:cNvPr id="7156" name="Google Shape;7156;p79"/>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79"/>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58" name="Google Shape;7158;p79"/>
              <p:cNvGrpSpPr/>
              <p:nvPr/>
            </p:nvGrpSpPr>
            <p:grpSpPr>
              <a:xfrm>
                <a:off x="4176240" y="3136965"/>
                <a:ext cx="31405" cy="26930"/>
                <a:chOff x="4176240" y="3136965"/>
                <a:chExt cx="31405" cy="26930"/>
              </a:xfrm>
            </p:grpSpPr>
            <p:sp>
              <p:nvSpPr>
                <p:cNvPr id="7159" name="Google Shape;7159;p79"/>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79"/>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1" name="Google Shape;7161;p79"/>
              <p:cNvGrpSpPr/>
              <p:nvPr/>
            </p:nvGrpSpPr>
            <p:grpSpPr>
              <a:xfrm>
                <a:off x="4133148" y="3152593"/>
                <a:ext cx="31499" cy="27001"/>
                <a:chOff x="4133148" y="3152593"/>
                <a:chExt cx="31499" cy="27001"/>
              </a:xfrm>
            </p:grpSpPr>
            <p:sp>
              <p:nvSpPr>
                <p:cNvPr id="7162" name="Google Shape;7162;p79"/>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79"/>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4" name="Google Shape;7164;p79"/>
              <p:cNvGrpSpPr/>
              <p:nvPr/>
            </p:nvGrpSpPr>
            <p:grpSpPr>
              <a:xfrm>
                <a:off x="4220866" y="3073534"/>
                <a:ext cx="31499" cy="26898"/>
                <a:chOff x="4220866" y="3073534"/>
                <a:chExt cx="31499" cy="26898"/>
              </a:xfrm>
            </p:grpSpPr>
            <p:sp>
              <p:nvSpPr>
                <p:cNvPr id="7165" name="Google Shape;7165;p79"/>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79"/>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7" name="Google Shape;7167;p79"/>
              <p:cNvGrpSpPr/>
              <p:nvPr/>
            </p:nvGrpSpPr>
            <p:grpSpPr>
              <a:xfrm>
                <a:off x="3869702" y="3230323"/>
                <a:ext cx="31499" cy="26906"/>
                <a:chOff x="3869702" y="3230323"/>
                <a:chExt cx="31499" cy="26906"/>
              </a:xfrm>
            </p:grpSpPr>
            <p:sp>
              <p:nvSpPr>
                <p:cNvPr id="7168" name="Google Shape;7168;p79"/>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79"/>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170" name="Google Shape;7170;p79"/>
            <p:cNvGrpSpPr/>
            <p:nvPr/>
          </p:nvGrpSpPr>
          <p:grpSpPr>
            <a:xfrm>
              <a:off x="4271383" y="3065882"/>
              <a:ext cx="304557" cy="341662"/>
              <a:chOff x="4271383" y="3065882"/>
              <a:chExt cx="304557" cy="341662"/>
            </a:xfrm>
          </p:grpSpPr>
          <p:grpSp>
            <p:nvGrpSpPr>
              <p:cNvPr id="7171" name="Google Shape;7171;p79"/>
              <p:cNvGrpSpPr/>
              <p:nvPr/>
            </p:nvGrpSpPr>
            <p:grpSpPr>
              <a:xfrm>
                <a:off x="4293838" y="3078639"/>
                <a:ext cx="269353" cy="311973"/>
                <a:chOff x="4293838" y="3078639"/>
                <a:chExt cx="269353" cy="311973"/>
              </a:xfrm>
            </p:grpSpPr>
            <p:sp>
              <p:nvSpPr>
                <p:cNvPr id="7172" name="Google Shape;7172;p79"/>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79"/>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79"/>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79"/>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79"/>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79"/>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79"/>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79"/>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79"/>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79"/>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79"/>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79"/>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79"/>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79"/>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79"/>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79"/>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79"/>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89" name="Google Shape;7189;p79"/>
              <p:cNvGrpSpPr/>
              <p:nvPr/>
            </p:nvGrpSpPr>
            <p:grpSpPr>
              <a:xfrm>
                <a:off x="4538164" y="3342061"/>
                <a:ext cx="37776" cy="32380"/>
                <a:chOff x="4538164" y="3342061"/>
                <a:chExt cx="37776" cy="32380"/>
              </a:xfrm>
            </p:grpSpPr>
            <p:sp>
              <p:nvSpPr>
                <p:cNvPr id="7190" name="Google Shape;7190;p79"/>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79"/>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2" name="Google Shape;7192;p79"/>
              <p:cNvGrpSpPr/>
              <p:nvPr/>
            </p:nvGrpSpPr>
            <p:grpSpPr>
              <a:xfrm>
                <a:off x="4271383" y="3194742"/>
                <a:ext cx="37783" cy="32420"/>
                <a:chOff x="4271383" y="3194742"/>
                <a:chExt cx="37783" cy="32420"/>
              </a:xfrm>
            </p:grpSpPr>
            <p:sp>
              <p:nvSpPr>
                <p:cNvPr id="7193" name="Google Shape;7193;p79"/>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79"/>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5" name="Google Shape;7195;p79"/>
              <p:cNvGrpSpPr/>
              <p:nvPr/>
            </p:nvGrpSpPr>
            <p:grpSpPr>
              <a:xfrm>
                <a:off x="4284416" y="3084058"/>
                <a:ext cx="37783" cy="32357"/>
                <a:chOff x="4284416" y="3084058"/>
                <a:chExt cx="37783" cy="32357"/>
              </a:xfrm>
            </p:grpSpPr>
            <p:sp>
              <p:nvSpPr>
                <p:cNvPr id="7196" name="Google Shape;7196;p79"/>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79"/>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8" name="Google Shape;7198;p79"/>
              <p:cNvGrpSpPr/>
              <p:nvPr/>
            </p:nvGrpSpPr>
            <p:grpSpPr>
              <a:xfrm>
                <a:off x="4478697" y="3297561"/>
                <a:ext cx="37776" cy="32451"/>
                <a:chOff x="4478697" y="3297561"/>
                <a:chExt cx="37776" cy="32451"/>
              </a:xfrm>
            </p:grpSpPr>
            <p:sp>
              <p:nvSpPr>
                <p:cNvPr id="7199" name="Google Shape;7199;p79"/>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79"/>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1" name="Google Shape;7201;p79"/>
              <p:cNvGrpSpPr/>
              <p:nvPr/>
            </p:nvGrpSpPr>
            <p:grpSpPr>
              <a:xfrm>
                <a:off x="4411813" y="3331711"/>
                <a:ext cx="37776" cy="32451"/>
                <a:chOff x="4411813" y="3331711"/>
                <a:chExt cx="37776" cy="32451"/>
              </a:xfrm>
            </p:grpSpPr>
            <p:sp>
              <p:nvSpPr>
                <p:cNvPr id="7202" name="Google Shape;7202;p79"/>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79"/>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4" name="Google Shape;7204;p79"/>
              <p:cNvGrpSpPr/>
              <p:nvPr/>
            </p:nvGrpSpPr>
            <p:grpSpPr>
              <a:xfrm>
                <a:off x="4337984" y="3375188"/>
                <a:ext cx="37776" cy="32357"/>
                <a:chOff x="4337984" y="3375188"/>
                <a:chExt cx="37776" cy="32357"/>
              </a:xfrm>
            </p:grpSpPr>
            <p:sp>
              <p:nvSpPr>
                <p:cNvPr id="7205" name="Google Shape;7205;p79"/>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79"/>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7" name="Google Shape;7207;p79"/>
              <p:cNvGrpSpPr/>
              <p:nvPr/>
            </p:nvGrpSpPr>
            <p:grpSpPr>
              <a:xfrm>
                <a:off x="4494867" y="3090530"/>
                <a:ext cx="37878" cy="32451"/>
                <a:chOff x="4494867" y="3090530"/>
                <a:chExt cx="37878" cy="32451"/>
              </a:xfrm>
            </p:grpSpPr>
            <p:sp>
              <p:nvSpPr>
                <p:cNvPr id="7208" name="Google Shape;7208;p79"/>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79"/>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0" name="Google Shape;7210;p79"/>
              <p:cNvGrpSpPr/>
              <p:nvPr/>
            </p:nvGrpSpPr>
            <p:grpSpPr>
              <a:xfrm>
                <a:off x="4525124" y="3207774"/>
                <a:ext cx="37783" cy="32420"/>
                <a:chOff x="4525124" y="3207774"/>
                <a:chExt cx="37783" cy="32420"/>
              </a:xfrm>
            </p:grpSpPr>
            <p:sp>
              <p:nvSpPr>
                <p:cNvPr id="7211" name="Google Shape;7211;p79"/>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79"/>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3" name="Google Shape;7213;p79"/>
              <p:cNvGrpSpPr/>
              <p:nvPr/>
            </p:nvGrpSpPr>
            <p:grpSpPr>
              <a:xfrm>
                <a:off x="4440544" y="3176479"/>
                <a:ext cx="31499" cy="26898"/>
                <a:chOff x="4440544" y="3176479"/>
                <a:chExt cx="31499" cy="26898"/>
              </a:xfrm>
            </p:grpSpPr>
            <p:sp>
              <p:nvSpPr>
                <p:cNvPr id="7214" name="Google Shape;7214;p79"/>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79"/>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6" name="Google Shape;7216;p79"/>
              <p:cNvGrpSpPr/>
              <p:nvPr/>
            </p:nvGrpSpPr>
            <p:grpSpPr>
              <a:xfrm>
                <a:off x="4350545" y="3156400"/>
                <a:ext cx="31405" cy="27001"/>
                <a:chOff x="4350545" y="3156400"/>
                <a:chExt cx="31405" cy="27001"/>
              </a:xfrm>
            </p:grpSpPr>
            <p:sp>
              <p:nvSpPr>
                <p:cNvPr id="7217" name="Google Shape;7217;p79"/>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79"/>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9" name="Google Shape;7219;p79"/>
              <p:cNvGrpSpPr/>
              <p:nvPr/>
            </p:nvGrpSpPr>
            <p:grpSpPr>
              <a:xfrm>
                <a:off x="4376703" y="3255058"/>
                <a:ext cx="31405" cy="27001"/>
                <a:chOff x="4376703" y="3255058"/>
                <a:chExt cx="31405" cy="27001"/>
              </a:xfrm>
            </p:grpSpPr>
            <p:sp>
              <p:nvSpPr>
                <p:cNvPr id="7220" name="Google Shape;7220;p79"/>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79"/>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2" name="Google Shape;7222;p79"/>
              <p:cNvGrpSpPr/>
              <p:nvPr/>
            </p:nvGrpSpPr>
            <p:grpSpPr>
              <a:xfrm>
                <a:off x="4331322" y="3283656"/>
                <a:ext cx="31405" cy="26945"/>
                <a:chOff x="4331322" y="3283656"/>
                <a:chExt cx="31405" cy="26945"/>
              </a:xfrm>
            </p:grpSpPr>
            <p:sp>
              <p:nvSpPr>
                <p:cNvPr id="7223" name="Google Shape;7223;p79"/>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79"/>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5" name="Google Shape;7225;p79"/>
              <p:cNvGrpSpPr/>
              <p:nvPr/>
            </p:nvGrpSpPr>
            <p:grpSpPr>
              <a:xfrm>
                <a:off x="4380510" y="3065882"/>
                <a:ext cx="31405" cy="26938"/>
                <a:chOff x="4380510" y="3065882"/>
                <a:chExt cx="31405" cy="26938"/>
              </a:xfrm>
            </p:grpSpPr>
            <p:sp>
              <p:nvSpPr>
                <p:cNvPr id="7226" name="Google Shape;7226;p79"/>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79"/>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228" name="Google Shape;7228;p79"/>
            <p:cNvGrpSpPr/>
            <p:nvPr/>
          </p:nvGrpSpPr>
          <p:grpSpPr>
            <a:xfrm>
              <a:off x="4558998" y="3188237"/>
              <a:ext cx="1280132" cy="1052747"/>
              <a:chOff x="4558998" y="3188237"/>
              <a:chExt cx="1280132" cy="1052747"/>
            </a:xfrm>
          </p:grpSpPr>
          <p:sp>
            <p:nvSpPr>
              <p:cNvPr id="7229" name="Google Shape;7229;p79"/>
              <p:cNvSpPr/>
              <p:nvPr/>
            </p:nvSpPr>
            <p:spPr>
              <a:xfrm>
                <a:off x="4916156" y="3750813"/>
                <a:ext cx="8" cy="8"/>
              </a:xfrm>
              <a:custGeom>
                <a:avLst/>
                <a:gdLst/>
                <a:ahLst/>
                <a:cxnLst/>
                <a:rect l="l" t="t" r="r" b="b"/>
                <a:pathLst>
                  <a:path w="1" h="1" fill="none" extrusionOk="0">
                    <a:moveTo>
                      <a:pt x="0" y="0"/>
                    </a:move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30" name="Google Shape;7230;p79"/>
              <p:cNvGrpSpPr/>
              <p:nvPr/>
            </p:nvGrpSpPr>
            <p:grpSpPr>
              <a:xfrm>
                <a:off x="4579164" y="3203653"/>
                <a:ext cx="1244833" cy="1020397"/>
                <a:chOff x="4579164" y="3203653"/>
                <a:chExt cx="1244833" cy="1020397"/>
              </a:xfrm>
            </p:grpSpPr>
            <p:sp>
              <p:nvSpPr>
                <p:cNvPr id="7231" name="Google Shape;7231;p79"/>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79"/>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33" name="Google Shape;7233;p79"/>
                <p:cNvGrpSpPr/>
                <p:nvPr/>
              </p:nvGrpSpPr>
              <p:grpSpPr>
                <a:xfrm>
                  <a:off x="4579164" y="3203653"/>
                  <a:ext cx="1244833" cy="1020397"/>
                  <a:chOff x="4579164" y="3203653"/>
                  <a:chExt cx="1244833" cy="1020397"/>
                </a:xfrm>
              </p:grpSpPr>
              <p:sp>
                <p:nvSpPr>
                  <p:cNvPr id="7234" name="Google Shape;7234;p79"/>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79"/>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36" name="Google Shape;7236;p79"/>
                  <p:cNvGrpSpPr/>
                  <p:nvPr/>
                </p:nvGrpSpPr>
                <p:grpSpPr>
                  <a:xfrm>
                    <a:off x="4579164" y="3203653"/>
                    <a:ext cx="1244833" cy="1020397"/>
                    <a:chOff x="4579164" y="3203653"/>
                    <a:chExt cx="1244833" cy="1020397"/>
                  </a:xfrm>
                </p:grpSpPr>
                <p:sp>
                  <p:nvSpPr>
                    <p:cNvPr id="7237" name="Google Shape;7237;p79"/>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79"/>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79"/>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79"/>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79"/>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79"/>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79"/>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79"/>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45" name="Google Shape;7245;p79"/>
                    <p:cNvGrpSpPr/>
                    <p:nvPr/>
                  </p:nvGrpSpPr>
                  <p:grpSpPr>
                    <a:xfrm>
                      <a:off x="4579164" y="3203653"/>
                      <a:ext cx="1244833" cy="1020397"/>
                      <a:chOff x="4579164" y="3203653"/>
                      <a:chExt cx="1244833" cy="1020397"/>
                    </a:xfrm>
                  </p:grpSpPr>
                  <p:sp>
                    <p:nvSpPr>
                      <p:cNvPr id="7246" name="Google Shape;7246;p79"/>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79"/>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79"/>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79"/>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79"/>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79"/>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79"/>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79"/>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79"/>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79"/>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79"/>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79"/>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79"/>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79"/>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60" name="Google Shape;7260;p79"/>
                      <p:cNvGrpSpPr/>
                      <p:nvPr/>
                    </p:nvGrpSpPr>
                    <p:grpSpPr>
                      <a:xfrm>
                        <a:off x="4579164" y="3203653"/>
                        <a:ext cx="1244833" cy="1020397"/>
                        <a:chOff x="4579164" y="3203653"/>
                        <a:chExt cx="1244833" cy="1020397"/>
                      </a:xfrm>
                    </p:grpSpPr>
                    <p:sp>
                      <p:nvSpPr>
                        <p:cNvPr id="7261" name="Google Shape;7261;p79"/>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79"/>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79"/>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79"/>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79"/>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79"/>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79"/>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79"/>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79"/>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79"/>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79"/>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79"/>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79"/>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79"/>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79"/>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79"/>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79"/>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79"/>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79"/>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79"/>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79"/>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79"/>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79"/>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79"/>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85" name="Google Shape;7285;p79"/>
                        <p:cNvGrpSpPr/>
                        <p:nvPr/>
                      </p:nvGrpSpPr>
                      <p:grpSpPr>
                        <a:xfrm>
                          <a:off x="4579164" y="3203653"/>
                          <a:ext cx="1244833" cy="1020397"/>
                          <a:chOff x="4579164" y="3203653"/>
                          <a:chExt cx="1244833" cy="1020397"/>
                        </a:xfrm>
                      </p:grpSpPr>
                      <p:sp>
                        <p:nvSpPr>
                          <p:cNvPr id="7286" name="Google Shape;7286;p79"/>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87" name="Google Shape;7287;p79"/>
                          <p:cNvGrpSpPr/>
                          <p:nvPr/>
                        </p:nvGrpSpPr>
                        <p:grpSpPr>
                          <a:xfrm>
                            <a:off x="4579164" y="3203653"/>
                            <a:ext cx="1244833" cy="1020397"/>
                            <a:chOff x="4579164" y="3203653"/>
                            <a:chExt cx="1244833" cy="1020397"/>
                          </a:xfrm>
                        </p:grpSpPr>
                        <p:sp>
                          <p:nvSpPr>
                            <p:cNvPr id="7288" name="Google Shape;7288;p79"/>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79"/>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79"/>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79"/>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79"/>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79"/>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79"/>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95" name="Google Shape;7295;p79"/>
                            <p:cNvGrpSpPr/>
                            <p:nvPr/>
                          </p:nvGrpSpPr>
                          <p:grpSpPr>
                            <a:xfrm>
                              <a:off x="4579164" y="3203653"/>
                              <a:ext cx="1244833" cy="1020397"/>
                              <a:chOff x="4579164" y="3203653"/>
                              <a:chExt cx="1244833" cy="1020397"/>
                            </a:xfrm>
                          </p:grpSpPr>
                          <p:sp>
                            <p:nvSpPr>
                              <p:cNvPr id="7296" name="Google Shape;7296;p79"/>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79"/>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79"/>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79"/>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79"/>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79"/>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79"/>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79"/>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79"/>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79"/>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79"/>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79"/>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79"/>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09" name="Google Shape;7309;p79"/>
                              <p:cNvGrpSpPr/>
                              <p:nvPr/>
                            </p:nvGrpSpPr>
                            <p:grpSpPr>
                              <a:xfrm>
                                <a:off x="4579164" y="3203653"/>
                                <a:ext cx="1244833" cy="1020397"/>
                                <a:chOff x="4579164" y="3203653"/>
                                <a:chExt cx="1244833" cy="1020397"/>
                              </a:xfrm>
                            </p:grpSpPr>
                            <p:sp>
                              <p:nvSpPr>
                                <p:cNvPr id="7310" name="Google Shape;7310;p79"/>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79"/>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79"/>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79"/>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79"/>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79"/>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79"/>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17" name="Google Shape;7317;p79"/>
                                <p:cNvGrpSpPr/>
                                <p:nvPr/>
                              </p:nvGrpSpPr>
                              <p:grpSpPr>
                                <a:xfrm>
                                  <a:off x="4579164" y="3203653"/>
                                  <a:ext cx="1244833" cy="1020397"/>
                                  <a:chOff x="4579164" y="3203653"/>
                                  <a:chExt cx="1244833" cy="1020397"/>
                                </a:xfrm>
                              </p:grpSpPr>
                              <p:sp>
                                <p:nvSpPr>
                                  <p:cNvPr id="7318" name="Google Shape;7318;p79"/>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79"/>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79"/>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79"/>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79"/>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23" name="Google Shape;7323;p79"/>
                                  <p:cNvGrpSpPr/>
                                  <p:nvPr/>
                                </p:nvGrpSpPr>
                                <p:grpSpPr>
                                  <a:xfrm>
                                    <a:off x="4579164" y="3203653"/>
                                    <a:ext cx="1244833" cy="1020397"/>
                                    <a:chOff x="4579164" y="3203653"/>
                                    <a:chExt cx="1244833" cy="1020397"/>
                                  </a:xfrm>
                                </p:grpSpPr>
                                <p:sp>
                                  <p:nvSpPr>
                                    <p:cNvPr id="7324" name="Google Shape;7324;p79"/>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79"/>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79"/>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79"/>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sp>
                          <p:nvSpPr>
                            <p:cNvPr id="7328" name="Google Shape;7328;p79"/>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79"/>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79"/>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331" name="Google Shape;7331;p79"/>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grpSp>
            <p:nvGrpSpPr>
              <p:cNvPr id="7332" name="Google Shape;7332;p79"/>
              <p:cNvGrpSpPr/>
              <p:nvPr/>
            </p:nvGrpSpPr>
            <p:grpSpPr>
              <a:xfrm>
                <a:off x="4595437" y="3598775"/>
                <a:ext cx="37776" cy="32451"/>
                <a:chOff x="4595437" y="3598775"/>
                <a:chExt cx="37776" cy="32451"/>
              </a:xfrm>
            </p:grpSpPr>
            <p:sp>
              <p:nvSpPr>
                <p:cNvPr id="7333" name="Google Shape;7333;p79"/>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79"/>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5" name="Google Shape;7335;p79"/>
              <p:cNvGrpSpPr/>
              <p:nvPr/>
            </p:nvGrpSpPr>
            <p:grpSpPr>
              <a:xfrm>
                <a:off x="4641864" y="3524443"/>
                <a:ext cx="37776" cy="32380"/>
                <a:chOff x="4641864" y="3524443"/>
                <a:chExt cx="37776" cy="32380"/>
              </a:xfrm>
            </p:grpSpPr>
            <p:sp>
              <p:nvSpPr>
                <p:cNvPr id="7336" name="Google Shape;7336;p79"/>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79"/>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8" name="Google Shape;7338;p79"/>
              <p:cNvGrpSpPr/>
              <p:nvPr/>
            </p:nvGrpSpPr>
            <p:grpSpPr>
              <a:xfrm>
                <a:off x="4648431" y="3893901"/>
                <a:ext cx="37776" cy="32357"/>
                <a:chOff x="4648431" y="3893901"/>
                <a:chExt cx="37776" cy="32357"/>
              </a:xfrm>
            </p:grpSpPr>
            <p:sp>
              <p:nvSpPr>
                <p:cNvPr id="7339" name="Google Shape;7339;p79"/>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79"/>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1" name="Google Shape;7341;p79"/>
              <p:cNvGrpSpPr/>
              <p:nvPr/>
            </p:nvGrpSpPr>
            <p:grpSpPr>
              <a:xfrm>
                <a:off x="4567752" y="3722908"/>
                <a:ext cx="37870" cy="32380"/>
                <a:chOff x="4567752" y="3722908"/>
                <a:chExt cx="37870" cy="32380"/>
              </a:xfrm>
            </p:grpSpPr>
            <p:sp>
              <p:nvSpPr>
                <p:cNvPr id="7342" name="Google Shape;7342;p79"/>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79"/>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4" name="Google Shape;7344;p79"/>
              <p:cNvGrpSpPr/>
              <p:nvPr/>
            </p:nvGrpSpPr>
            <p:grpSpPr>
              <a:xfrm>
                <a:off x="4617506" y="3652052"/>
                <a:ext cx="37783" cy="32357"/>
                <a:chOff x="4617506" y="3652052"/>
                <a:chExt cx="37783" cy="32357"/>
              </a:xfrm>
            </p:grpSpPr>
            <p:sp>
              <p:nvSpPr>
                <p:cNvPr id="7345" name="Google Shape;7345;p79"/>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79"/>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7" name="Google Shape;7347;p79"/>
              <p:cNvGrpSpPr/>
              <p:nvPr/>
            </p:nvGrpSpPr>
            <p:grpSpPr>
              <a:xfrm>
                <a:off x="4739005" y="3554149"/>
                <a:ext cx="37870" cy="32357"/>
                <a:chOff x="4739005" y="3554149"/>
                <a:chExt cx="37870" cy="32357"/>
              </a:xfrm>
            </p:grpSpPr>
            <p:sp>
              <p:nvSpPr>
                <p:cNvPr id="7348" name="Google Shape;7348;p79"/>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79"/>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0" name="Google Shape;7350;p79"/>
              <p:cNvGrpSpPr/>
              <p:nvPr/>
            </p:nvGrpSpPr>
            <p:grpSpPr>
              <a:xfrm>
                <a:off x="4806557" y="3630258"/>
                <a:ext cx="37776" cy="32364"/>
                <a:chOff x="4806557" y="3630258"/>
                <a:chExt cx="37776" cy="32364"/>
              </a:xfrm>
            </p:grpSpPr>
            <p:sp>
              <p:nvSpPr>
                <p:cNvPr id="7351" name="Google Shape;7351;p79"/>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79"/>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3" name="Google Shape;7353;p79"/>
              <p:cNvGrpSpPr/>
              <p:nvPr/>
            </p:nvGrpSpPr>
            <p:grpSpPr>
              <a:xfrm>
                <a:off x="4737007" y="4004357"/>
                <a:ext cx="37870" cy="32357"/>
                <a:chOff x="4737007" y="4004357"/>
                <a:chExt cx="37870" cy="32357"/>
              </a:xfrm>
            </p:grpSpPr>
            <p:sp>
              <p:nvSpPr>
                <p:cNvPr id="7354" name="Google Shape;7354;p79"/>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79"/>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6" name="Google Shape;7356;p79"/>
              <p:cNvGrpSpPr/>
              <p:nvPr/>
            </p:nvGrpSpPr>
            <p:grpSpPr>
              <a:xfrm>
                <a:off x="4773634" y="4208627"/>
                <a:ext cx="37776" cy="32357"/>
                <a:chOff x="4773634" y="4208627"/>
                <a:chExt cx="37776" cy="32357"/>
              </a:xfrm>
            </p:grpSpPr>
            <p:sp>
              <p:nvSpPr>
                <p:cNvPr id="7357" name="Google Shape;7357;p79"/>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79"/>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9" name="Google Shape;7359;p79"/>
              <p:cNvGrpSpPr/>
              <p:nvPr/>
            </p:nvGrpSpPr>
            <p:grpSpPr>
              <a:xfrm>
                <a:off x="4888282" y="4074764"/>
                <a:ext cx="37776" cy="32451"/>
                <a:chOff x="4888282" y="4074764"/>
                <a:chExt cx="37776" cy="32451"/>
              </a:xfrm>
            </p:grpSpPr>
            <p:sp>
              <p:nvSpPr>
                <p:cNvPr id="7360" name="Google Shape;7360;p79"/>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79"/>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2" name="Google Shape;7362;p79"/>
              <p:cNvGrpSpPr/>
              <p:nvPr/>
            </p:nvGrpSpPr>
            <p:grpSpPr>
              <a:xfrm>
                <a:off x="4901315" y="3804271"/>
                <a:ext cx="37776" cy="32364"/>
                <a:chOff x="4901315" y="3804271"/>
                <a:chExt cx="37776" cy="32364"/>
              </a:xfrm>
            </p:grpSpPr>
            <p:sp>
              <p:nvSpPr>
                <p:cNvPr id="7363" name="Google Shape;7363;p79"/>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79"/>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5" name="Google Shape;7365;p79"/>
              <p:cNvGrpSpPr/>
              <p:nvPr/>
            </p:nvGrpSpPr>
            <p:grpSpPr>
              <a:xfrm>
                <a:off x="4866394" y="3715035"/>
                <a:ext cx="37846" cy="32357"/>
                <a:chOff x="4866394" y="3715035"/>
                <a:chExt cx="37846" cy="32357"/>
              </a:xfrm>
            </p:grpSpPr>
            <p:sp>
              <p:nvSpPr>
                <p:cNvPr id="7366" name="Google Shape;7366;p79"/>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79"/>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8" name="Google Shape;7368;p79"/>
              <p:cNvGrpSpPr/>
              <p:nvPr/>
            </p:nvGrpSpPr>
            <p:grpSpPr>
              <a:xfrm>
                <a:off x="4979233" y="3839798"/>
                <a:ext cx="37878" cy="32420"/>
                <a:chOff x="4979233" y="3839798"/>
                <a:chExt cx="37878" cy="32420"/>
              </a:xfrm>
            </p:grpSpPr>
            <p:sp>
              <p:nvSpPr>
                <p:cNvPr id="7369" name="Google Shape;7369;p79"/>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79"/>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1" name="Google Shape;7371;p79"/>
              <p:cNvGrpSpPr/>
              <p:nvPr/>
            </p:nvGrpSpPr>
            <p:grpSpPr>
              <a:xfrm>
                <a:off x="4790662" y="3679147"/>
                <a:ext cx="37783" cy="32380"/>
                <a:chOff x="4790662" y="3679147"/>
                <a:chExt cx="37783" cy="32380"/>
              </a:xfrm>
            </p:grpSpPr>
            <p:sp>
              <p:nvSpPr>
                <p:cNvPr id="7372" name="Google Shape;7372;p79"/>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79"/>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4" name="Google Shape;7374;p79"/>
              <p:cNvGrpSpPr/>
              <p:nvPr/>
            </p:nvGrpSpPr>
            <p:grpSpPr>
              <a:xfrm>
                <a:off x="4857263" y="3557861"/>
                <a:ext cx="37776" cy="32357"/>
                <a:chOff x="4857263" y="3557861"/>
                <a:chExt cx="37776" cy="32357"/>
              </a:xfrm>
            </p:grpSpPr>
            <p:sp>
              <p:nvSpPr>
                <p:cNvPr id="7375" name="Google Shape;7375;p79"/>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79"/>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7" name="Google Shape;7377;p79"/>
              <p:cNvGrpSpPr/>
              <p:nvPr/>
            </p:nvGrpSpPr>
            <p:grpSpPr>
              <a:xfrm>
                <a:off x="4883902" y="3648033"/>
                <a:ext cx="37783" cy="32380"/>
                <a:chOff x="4883902" y="3648033"/>
                <a:chExt cx="37783" cy="32380"/>
              </a:xfrm>
            </p:grpSpPr>
            <p:sp>
              <p:nvSpPr>
                <p:cNvPr id="7378" name="Google Shape;7378;p79"/>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79"/>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0" name="Google Shape;7380;p79"/>
              <p:cNvGrpSpPr/>
              <p:nvPr/>
            </p:nvGrpSpPr>
            <p:grpSpPr>
              <a:xfrm>
                <a:off x="4907780" y="3347220"/>
                <a:ext cx="37878" cy="32357"/>
                <a:chOff x="4907780" y="3347220"/>
                <a:chExt cx="37878" cy="32357"/>
              </a:xfrm>
            </p:grpSpPr>
            <p:sp>
              <p:nvSpPr>
                <p:cNvPr id="7381" name="Google Shape;7381;p79"/>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79"/>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3" name="Google Shape;7383;p79"/>
              <p:cNvGrpSpPr/>
              <p:nvPr/>
            </p:nvGrpSpPr>
            <p:grpSpPr>
              <a:xfrm>
                <a:off x="5065048" y="3738150"/>
                <a:ext cx="37783" cy="32364"/>
                <a:chOff x="5065048" y="3738150"/>
                <a:chExt cx="37783" cy="32364"/>
              </a:xfrm>
            </p:grpSpPr>
            <p:sp>
              <p:nvSpPr>
                <p:cNvPr id="7384" name="Google Shape;7384;p79"/>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79"/>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6" name="Google Shape;7386;p79"/>
              <p:cNvGrpSpPr/>
              <p:nvPr/>
            </p:nvGrpSpPr>
            <p:grpSpPr>
              <a:xfrm>
                <a:off x="5071616" y="3284615"/>
                <a:ext cx="37783" cy="32357"/>
                <a:chOff x="5071616" y="3284615"/>
                <a:chExt cx="37783" cy="32357"/>
              </a:xfrm>
            </p:grpSpPr>
            <p:sp>
              <p:nvSpPr>
                <p:cNvPr id="7387" name="Google Shape;7387;p79"/>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79"/>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9" name="Google Shape;7389;p79"/>
              <p:cNvGrpSpPr/>
              <p:nvPr/>
            </p:nvGrpSpPr>
            <p:grpSpPr>
              <a:xfrm>
                <a:off x="5389291" y="3759921"/>
                <a:ext cx="37783" cy="32380"/>
                <a:chOff x="5389291" y="3759921"/>
                <a:chExt cx="37783" cy="32380"/>
              </a:xfrm>
            </p:grpSpPr>
            <p:sp>
              <p:nvSpPr>
                <p:cNvPr id="7390" name="Google Shape;7390;p79"/>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79"/>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2" name="Google Shape;7392;p79"/>
              <p:cNvGrpSpPr/>
              <p:nvPr/>
            </p:nvGrpSpPr>
            <p:grpSpPr>
              <a:xfrm>
                <a:off x="5431534" y="3632932"/>
                <a:ext cx="37878" cy="32451"/>
                <a:chOff x="5431534" y="3632932"/>
                <a:chExt cx="37878" cy="32451"/>
              </a:xfrm>
            </p:grpSpPr>
            <p:sp>
              <p:nvSpPr>
                <p:cNvPr id="7393" name="Google Shape;7393;p79"/>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79"/>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5" name="Google Shape;7395;p79"/>
              <p:cNvGrpSpPr/>
              <p:nvPr/>
            </p:nvGrpSpPr>
            <p:grpSpPr>
              <a:xfrm>
                <a:off x="5540755" y="3544829"/>
                <a:ext cx="37783" cy="32357"/>
                <a:chOff x="5540755" y="3544829"/>
                <a:chExt cx="37783" cy="32357"/>
              </a:xfrm>
            </p:grpSpPr>
            <p:sp>
              <p:nvSpPr>
                <p:cNvPr id="7396" name="Google Shape;7396;p79"/>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79"/>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8" name="Google Shape;7398;p79"/>
              <p:cNvGrpSpPr/>
              <p:nvPr/>
            </p:nvGrpSpPr>
            <p:grpSpPr>
              <a:xfrm>
                <a:off x="5579293" y="3412107"/>
                <a:ext cx="37776" cy="32357"/>
                <a:chOff x="5579293" y="3412107"/>
                <a:chExt cx="37776" cy="32357"/>
              </a:xfrm>
            </p:grpSpPr>
            <p:sp>
              <p:nvSpPr>
                <p:cNvPr id="7399" name="Google Shape;7399;p79"/>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79"/>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1" name="Google Shape;7401;p79"/>
              <p:cNvGrpSpPr/>
              <p:nvPr/>
            </p:nvGrpSpPr>
            <p:grpSpPr>
              <a:xfrm>
                <a:off x="5801346" y="3284615"/>
                <a:ext cx="37783" cy="32357"/>
                <a:chOff x="5801346" y="3284615"/>
                <a:chExt cx="37783" cy="32357"/>
              </a:xfrm>
            </p:grpSpPr>
            <p:sp>
              <p:nvSpPr>
                <p:cNvPr id="7402" name="Google Shape;7402;p79"/>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79"/>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4" name="Google Shape;7404;p79"/>
              <p:cNvGrpSpPr/>
              <p:nvPr/>
            </p:nvGrpSpPr>
            <p:grpSpPr>
              <a:xfrm>
                <a:off x="5763578" y="3399067"/>
                <a:ext cx="37776" cy="32364"/>
                <a:chOff x="5763578" y="3399067"/>
                <a:chExt cx="37776" cy="32364"/>
              </a:xfrm>
            </p:grpSpPr>
            <p:sp>
              <p:nvSpPr>
                <p:cNvPr id="7405" name="Google Shape;7405;p79"/>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79"/>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7" name="Google Shape;7407;p79"/>
              <p:cNvGrpSpPr/>
              <p:nvPr/>
            </p:nvGrpSpPr>
            <p:grpSpPr>
              <a:xfrm>
                <a:off x="5395858" y="3230952"/>
                <a:ext cx="37776" cy="32364"/>
                <a:chOff x="5395858" y="3230952"/>
                <a:chExt cx="37776" cy="32364"/>
              </a:xfrm>
            </p:grpSpPr>
            <p:sp>
              <p:nvSpPr>
                <p:cNvPr id="7408" name="Google Shape;7408;p79"/>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79"/>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0" name="Google Shape;7410;p79"/>
              <p:cNvGrpSpPr/>
              <p:nvPr/>
            </p:nvGrpSpPr>
            <p:grpSpPr>
              <a:xfrm>
                <a:off x="5264088" y="3188237"/>
                <a:ext cx="37776" cy="32357"/>
                <a:chOff x="5264088" y="3188237"/>
                <a:chExt cx="37776" cy="32357"/>
              </a:xfrm>
            </p:grpSpPr>
            <p:sp>
              <p:nvSpPr>
                <p:cNvPr id="7411" name="Google Shape;7411;p79"/>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79"/>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3" name="Google Shape;7413;p79"/>
              <p:cNvGrpSpPr/>
              <p:nvPr/>
            </p:nvGrpSpPr>
            <p:grpSpPr>
              <a:xfrm>
                <a:off x="5585758" y="3237425"/>
                <a:ext cx="37878" cy="32357"/>
                <a:chOff x="5585758" y="3237425"/>
                <a:chExt cx="37878" cy="32357"/>
              </a:xfrm>
            </p:grpSpPr>
            <p:sp>
              <p:nvSpPr>
                <p:cNvPr id="7414" name="Google Shape;7414;p79"/>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79"/>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6" name="Google Shape;7416;p79"/>
              <p:cNvGrpSpPr/>
              <p:nvPr/>
            </p:nvGrpSpPr>
            <p:grpSpPr>
              <a:xfrm>
                <a:off x="4874196" y="3291088"/>
                <a:ext cx="37878" cy="32451"/>
                <a:chOff x="4874196" y="3291088"/>
                <a:chExt cx="37878" cy="32451"/>
              </a:xfrm>
            </p:grpSpPr>
            <p:sp>
              <p:nvSpPr>
                <p:cNvPr id="7417" name="Google Shape;7417;p79"/>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79"/>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9" name="Google Shape;7419;p79"/>
              <p:cNvGrpSpPr/>
              <p:nvPr/>
            </p:nvGrpSpPr>
            <p:grpSpPr>
              <a:xfrm>
                <a:off x="5197770" y="3785466"/>
                <a:ext cx="37783" cy="32427"/>
                <a:chOff x="5197770" y="3785466"/>
                <a:chExt cx="37783" cy="32427"/>
              </a:xfrm>
            </p:grpSpPr>
            <p:sp>
              <p:nvSpPr>
                <p:cNvPr id="7420" name="Google Shape;7420;p79"/>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79"/>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2" name="Google Shape;7422;p79"/>
              <p:cNvGrpSpPr/>
              <p:nvPr/>
            </p:nvGrpSpPr>
            <p:grpSpPr>
              <a:xfrm>
                <a:off x="5177699" y="3492117"/>
                <a:ext cx="37776" cy="32357"/>
                <a:chOff x="5177699" y="3492117"/>
                <a:chExt cx="37776" cy="32357"/>
              </a:xfrm>
            </p:grpSpPr>
            <p:sp>
              <p:nvSpPr>
                <p:cNvPr id="7423" name="Google Shape;7423;p79"/>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79"/>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5" name="Google Shape;7425;p79"/>
              <p:cNvGrpSpPr/>
              <p:nvPr/>
            </p:nvGrpSpPr>
            <p:grpSpPr>
              <a:xfrm>
                <a:off x="5349431" y="3622346"/>
                <a:ext cx="37870" cy="32380"/>
                <a:chOff x="5349431" y="3622346"/>
                <a:chExt cx="37870" cy="32380"/>
              </a:xfrm>
            </p:grpSpPr>
            <p:sp>
              <p:nvSpPr>
                <p:cNvPr id="7426" name="Google Shape;7426;p79"/>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79"/>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8" name="Google Shape;7428;p79"/>
              <p:cNvGrpSpPr/>
              <p:nvPr/>
            </p:nvGrpSpPr>
            <p:grpSpPr>
              <a:xfrm>
                <a:off x="5068855" y="3563980"/>
                <a:ext cx="53954" cy="46223"/>
                <a:chOff x="5068855" y="3563980"/>
                <a:chExt cx="53954" cy="46223"/>
              </a:xfrm>
            </p:grpSpPr>
            <p:sp>
              <p:nvSpPr>
                <p:cNvPr id="7429" name="Google Shape;7429;p79"/>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79"/>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1" name="Google Shape;7431;p79"/>
              <p:cNvGrpSpPr/>
              <p:nvPr/>
            </p:nvGrpSpPr>
            <p:grpSpPr>
              <a:xfrm>
                <a:off x="5037654" y="3392507"/>
                <a:ext cx="37870" cy="32451"/>
                <a:chOff x="5037654" y="3392507"/>
                <a:chExt cx="37870" cy="32451"/>
              </a:xfrm>
            </p:grpSpPr>
            <p:sp>
              <p:nvSpPr>
                <p:cNvPr id="7432" name="Google Shape;7432;p79"/>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79"/>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4" name="Google Shape;7434;p79"/>
              <p:cNvGrpSpPr/>
              <p:nvPr/>
            </p:nvGrpSpPr>
            <p:grpSpPr>
              <a:xfrm>
                <a:off x="5456560" y="3368629"/>
                <a:ext cx="37870" cy="32451"/>
                <a:chOff x="5456560" y="3368629"/>
                <a:chExt cx="37870" cy="32451"/>
              </a:xfrm>
            </p:grpSpPr>
            <p:sp>
              <p:nvSpPr>
                <p:cNvPr id="7435" name="Google Shape;7435;p79"/>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79"/>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7" name="Google Shape;7437;p79"/>
              <p:cNvGrpSpPr/>
              <p:nvPr/>
            </p:nvGrpSpPr>
            <p:grpSpPr>
              <a:xfrm>
                <a:off x="4755749" y="3501516"/>
                <a:ext cx="46246" cy="39608"/>
                <a:chOff x="4755749" y="3501516"/>
                <a:chExt cx="46246" cy="39608"/>
              </a:xfrm>
            </p:grpSpPr>
            <p:sp>
              <p:nvSpPr>
                <p:cNvPr id="7438" name="Google Shape;7438;p79"/>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79"/>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0" name="Google Shape;7440;p79"/>
              <p:cNvGrpSpPr/>
              <p:nvPr/>
            </p:nvGrpSpPr>
            <p:grpSpPr>
              <a:xfrm>
                <a:off x="4681346" y="3485582"/>
                <a:ext cx="37783" cy="32427"/>
                <a:chOff x="4681346" y="3485582"/>
                <a:chExt cx="37783" cy="32427"/>
              </a:xfrm>
            </p:grpSpPr>
            <p:sp>
              <p:nvSpPr>
                <p:cNvPr id="7441" name="Google Shape;7441;p79"/>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79"/>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3" name="Google Shape;7443;p79"/>
              <p:cNvGrpSpPr/>
              <p:nvPr/>
            </p:nvGrpSpPr>
            <p:grpSpPr>
              <a:xfrm>
                <a:off x="4767067" y="3291088"/>
                <a:ext cx="37878" cy="32451"/>
                <a:chOff x="4767067" y="3291088"/>
                <a:chExt cx="37878" cy="32451"/>
              </a:xfrm>
            </p:grpSpPr>
            <p:sp>
              <p:nvSpPr>
                <p:cNvPr id="7444" name="Google Shape;7444;p79"/>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79"/>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6" name="Google Shape;7446;p79"/>
              <p:cNvGrpSpPr/>
              <p:nvPr/>
            </p:nvGrpSpPr>
            <p:grpSpPr>
              <a:xfrm>
                <a:off x="4687819" y="3405539"/>
                <a:ext cx="37776" cy="32451"/>
                <a:chOff x="4687819" y="3405539"/>
                <a:chExt cx="37776" cy="32451"/>
              </a:xfrm>
            </p:grpSpPr>
            <p:sp>
              <p:nvSpPr>
                <p:cNvPr id="7447" name="Google Shape;7447;p79"/>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79"/>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9" name="Google Shape;7449;p79"/>
              <p:cNvGrpSpPr/>
              <p:nvPr/>
            </p:nvGrpSpPr>
            <p:grpSpPr>
              <a:xfrm>
                <a:off x="4923101" y="3444809"/>
                <a:ext cx="52813" cy="45318"/>
                <a:chOff x="4923101" y="3444809"/>
                <a:chExt cx="52813" cy="45318"/>
              </a:xfrm>
            </p:grpSpPr>
            <p:sp>
              <p:nvSpPr>
                <p:cNvPr id="7450" name="Google Shape;7450;p79"/>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79"/>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2" name="Google Shape;7452;p79"/>
              <p:cNvGrpSpPr/>
              <p:nvPr/>
            </p:nvGrpSpPr>
            <p:grpSpPr>
              <a:xfrm>
                <a:off x="4846040" y="3654750"/>
                <a:ext cx="31405" cy="26993"/>
                <a:chOff x="4846040" y="3654750"/>
                <a:chExt cx="31405" cy="26993"/>
              </a:xfrm>
            </p:grpSpPr>
            <p:sp>
              <p:nvSpPr>
                <p:cNvPr id="7453" name="Google Shape;7453;p79"/>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79"/>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5" name="Google Shape;7455;p79"/>
              <p:cNvGrpSpPr/>
              <p:nvPr/>
            </p:nvGrpSpPr>
            <p:grpSpPr>
              <a:xfrm>
                <a:off x="4925673" y="3691700"/>
                <a:ext cx="40253" cy="34472"/>
                <a:chOff x="4925673" y="3691700"/>
                <a:chExt cx="40253" cy="34472"/>
              </a:xfrm>
            </p:grpSpPr>
            <p:sp>
              <p:nvSpPr>
                <p:cNvPr id="7456" name="Google Shape;7456;p79"/>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79"/>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8" name="Google Shape;7458;p79"/>
              <p:cNvGrpSpPr/>
              <p:nvPr/>
            </p:nvGrpSpPr>
            <p:grpSpPr>
              <a:xfrm>
                <a:off x="4894653" y="3740848"/>
                <a:ext cx="31405" cy="26906"/>
                <a:chOff x="4894653" y="3740848"/>
                <a:chExt cx="31405" cy="26906"/>
              </a:xfrm>
            </p:grpSpPr>
            <p:sp>
              <p:nvSpPr>
                <p:cNvPr id="7459" name="Google Shape;7459;p79"/>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79"/>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1" name="Google Shape;7461;p79"/>
              <p:cNvGrpSpPr/>
              <p:nvPr/>
            </p:nvGrpSpPr>
            <p:grpSpPr>
              <a:xfrm>
                <a:off x="4962300" y="3696348"/>
                <a:ext cx="38255" cy="32773"/>
                <a:chOff x="4962300" y="3696348"/>
                <a:chExt cx="38255" cy="32773"/>
              </a:xfrm>
            </p:grpSpPr>
            <p:sp>
              <p:nvSpPr>
                <p:cNvPr id="7462" name="Google Shape;7462;p79"/>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79"/>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4" name="Google Shape;7464;p79"/>
              <p:cNvGrpSpPr/>
              <p:nvPr/>
            </p:nvGrpSpPr>
            <p:grpSpPr>
              <a:xfrm>
                <a:off x="4980185" y="3743349"/>
                <a:ext cx="31499" cy="26969"/>
                <a:chOff x="4980185" y="3743349"/>
                <a:chExt cx="31499" cy="26969"/>
              </a:xfrm>
            </p:grpSpPr>
            <p:sp>
              <p:nvSpPr>
                <p:cNvPr id="7465" name="Google Shape;7465;p79"/>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79"/>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7" name="Google Shape;7467;p79"/>
              <p:cNvGrpSpPr/>
              <p:nvPr/>
            </p:nvGrpSpPr>
            <p:grpSpPr>
              <a:xfrm>
                <a:off x="5013768" y="3734312"/>
                <a:ext cx="31499" cy="26969"/>
                <a:chOff x="5013768" y="3734312"/>
                <a:chExt cx="31499" cy="26969"/>
              </a:xfrm>
            </p:grpSpPr>
            <p:sp>
              <p:nvSpPr>
                <p:cNvPr id="7468" name="Google Shape;7468;p79"/>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79"/>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0" name="Google Shape;7470;p79"/>
              <p:cNvGrpSpPr/>
              <p:nvPr/>
            </p:nvGrpSpPr>
            <p:grpSpPr>
              <a:xfrm>
                <a:off x="5036703" y="3764545"/>
                <a:ext cx="31499" cy="26898"/>
                <a:chOff x="5036703" y="3764545"/>
                <a:chExt cx="31499" cy="26898"/>
              </a:xfrm>
            </p:grpSpPr>
            <p:sp>
              <p:nvSpPr>
                <p:cNvPr id="7471" name="Google Shape;7471;p79"/>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79"/>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3" name="Google Shape;7473;p79"/>
              <p:cNvGrpSpPr/>
              <p:nvPr/>
            </p:nvGrpSpPr>
            <p:grpSpPr>
              <a:xfrm>
                <a:off x="4953546" y="3768352"/>
                <a:ext cx="31405" cy="26898"/>
                <a:chOff x="4953546" y="3768352"/>
                <a:chExt cx="31405" cy="26898"/>
              </a:xfrm>
            </p:grpSpPr>
            <p:sp>
              <p:nvSpPr>
                <p:cNvPr id="7474" name="Google Shape;7474;p79"/>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79"/>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6" name="Google Shape;7476;p79"/>
              <p:cNvGrpSpPr/>
              <p:nvPr/>
            </p:nvGrpSpPr>
            <p:grpSpPr>
              <a:xfrm>
                <a:off x="4964770" y="3814016"/>
                <a:ext cx="31499" cy="26993"/>
                <a:chOff x="4964770" y="3814016"/>
                <a:chExt cx="31499" cy="26993"/>
              </a:xfrm>
            </p:grpSpPr>
            <p:sp>
              <p:nvSpPr>
                <p:cNvPr id="7477" name="Google Shape;7477;p79"/>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79"/>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79" name="Google Shape;7479;p79"/>
              <p:cNvGrpSpPr/>
              <p:nvPr/>
            </p:nvGrpSpPr>
            <p:grpSpPr>
              <a:xfrm>
                <a:off x="4923290" y="3800504"/>
                <a:ext cx="31468" cy="26898"/>
                <a:chOff x="4923290" y="3800504"/>
                <a:chExt cx="31468" cy="26898"/>
              </a:xfrm>
            </p:grpSpPr>
            <p:sp>
              <p:nvSpPr>
                <p:cNvPr id="7480" name="Google Shape;7480;p79"/>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79"/>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2" name="Google Shape;7482;p79"/>
              <p:cNvGrpSpPr/>
              <p:nvPr/>
            </p:nvGrpSpPr>
            <p:grpSpPr>
              <a:xfrm>
                <a:off x="5108534" y="3650943"/>
                <a:ext cx="31405" cy="26993"/>
                <a:chOff x="5108534" y="3650943"/>
                <a:chExt cx="31405" cy="26993"/>
              </a:xfrm>
            </p:grpSpPr>
            <p:sp>
              <p:nvSpPr>
                <p:cNvPr id="7483" name="Google Shape;7483;p79"/>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79"/>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5" name="Google Shape;7485;p79"/>
              <p:cNvGrpSpPr/>
              <p:nvPr/>
            </p:nvGrpSpPr>
            <p:grpSpPr>
              <a:xfrm>
                <a:off x="5119380" y="3760739"/>
                <a:ext cx="31499" cy="26993"/>
                <a:chOff x="5119380" y="3760739"/>
                <a:chExt cx="31499" cy="26993"/>
              </a:xfrm>
            </p:grpSpPr>
            <p:sp>
              <p:nvSpPr>
                <p:cNvPr id="7486" name="Google Shape;7486;p79"/>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79"/>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8" name="Google Shape;7488;p79"/>
              <p:cNvGrpSpPr/>
              <p:nvPr/>
            </p:nvGrpSpPr>
            <p:grpSpPr>
              <a:xfrm>
                <a:off x="5119380" y="3788235"/>
                <a:ext cx="31499" cy="26993"/>
                <a:chOff x="5119380" y="3788235"/>
                <a:chExt cx="31499" cy="26993"/>
              </a:xfrm>
            </p:grpSpPr>
            <p:sp>
              <p:nvSpPr>
                <p:cNvPr id="7489" name="Google Shape;7489;p79"/>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79"/>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91" name="Google Shape;7491;p79"/>
              <p:cNvGrpSpPr/>
              <p:nvPr/>
            </p:nvGrpSpPr>
            <p:grpSpPr>
              <a:xfrm>
                <a:off x="5158005" y="3875284"/>
                <a:ext cx="31405" cy="27001"/>
                <a:chOff x="5158005" y="3875284"/>
                <a:chExt cx="31405" cy="27001"/>
              </a:xfrm>
            </p:grpSpPr>
            <p:sp>
              <p:nvSpPr>
                <p:cNvPr id="7492" name="Google Shape;7492;p79"/>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79"/>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94" name="Google Shape;7494;p79"/>
              <p:cNvGrpSpPr/>
              <p:nvPr/>
            </p:nvGrpSpPr>
            <p:grpSpPr>
              <a:xfrm>
                <a:off x="5233163" y="3764545"/>
                <a:ext cx="31499" cy="26898"/>
                <a:chOff x="5233163" y="3764545"/>
                <a:chExt cx="31499" cy="26898"/>
              </a:xfrm>
            </p:grpSpPr>
            <p:sp>
              <p:nvSpPr>
                <p:cNvPr id="7495" name="Google Shape;7495;p79"/>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79"/>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97" name="Google Shape;7497;p79"/>
              <p:cNvGrpSpPr/>
              <p:nvPr/>
            </p:nvGrpSpPr>
            <p:grpSpPr>
              <a:xfrm>
                <a:off x="5276168" y="3805545"/>
                <a:ext cx="31499" cy="26906"/>
                <a:chOff x="5276168" y="3805545"/>
                <a:chExt cx="31499" cy="26906"/>
              </a:xfrm>
            </p:grpSpPr>
            <p:sp>
              <p:nvSpPr>
                <p:cNvPr id="7498" name="Google Shape;7498;p79"/>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79"/>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0" name="Google Shape;7500;p79"/>
              <p:cNvGrpSpPr/>
              <p:nvPr/>
            </p:nvGrpSpPr>
            <p:grpSpPr>
              <a:xfrm>
                <a:off x="5294053" y="3851933"/>
                <a:ext cx="31405" cy="26945"/>
                <a:chOff x="5294053" y="3851933"/>
                <a:chExt cx="31405" cy="26945"/>
              </a:xfrm>
            </p:grpSpPr>
            <p:sp>
              <p:nvSpPr>
                <p:cNvPr id="7501" name="Google Shape;7501;p79"/>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79"/>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3" name="Google Shape;7503;p79"/>
              <p:cNvGrpSpPr/>
              <p:nvPr/>
            </p:nvGrpSpPr>
            <p:grpSpPr>
              <a:xfrm>
                <a:off x="5341723" y="3851902"/>
                <a:ext cx="31405" cy="26977"/>
                <a:chOff x="5341723" y="3851902"/>
                <a:chExt cx="31405" cy="26977"/>
              </a:xfrm>
            </p:grpSpPr>
            <p:sp>
              <p:nvSpPr>
                <p:cNvPr id="7504" name="Google Shape;7504;p79"/>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79"/>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6" name="Google Shape;7506;p79"/>
              <p:cNvGrpSpPr/>
              <p:nvPr/>
            </p:nvGrpSpPr>
            <p:grpSpPr>
              <a:xfrm>
                <a:off x="5054871" y="3507855"/>
                <a:ext cx="31405" cy="26993"/>
                <a:chOff x="5054871" y="3507855"/>
                <a:chExt cx="31405" cy="26993"/>
              </a:xfrm>
            </p:grpSpPr>
            <p:sp>
              <p:nvSpPr>
                <p:cNvPr id="7507" name="Google Shape;7507;p79"/>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79"/>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9" name="Google Shape;7509;p79"/>
              <p:cNvGrpSpPr/>
              <p:nvPr/>
            </p:nvGrpSpPr>
            <p:grpSpPr>
              <a:xfrm>
                <a:off x="4876579" y="3675325"/>
                <a:ext cx="31405" cy="26969"/>
                <a:chOff x="4876579" y="3675325"/>
                <a:chExt cx="31405" cy="26969"/>
              </a:xfrm>
            </p:grpSpPr>
            <p:sp>
              <p:nvSpPr>
                <p:cNvPr id="7510" name="Google Shape;7510;p79"/>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79"/>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12" name="Google Shape;7512;p79"/>
              <p:cNvGrpSpPr/>
              <p:nvPr/>
            </p:nvGrpSpPr>
            <p:grpSpPr>
              <a:xfrm>
                <a:off x="4842233" y="3688333"/>
                <a:ext cx="31405" cy="26993"/>
                <a:chOff x="4842233" y="3688333"/>
                <a:chExt cx="31405" cy="26993"/>
              </a:xfrm>
            </p:grpSpPr>
            <p:sp>
              <p:nvSpPr>
                <p:cNvPr id="7513" name="Google Shape;7513;p79"/>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79"/>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15" name="Google Shape;7515;p79"/>
              <p:cNvGrpSpPr/>
              <p:nvPr/>
            </p:nvGrpSpPr>
            <p:grpSpPr>
              <a:xfrm>
                <a:off x="5187876" y="3608032"/>
                <a:ext cx="31405" cy="27001"/>
                <a:chOff x="5187876" y="3608032"/>
                <a:chExt cx="31405" cy="27001"/>
              </a:xfrm>
            </p:grpSpPr>
            <p:sp>
              <p:nvSpPr>
                <p:cNvPr id="7516" name="Google Shape;7516;p79"/>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79"/>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18" name="Google Shape;7518;p79"/>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79"/>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20" name="Google Shape;7520;p79"/>
              <p:cNvGrpSpPr/>
              <p:nvPr/>
            </p:nvGrpSpPr>
            <p:grpSpPr>
              <a:xfrm>
                <a:off x="5269224" y="3304167"/>
                <a:ext cx="40253" cy="34402"/>
                <a:chOff x="5269224" y="3304167"/>
                <a:chExt cx="40253" cy="34402"/>
              </a:xfrm>
            </p:grpSpPr>
            <p:sp>
              <p:nvSpPr>
                <p:cNvPr id="7521" name="Google Shape;7521;p79"/>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79"/>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23" name="Google Shape;7523;p79"/>
              <p:cNvGrpSpPr/>
              <p:nvPr/>
            </p:nvGrpSpPr>
            <p:grpSpPr>
              <a:xfrm>
                <a:off x="5327354" y="3476615"/>
                <a:ext cx="49864" cy="42723"/>
                <a:chOff x="5327354" y="3476615"/>
                <a:chExt cx="49864" cy="42723"/>
              </a:xfrm>
            </p:grpSpPr>
            <p:sp>
              <p:nvSpPr>
                <p:cNvPr id="7524" name="Google Shape;7524;p79"/>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79"/>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26" name="Google Shape;7526;p79"/>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79"/>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28" name="Google Shape;7528;p79"/>
              <p:cNvGrpSpPr/>
              <p:nvPr/>
            </p:nvGrpSpPr>
            <p:grpSpPr>
              <a:xfrm>
                <a:off x="5341723" y="3775957"/>
                <a:ext cx="31405" cy="26898"/>
                <a:chOff x="5341723" y="3775957"/>
                <a:chExt cx="31405" cy="26898"/>
              </a:xfrm>
            </p:grpSpPr>
            <p:sp>
              <p:nvSpPr>
                <p:cNvPr id="7529" name="Google Shape;7529;p79"/>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79"/>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1" name="Google Shape;7531;p79"/>
              <p:cNvGrpSpPr/>
              <p:nvPr/>
            </p:nvGrpSpPr>
            <p:grpSpPr>
              <a:xfrm>
                <a:off x="5439053" y="3699274"/>
                <a:ext cx="31405" cy="26898"/>
                <a:chOff x="5439053" y="3699274"/>
                <a:chExt cx="31405" cy="26898"/>
              </a:xfrm>
            </p:grpSpPr>
            <p:sp>
              <p:nvSpPr>
                <p:cNvPr id="7532" name="Google Shape;7532;p79"/>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79"/>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4" name="Google Shape;7534;p79"/>
              <p:cNvGrpSpPr/>
              <p:nvPr/>
            </p:nvGrpSpPr>
            <p:grpSpPr>
              <a:xfrm>
                <a:off x="5412414" y="3622307"/>
                <a:ext cx="31499" cy="26993"/>
                <a:chOff x="5412414" y="3622307"/>
                <a:chExt cx="31499" cy="26993"/>
              </a:xfrm>
            </p:grpSpPr>
            <p:sp>
              <p:nvSpPr>
                <p:cNvPr id="7535" name="Google Shape;7535;p79"/>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79"/>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7" name="Google Shape;7537;p79"/>
              <p:cNvGrpSpPr/>
              <p:nvPr/>
            </p:nvGrpSpPr>
            <p:grpSpPr>
              <a:xfrm>
                <a:off x="5476254" y="3473949"/>
                <a:ext cx="26835" cy="26930"/>
                <a:chOff x="5476254" y="3473949"/>
                <a:chExt cx="26835" cy="26930"/>
              </a:xfrm>
            </p:grpSpPr>
            <p:sp>
              <p:nvSpPr>
                <p:cNvPr id="7538" name="Google Shape;7538;p79"/>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79"/>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0" name="Google Shape;7540;p79"/>
              <p:cNvGrpSpPr/>
              <p:nvPr/>
            </p:nvGrpSpPr>
            <p:grpSpPr>
              <a:xfrm>
                <a:off x="5564547" y="3481594"/>
                <a:ext cx="31397" cy="26898"/>
                <a:chOff x="5564547" y="3481594"/>
                <a:chExt cx="31397" cy="26898"/>
              </a:xfrm>
            </p:grpSpPr>
            <p:sp>
              <p:nvSpPr>
                <p:cNvPr id="7541" name="Google Shape;7541;p79"/>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79"/>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3" name="Google Shape;7543;p79"/>
              <p:cNvGrpSpPr/>
              <p:nvPr/>
            </p:nvGrpSpPr>
            <p:grpSpPr>
              <a:xfrm>
                <a:off x="5534101" y="3470174"/>
                <a:ext cx="31397" cy="26906"/>
                <a:chOff x="5534101" y="3470174"/>
                <a:chExt cx="31397" cy="26906"/>
              </a:xfrm>
            </p:grpSpPr>
            <p:sp>
              <p:nvSpPr>
                <p:cNvPr id="7544" name="Google Shape;7544;p79"/>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79"/>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6" name="Google Shape;7546;p79"/>
              <p:cNvGrpSpPr/>
              <p:nvPr/>
            </p:nvGrpSpPr>
            <p:grpSpPr>
              <a:xfrm>
                <a:off x="5610879" y="3314486"/>
                <a:ext cx="31499" cy="26938"/>
                <a:chOff x="5610879" y="3314486"/>
                <a:chExt cx="31499" cy="26938"/>
              </a:xfrm>
            </p:grpSpPr>
            <p:sp>
              <p:nvSpPr>
                <p:cNvPr id="7547" name="Google Shape;7547;p79"/>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79"/>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9" name="Google Shape;7549;p79"/>
              <p:cNvGrpSpPr/>
              <p:nvPr/>
            </p:nvGrpSpPr>
            <p:grpSpPr>
              <a:xfrm>
                <a:off x="4834525" y="3501382"/>
                <a:ext cx="31499" cy="26898"/>
                <a:chOff x="4834525" y="3501382"/>
                <a:chExt cx="31499" cy="26898"/>
              </a:xfrm>
            </p:grpSpPr>
            <p:sp>
              <p:nvSpPr>
                <p:cNvPr id="7550" name="Google Shape;7550;p79"/>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79"/>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52" name="Google Shape;7552;p79"/>
              <p:cNvGrpSpPr/>
              <p:nvPr/>
            </p:nvGrpSpPr>
            <p:grpSpPr>
              <a:xfrm>
                <a:off x="4898460" y="3580158"/>
                <a:ext cx="31405" cy="26898"/>
                <a:chOff x="4898460" y="3580158"/>
                <a:chExt cx="31405" cy="26898"/>
              </a:xfrm>
            </p:grpSpPr>
            <p:sp>
              <p:nvSpPr>
                <p:cNvPr id="7553" name="Google Shape;7553;p79"/>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79"/>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55" name="Google Shape;7555;p79"/>
              <p:cNvGrpSpPr/>
              <p:nvPr/>
            </p:nvGrpSpPr>
            <p:grpSpPr>
              <a:xfrm>
                <a:off x="4882667" y="3608032"/>
                <a:ext cx="31499" cy="27001"/>
                <a:chOff x="4882667" y="3608032"/>
                <a:chExt cx="31499" cy="27001"/>
              </a:xfrm>
            </p:grpSpPr>
            <p:sp>
              <p:nvSpPr>
                <p:cNvPr id="7556" name="Google Shape;7556;p79"/>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79"/>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58" name="Google Shape;7558;p79"/>
              <p:cNvGrpSpPr/>
              <p:nvPr/>
            </p:nvGrpSpPr>
            <p:grpSpPr>
              <a:xfrm>
                <a:off x="4843373" y="3631407"/>
                <a:ext cx="16273" cy="16186"/>
                <a:chOff x="4843373" y="3631407"/>
                <a:chExt cx="16273" cy="16186"/>
              </a:xfrm>
            </p:grpSpPr>
            <p:sp>
              <p:nvSpPr>
                <p:cNvPr id="7559" name="Google Shape;7559;p79"/>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79"/>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61" name="Google Shape;7561;p79"/>
              <p:cNvGrpSpPr/>
              <p:nvPr/>
            </p:nvGrpSpPr>
            <p:grpSpPr>
              <a:xfrm>
                <a:off x="4727773" y="3591578"/>
                <a:ext cx="31499" cy="26898"/>
                <a:chOff x="4727773" y="3591578"/>
                <a:chExt cx="31499" cy="26898"/>
              </a:xfrm>
            </p:grpSpPr>
            <p:sp>
              <p:nvSpPr>
                <p:cNvPr id="7562" name="Google Shape;7562;p79"/>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79"/>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64" name="Google Shape;7564;p79"/>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79"/>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66" name="Google Shape;7566;p79"/>
              <p:cNvGrpSpPr/>
              <p:nvPr/>
            </p:nvGrpSpPr>
            <p:grpSpPr>
              <a:xfrm>
                <a:off x="4609421" y="3577398"/>
                <a:ext cx="31499" cy="27001"/>
                <a:chOff x="4609421" y="3577398"/>
                <a:chExt cx="31499" cy="27001"/>
              </a:xfrm>
            </p:grpSpPr>
            <p:sp>
              <p:nvSpPr>
                <p:cNvPr id="7567" name="Google Shape;7567;p79"/>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79"/>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69" name="Google Shape;7569;p79"/>
              <p:cNvGrpSpPr/>
              <p:nvPr/>
            </p:nvGrpSpPr>
            <p:grpSpPr>
              <a:xfrm>
                <a:off x="4649289" y="3577398"/>
                <a:ext cx="31499" cy="27001"/>
                <a:chOff x="4649289" y="3577398"/>
                <a:chExt cx="31499" cy="27001"/>
              </a:xfrm>
            </p:grpSpPr>
            <p:sp>
              <p:nvSpPr>
                <p:cNvPr id="7570" name="Google Shape;7570;p79"/>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79"/>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72" name="Google Shape;7572;p79"/>
              <p:cNvGrpSpPr/>
              <p:nvPr/>
            </p:nvGrpSpPr>
            <p:grpSpPr>
              <a:xfrm>
                <a:off x="4605614" y="3639523"/>
                <a:ext cx="31499" cy="26906"/>
                <a:chOff x="4605614" y="3639523"/>
                <a:chExt cx="31499" cy="26906"/>
              </a:xfrm>
            </p:grpSpPr>
            <p:sp>
              <p:nvSpPr>
                <p:cNvPr id="7573" name="Google Shape;7573;p79"/>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79"/>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75" name="Google Shape;7575;p79"/>
              <p:cNvGrpSpPr/>
              <p:nvPr/>
            </p:nvGrpSpPr>
            <p:grpSpPr>
              <a:xfrm>
                <a:off x="4785149" y="3618846"/>
                <a:ext cx="26930" cy="26843"/>
                <a:chOff x="4785149" y="3618846"/>
                <a:chExt cx="26930" cy="26843"/>
              </a:xfrm>
            </p:grpSpPr>
            <p:sp>
              <p:nvSpPr>
                <p:cNvPr id="7576" name="Google Shape;7576;p79"/>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79"/>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78" name="Google Shape;7578;p79"/>
              <p:cNvGrpSpPr/>
              <p:nvPr/>
            </p:nvGrpSpPr>
            <p:grpSpPr>
              <a:xfrm>
                <a:off x="4810167" y="3601567"/>
                <a:ext cx="31405" cy="26898"/>
                <a:chOff x="4810167" y="3601567"/>
                <a:chExt cx="31405" cy="26898"/>
              </a:xfrm>
            </p:grpSpPr>
            <p:sp>
              <p:nvSpPr>
                <p:cNvPr id="7579" name="Google Shape;7579;p79"/>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79"/>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81" name="Google Shape;7581;p79"/>
              <p:cNvGrpSpPr/>
              <p:nvPr/>
            </p:nvGrpSpPr>
            <p:grpSpPr>
              <a:xfrm>
                <a:off x="4831002" y="3373230"/>
                <a:ext cx="31405" cy="26898"/>
                <a:chOff x="4831002" y="3373230"/>
                <a:chExt cx="31405" cy="26898"/>
              </a:xfrm>
            </p:grpSpPr>
            <p:sp>
              <p:nvSpPr>
                <p:cNvPr id="7582" name="Google Shape;7582;p79"/>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79"/>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84" name="Google Shape;7584;p79"/>
              <p:cNvGrpSpPr/>
              <p:nvPr/>
            </p:nvGrpSpPr>
            <p:grpSpPr>
              <a:xfrm>
                <a:off x="4719311" y="3355054"/>
                <a:ext cx="31499" cy="27001"/>
                <a:chOff x="4719311" y="3355054"/>
                <a:chExt cx="31499" cy="27001"/>
              </a:xfrm>
            </p:grpSpPr>
            <p:sp>
              <p:nvSpPr>
                <p:cNvPr id="7585" name="Google Shape;7585;p79"/>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79"/>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87" name="Google Shape;7587;p79"/>
              <p:cNvGrpSpPr/>
              <p:nvPr/>
            </p:nvGrpSpPr>
            <p:grpSpPr>
              <a:xfrm>
                <a:off x="4798755" y="3450260"/>
                <a:ext cx="26930" cy="26930"/>
                <a:chOff x="4798755" y="3450260"/>
                <a:chExt cx="26930" cy="26930"/>
              </a:xfrm>
            </p:grpSpPr>
            <p:sp>
              <p:nvSpPr>
                <p:cNvPr id="7588" name="Google Shape;7588;p79"/>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79"/>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0" name="Google Shape;7590;p79"/>
              <p:cNvGrpSpPr/>
              <p:nvPr/>
            </p:nvGrpSpPr>
            <p:grpSpPr>
              <a:xfrm>
                <a:off x="4645576" y="3467555"/>
                <a:ext cx="31405" cy="26953"/>
                <a:chOff x="4645576" y="3467555"/>
                <a:chExt cx="31405" cy="26953"/>
              </a:xfrm>
            </p:grpSpPr>
            <p:sp>
              <p:nvSpPr>
                <p:cNvPr id="7591" name="Google Shape;7591;p79"/>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79"/>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3" name="Google Shape;7593;p79"/>
              <p:cNvGrpSpPr/>
              <p:nvPr/>
            </p:nvGrpSpPr>
            <p:grpSpPr>
              <a:xfrm>
                <a:off x="4687631" y="3583965"/>
                <a:ext cx="31499" cy="26898"/>
                <a:chOff x="4687631" y="3583965"/>
                <a:chExt cx="31499" cy="26898"/>
              </a:xfrm>
            </p:grpSpPr>
            <p:sp>
              <p:nvSpPr>
                <p:cNvPr id="7594" name="Google Shape;7594;p79"/>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79"/>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6" name="Google Shape;7596;p79"/>
              <p:cNvGrpSpPr/>
              <p:nvPr/>
            </p:nvGrpSpPr>
            <p:grpSpPr>
              <a:xfrm>
                <a:off x="4719311" y="3471314"/>
                <a:ext cx="31499" cy="27001"/>
                <a:chOff x="4719311" y="3471314"/>
                <a:chExt cx="31499" cy="27001"/>
              </a:xfrm>
            </p:grpSpPr>
            <p:sp>
              <p:nvSpPr>
                <p:cNvPr id="7597" name="Google Shape;7597;p79"/>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79"/>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9" name="Google Shape;7599;p79"/>
              <p:cNvGrpSpPr/>
              <p:nvPr/>
            </p:nvGrpSpPr>
            <p:grpSpPr>
              <a:xfrm>
                <a:off x="4719311" y="3434404"/>
                <a:ext cx="31499" cy="26898"/>
                <a:chOff x="4719311" y="3434404"/>
                <a:chExt cx="31499" cy="26898"/>
              </a:xfrm>
            </p:grpSpPr>
            <p:sp>
              <p:nvSpPr>
                <p:cNvPr id="7600" name="Google Shape;7600;p79"/>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79"/>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2" name="Google Shape;7602;p79"/>
              <p:cNvGrpSpPr/>
              <p:nvPr/>
            </p:nvGrpSpPr>
            <p:grpSpPr>
              <a:xfrm>
                <a:off x="4768876" y="3401772"/>
                <a:ext cx="31499" cy="26898"/>
                <a:chOff x="4768876" y="3401772"/>
                <a:chExt cx="31499" cy="26898"/>
              </a:xfrm>
            </p:grpSpPr>
            <p:sp>
              <p:nvSpPr>
                <p:cNvPr id="7603" name="Google Shape;7603;p79"/>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79"/>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5" name="Google Shape;7605;p79"/>
              <p:cNvGrpSpPr/>
              <p:nvPr/>
            </p:nvGrpSpPr>
            <p:grpSpPr>
              <a:xfrm>
                <a:off x="4762214" y="3471377"/>
                <a:ext cx="26938" cy="26938"/>
                <a:chOff x="4762214" y="3471377"/>
                <a:chExt cx="26938" cy="26938"/>
              </a:xfrm>
            </p:grpSpPr>
            <p:sp>
              <p:nvSpPr>
                <p:cNvPr id="7606" name="Google Shape;7606;p79"/>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79"/>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8" name="Google Shape;7608;p79"/>
              <p:cNvGrpSpPr/>
              <p:nvPr/>
            </p:nvGrpSpPr>
            <p:grpSpPr>
              <a:xfrm>
                <a:off x="4790473" y="3344782"/>
                <a:ext cx="31405" cy="26898"/>
                <a:chOff x="4790473" y="3344782"/>
                <a:chExt cx="31405" cy="26898"/>
              </a:xfrm>
            </p:grpSpPr>
            <p:sp>
              <p:nvSpPr>
                <p:cNvPr id="7609" name="Google Shape;7609;p79"/>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79"/>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1" name="Google Shape;7611;p79"/>
              <p:cNvGrpSpPr/>
              <p:nvPr/>
            </p:nvGrpSpPr>
            <p:grpSpPr>
              <a:xfrm>
                <a:off x="4823774" y="3950733"/>
                <a:ext cx="37398" cy="32034"/>
                <a:chOff x="4823774" y="3950733"/>
                <a:chExt cx="37398" cy="32034"/>
              </a:xfrm>
            </p:grpSpPr>
            <p:sp>
              <p:nvSpPr>
                <p:cNvPr id="7612" name="Google Shape;7612;p79"/>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79"/>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4" name="Google Shape;7614;p79"/>
              <p:cNvGrpSpPr/>
              <p:nvPr/>
            </p:nvGrpSpPr>
            <p:grpSpPr>
              <a:xfrm>
                <a:off x="4823396" y="4110566"/>
                <a:ext cx="31405" cy="26906"/>
                <a:chOff x="4823396" y="4110566"/>
                <a:chExt cx="31405" cy="26906"/>
              </a:xfrm>
            </p:grpSpPr>
            <p:sp>
              <p:nvSpPr>
                <p:cNvPr id="7615" name="Google Shape;7615;p79"/>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79"/>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7" name="Google Shape;7617;p79"/>
              <p:cNvGrpSpPr/>
              <p:nvPr/>
            </p:nvGrpSpPr>
            <p:grpSpPr>
              <a:xfrm>
                <a:off x="4838332" y="3821150"/>
                <a:ext cx="31499" cy="26898"/>
                <a:chOff x="4838332" y="3821150"/>
                <a:chExt cx="31499" cy="26898"/>
              </a:xfrm>
            </p:grpSpPr>
            <p:sp>
              <p:nvSpPr>
                <p:cNvPr id="7618" name="Google Shape;7618;p79"/>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79"/>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0" name="Google Shape;7620;p79"/>
              <p:cNvGrpSpPr/>
              <p:nvPr/>
            </p:nvGrpSpPr>
            <p:grpSpPr>
              <a:xfrm>
                <a:off x="4661275" y="3815007"/>
                <a:ext cx="36824" cy="31523"/>
                <a:chOff x="4661275" y="3815007"/>
                <a:chExt cx="36824" cy="31523"/>
              </a:xfrm>
            </p:grpSpPr>
            <p:sp>
              <p:nvSpPr>
                <p:cNvPr id="7621" name="Google Shape;7621;p79"/>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79"/>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3" name="Google Shape;7623;p79"/>
              <p:cNvGrpSpPr/>
              <p:nvPr/>
            </p:nvGrpSpPr>
            <p:grpSpPr>
              <a:xfrm>
                <a:off x="4558998" y="3851037"/>
                <a:ext cx="33591" cy="28699"/>
                <a:chOff x="4558998" y="3851037"/>
                <a:chExt cx="33591" cy="28699"/>
              </a:xfrm>
            </p:grpSpPr>
            <p:sp>
              <p:nvSpPr>
                <p:cNvPr id="7624" name="Google Shape;7624;p79"/>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79"/>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6" name="Google Shape;7626;p79"/>
              <p:cNvGrpSpPr/>
              <p:nvPr/>
            </p:nvGrpSpPr>
            <p:grpSpPr>
              <a:xfrm>
                <a:off x="4696762" y="3638587"/>
                <a:ext cx="33591" cy="28794"/>
                <a:chOff x="4696762" y="3638587"/>
                <a:chExt cx="33591" cy="28794"/>
              </a:xfrm>
            </p:grpSpPr>
            <p:sp>
              <p:nvSpPr>
                <p:cNvPr id="7627" name="Google Shape;7627;p79"/>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79"/>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9" name="Google Shape;7629;p79"/>
              <p:cNvGrpSpPr/>
              <p:nvPr/>
            </p:nvGrpSpPr>
            <p:grpSpPr>
              <a:xfrm>
                <a:off x="4929479" y="3939140"/>
                <a:ext cx="33497" cy="28692"/>
                <a:chOff x="4929479" y="3939140"/>
                <a:chExt cx="33497" cy="28692"/>
              </a:xfrm>
            </p:grpSpPr>
            <p:sp>
              <p:nvSpPr>
                <p:cNvPr id="7630" name="Google Shape;7630;p79"/>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79"/>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32" name="Google Shape;7632;p79"/>
              <p:cNvGrpSpPr/>
              <p:nvPr/>
            </p:nvGrpSpPr>
            <p:grpSpPr>
              <a:xfrm>
                <a:off x="4907119" y="3986039"/>
                <a:ext cx="33497" cy="28699"/>
                <a:chOff x="4907119" y="3986039"/>
                <a:chExt cx="33497" cy="28699"/>
              </a:xfrm>
            </p:grpSpPr>
            <p:sp>
              <p:nvSpPr>
                <p:cNvPr id="7633" name="Google Shape;7633;p79"/>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79"/>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35" name="Google Shape;7635;p79"/>
              <p:cNvGrpSpPr/>
              <p:nvPr/>
            </p:nvGrpSpPr>
            <p:grpSpPr>
              <a:xfrm>
                <a:off x="4911783" y="4048102"/>
                <a:ext cx="33591" cy="28762"/>
                <a:chOff x="4911783" y="4048102"/>
                <a:chExt cx="33591" cy="28762"/>
              </a:xfrm>
            </p:grpSpPr>
            <p:sp>
              <p:nvSpPr>
                <p:cNvPr id="7636" name="Google Shape;7636;p79"/>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79"/>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638" name="Google Shape;7638;p79"/>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79"/>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640" name="Google Shape;7640;p79"/>
              <p:cNvGrpSpPr/>
              <p:nvPr/>
            </p:nvGrpSpPr>
            <p:grpSpPr>
              <a:xfrm>
                <a:off x="4762623" y="3837847"/>
                <a:ext cx="42416" cy="36273"/>
                <a:chOff x="4762623" y="3837847"/>
                <a:chExt cx="42416" cy="36273"/>
              </a:xfrm>
            </p:grpSpPr>
            <p:sp>
              <p:nvSpPr>
                <p:cNvPr id="7641" name="Google Shape;7641;p79"/>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79"/>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3" name="Google Shape;7643;p79"/>
              <p:cNvGrpSpPr/>
              <p:nvPr/>
            </p:nvGrpSpPr>
            <p:grpSpPr>
              <a:xfrm>
                <a:off x="4746044" y="4104966"/>
                <a:ext cx="33497" cy="28699"/>
                <a:chOff x="4746044" y="4104966"/>
                <a:chExt cx="33497" cy="28699"/>
              </a:xfrm>
            </p:grpSpPr>
            <p:sp>
              <p:nvSpPr>
                <p:cNvPr id="7644" name="Google Shape;7644;p79"/>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79"/>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6" name="Google Shape;7646;p79"/>
              <p:cNvGrpSpPr/>
              <p:nvPr/>
            </p:nvGrpSpPr>
            <p:grpSpPr>
              <a:xfrm>
                <a:off x="4859646" y="4162554"/>
                <a:ext cx="33591" cy="28762"/>
                <a:chOff x="4859646" y="4162554"/>
                <a:chExt cx="33591" cy="28762"/>
              </a:xfrm>
            </p:grpSpPr>
            <p:sp>
              <p:nvSpPr>
                <p:cNvPr id="7647" name="Google Shape;7647;p79"/>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79"/>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649" name="Google Shape;7649;p79"/>
            <p:cNvGrpSpPr/>
            <p:nvPr/>
          </p:nvGrpSpPr>
          <p:grpSpPr>
            <a:xfrm>
              <a:off x="3597785" y="3274438"/>
              <a:ext cx="855610" cy="1122099"/>
              <a:chOff x="3597785" y="3274438"/>
              <a:chExt cx="855610" cy="1122099"/>
            </a:xfrm>
          </p:grpSpPr>
          <p:grpSp>
            <p:nvGrpSpPr>
              <p:cNvPr id="7650" name="Google Shape;7650;p79"/>
              <p:cNvGrpSpPr/>
              <p:nvPr/>
            </p:nvGrpSpPr>
            <p:grpSpPr>
              <a:xfrm>
                <a:off x="3617857" y="3284717"/>
                <a:ext cx="826784" cy="1099165"/>
                <a:chOff x="3617857" y="3284717"/>
                <a:chExt cx="826784" cy="1099165"/>
              </a:xfrm>
            </p:grpSpPr>
            <p:sp>
              <p:nvSpPr>
                <p:cNvPr id="7651" name="Google Shape;7651;p79"/>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79"/>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79"/>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79"/>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79"/>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79"/>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79"/>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79"/>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79"/>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79"/>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79"/>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79"/>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79"/>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79"/>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79"/>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79"/>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79"/>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79"/>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79"/>
                <p:cNvSpPr/>
                <p:nvPr/>
              </p:nvSpPr>
              <p:spPr>
                <a:xfrm>
                  <a:off x="4248071" y="4019772"/>
                  <a:ext cx="76597" cy="8"/>
                </a:xfrm>
                <a:custGeom>
                  <a:avLst/>
                  <a:gdLst/>
                  <a:ahLst/>
                  <a:cxnLst/>
                  <a:rect l="l" t="t" r="r" b="b"/>
                  <a:pathLst>
                    <a:path w="9739" h="1" fill="none" extrusionOk="0">
                      <a:moveTo>
                        <a:pt x="1" y="1"/>
                      </a:moveTo>
                      <a:lnTo>
                        <a:pt x="973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79"/>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79"/>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79"/>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79"/>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79"/>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79"/>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79"/>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79"/>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79"/>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79"/>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79"/>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79"/>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79"/>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79"/>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79"/>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79"/>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79"/>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79"/>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79"/>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79"/>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79"/>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79"/>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79"/>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79"/>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79"/>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79"/>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79"/>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79"/>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79"/>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79"/>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79"/>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79"/>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79"/>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79"/>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79"/>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79"/>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79"/>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07" name="Google Shape;7707;p79"/>
              <p:cNvGrpSpPr/>
              <p:nvPr/>
            </p:nvGrpSpPr>
            <p:grpSpPr>
              <a:xfrm>
                <a:off x="4180904" y="4251758"/>
                <a:ext cx="37783" cy="32420"/>
                <a:chOff x="4180904" y="4251758"/>
                <a:chExt cx="37783" cy="32420"/>
              </a:xfrm>
            </p:grpSpPr>
            <p:sp>
              <p:nvSpPr>
                <p:cNvPr id="7708" name="Google Shape;7708;p79"/>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79"/>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0" name="Google Shape;7710;p79"/>
              <p:cNvGrpSpPr/>
              <p:nvPr/>
            </p:nvGrpSpPr>
            <p:grpSpPr>
              <a:xfrm>
                <a:off x="4201644" y="4081324"/>
                <a:ext cx="37783" cy="32364"/>
                <a:chOff x="4201644" y="4081324"/>
                <a:chExt cx="37783" cy="32364"/>
              </a:xfrm>
            </p:grpSpPr>
            <p:sp>
              <p:nvSpPr>
                <p:cNvPr id="7711" name="Google Shape;7711;p79"/>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79"/>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3" name="Google Shape;7713;p79"/>
              <p:cNvGrpSpPr/>
              <p:nvPr/>
            </p:nvGrpSpPr>
            <p:grpSpPr>
              <a:xfrm>
                <a:off x="4284416" y="3887428"/>
                <a:ext cx="37783" cy="32451"/>
                <a:chOff x="4284416" y="3887428"/>
                <a:chExt cx="37783" cy="32451"/>
              </a:xfrm>
            </p:grpSpPr>
            <p:sp>
              <p:nvSpPr>
                <p:cNvPr id="7714" name="Google Shape;7714;p79"/>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79"/>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6" name="Google Shape;7716;p79"/>
              <p:cNvGrpSpPr/>
              <p:nvPr/>
            </p:nvGrpSpPr>
            <p:grpSpPr>
              <a:xfrm>
                <a:off x="4223721" y="3860404"/>
                <a:ext cx="37870" cy="32364"/>
                <a:chOff x="4223721" y="3860404"/>
                <a:chExt cx="37870" cy="32364"/>
              </a:xfrm>
            </p:grpSpPr>
            <p:sp>
              <p:nvSpPr>
                <p:cNvPr id="7717" name="Google Shape;7717;p79"/>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79"/>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9" name="Google Shape;7719;p79"/>
              <p:cNvGrpSpPr/>
              <p:nvPr/>
            </p:nvGrpSpPr>
            <p:grpSpPr>
              <a:xfrm>
                <a:off x="4104889" y="3699242"/>
                <a:ext cx="37776" cy="32357"/>
                <a:chOff x="4104889" y="3699242"/>
                <a:chExt cx="37776" cy="32357"/>
              </a:xfrm>
            </p:grpSpPr>
            <p:sp>
              <p:nvSpPr>
                <p:cNvPr id="7720" name="Google Shape;7720;p79"/>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79"/>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2" name="Google Shape;7722;p79"/>
              <p:cNvGrpSpPr/>
              <p:nvPr/>
            </p:nvGrpSpPr>
            <p:grpSpPr>
              <a:xfrm>
                <a:off x="4143608" y="3475121"/>
                <a:ext cx="37878" cy="32420"/>
                <a:chOff x="4143608" y="3475121"/>
                <a:chExt cx="37878" cy="32420"/>
              </a:xfrm>
            </p:grpSpPr>
            <p:sp>
              <p:nvSpPr>
                <p:cNvPr id="7723" name="Google Shape;7723;p79"/>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79"/>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5" name="Google Shape;7725;p79"/>
              <p:cNvGrpSpPr/>
              <p:nvPr/>
            </p:nvGrpSpPr>
            <p:grpSpPr>
              <a:xfrm>
                <a:off x="4217248" y="3570893"/>
                <a:ext cx="37776" cy="32364"/>
                <a:chOff x="4217248" y="3570893"/>
                <a:chExt cx="37776" cy="32364"/>
              </a:xfrm>
            </p:grpSpPr>
            <p:sp>
              <p:nvSpPr>
                <p:cNvPr id="7726" name="Google Shape;7726;p79"/>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79"/>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8" name="Google Shape;7728;p79"/>
              <p:cNvGrpSpPr/>
              <p:nvPr/>
            </p:nvGrpSpPr>
            <p:grpSpPr>
              <a:xfrm>
                <a:off x="4255307" y="3431612"/>
                <a:ext cx="37776" cy="32451"/>
                <a:chOff x="4255307" y="3431612"/>
                <a:chExt cx="37776" cy="32451"/>
              </a:xfrm>
            </p:grpSpPr>
            <p:sp>
              <p:nvSpPr>
                <p:cNvPr id="7729" name="Google Shape;7729;p79"/>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79"/>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1" name="Google Shape;7731;p79"/>
              <p:cNvGrpSpPr/>
              <p:nvPr/>
            </p:nvGrpSpPr>
            <p:grpSpPr>
              <a:xfrm>
                <a:off x="3853052" y="3577398"/>
                <a:ext cx="37776" cy="32420"/>
                <a:chOff x="3853052" y="3577398"/>
                <a:chExt cx="37776" cy="32420"/>
              </a:xfrm>
            </p:grpSpPr>
            <p:sp>
              <p:nvSpPr>
                <p:cNvPr id="7732" name="Google Shape;7732;p79"/>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79"/>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4" name="Google Shape;7734;p79"/>
              <p:cNvGrpSpPr/>
              <p:nvPr/>
            </p:nvGrpSpPr>
            <p:grpSpPr>
              <a:xfrm>
                <a:off x="4039908" y="3412107"/>
                <a:ext cx="37776" cy="32357"/>
                <a:chOff x="4039908" y="3412107"/>
                <a:chExt cx="37776" cy="32357"/>
              </a:xfrm>
            </p:grpSpPr>
            <p:sp>
              <p:nvSpPr>
                <p:cNvPr id="7735" name="Google Shape;7735;p79"/>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79"/>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7" name="Google Shape;7737;p79"/>
              <p:cNvGrpSpPr/>
              <p:nvPr/>
            </p:nvGrpSpPr>
            <p:grpSpPr>
              <a:xfrm>
                <a:off x="4017360" y="3342061"/>
                <a:ext cx="37870" cy="32380"/>
                <a:chOff x="4017360" y="3342061"/>
                <a:chExt cx="37870" cy="32380"/>
              </a:xfrm>
            </p:grpSpPr>
            <p:sp>
              <p:nvSpPr>
                <p:cNvPr id="7738" name="Google Shape;7738;p79"/>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79"/>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40" name="Google Shape;7740;p79"/>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79"/>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742" name="Google Shape;7742;p79"/>
              <p:cNvGrpSpPr/>
              <p:nvPr/>
            </p:nvGrpSpPr>
            <p:grpSpPr>
              <a:xfrm>
                <a:off x="3750870" y="3418650"/>
                <a:ext cx="37776" cy="32380"/>
                <a:chOff x="3750870" y="3418650"/>
                <a:chExt cx="37776" cy="32380"/>
              </a:xfrm>
            </p:grpSpPr>
            <p:sp>
              <p:nvSpPr>
                <p:cNvPr id="7743" name="Google Shape;7743;p79"/>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79"/>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45" name="Google Shape;7745;p79"/>
              <p:cNvGrpSpPr/>
              <p:nvPr/>
            </p:nvGrpSpPr>
            <p:grpSpPr>
              <a:xfrm>
                <a:off x="3632509" y="3274438"/>
                <a:ext cx="37783" cy="32357"/>
                <a:chOff x="3632509" y="3274438"/>
                <a:chExt cx="37783" cy="32357"/>
              </a:xfrm>
            </p:grpSpPr>
            <p:sp>
              <p:nvSpPr>
                <p:cNvPr id="7746" name="Google Shape;7746;p79"/>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79"/>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48" name="Google Shape;7748;p79"/>
              <p:cNvGrpSpPr/>
              <p:nvPr/>
            </p:nvGrpSpPr>
            <p:grpSpPr>
              <a:xfrm>
                <a:off x="3906424" y="3297561"/>
                <a:ext cx="37776" cy="32451"/>
                <a:chOff x="3906424" y="3297561"/>
                <a:chExt cx="37776" cy="32451"/>
              </a:xfrm>
            </p:grpSpPr>
            <p:sp>
              <p:nvSpPr>
                <p:cNvPr id="7749" name="Google Shape;7749;p79"/>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79"/>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1" name="Google Shape;7751;p79"/>
              <p:cNvGrpSpPr/>
              <p:nvPr/>
            </p:nvGrpSpPr>
            <p:grpSpPr>
              <a:xfrm>
                <a:off x="3866084" y="3412107"/>
                <a:ext cx="37776" cy="32357"/>
                <a:chOff x="3866084" y="3412107"/>
                <a:chExt cx="37776" cy="32357"/>
              </a:xfrm>
            </p:grpSpPr>
            <p:sp>
              <p:nvSpPr>
                <p:cNvPr id="7752" name="Google Shape;7752;p79"/>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79"/>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4" name="Google Shape;7754;p79"/>
              <p:cNvGrpSpPr/>
              <p:nvPr/>
            </p:nvGrpSpPr>
            <p:grpSpPr>
              <a:xfrm>
                <a:off x="4023919" y="3766409"/>
                <a:ext cx="37783" cy="32357"/>
                <a:chOff x="4023919" y="3766409"/>
                <a:chExt cx="37783" cy="32357"/>
              </a:xfrm>
            </p:grpSpPr>
            <p:sp>
              <p:nvSpPr>
                <p:cNvPr id="7755" name="Google Shape;7755;p79"/>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79"/>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7" name="Google Shape;7757;p79"/>
              <p:cNvGrpSpPr/>
              <p:nvPr/>
            </p:nvGrpSpPr>
            <p:grpSpPr>
              <a:xfrm>
                <a:off x="3973882" y="3779449"/>
                <a:ext cx="37776" cy="32357"/>
                <a:chOff x="3973882" y="3779449"/>
                <a:chExt cx="37776" cy="32357"/>
              </a:xfrm>
            </p:grpSpPr>
            <p:sp>
              <p:nvSpPr>
                <p:cNvPr id="7758" name="Google Shape;7758;p79"/>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79"/>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0" name="Google Shape;7760;p79"/>
              <p:cNvGrpSpPr/>
              <p:nvPr/>
            </p:nvGrpSpPr>
            <p:grpSpPr>
              <a:xfrm>
                <a:off x="4073398" y="3838028"/>
                <a:ext cx="37776" cy="32380"/>
                <a:chOff x="4073398" y="3838028"/>
                <a:chExt cx="37776" cy="32380"/>
              </a:xfrm>
            </p:grpSpPr>
            <p:sp>
              <p:nvSpPr>
                <p:cNvPr id="7761" name="Google Shape;7761;p79"/>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79"/>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3" name="Google Shape;7763;p79"/>
              <p:cNvGrpSpPr/>
              <p:nvPr/>
            </p:nvGrpSpPr>
            <p:grpSpPr>
              <a:xfrm>
                <a:off x="4342672" y="4144496"/>
                <a:ext cx="37752" cy="32364"/>
                <a:chOff x="4342672" y="4144496"/>
                <a:chExt cx="37752" cy="32364"/>
              </a:xfrm>
            </p:grpSpPr>
            <p:sp>
              <p:nvSpPr>
                <p:cNvPr id="7764" name="Google Shape;7764;p79"/>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79"/>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6" name="Google Shape;7766;p79"/>
              <p:cNvGrpSpPr/>
              <p:nvPr/>
            </p:nvGrpSpPr>
            <p:grpSpPr>
              <a:xfrm>
                <a:off x="4406386" y="4056872"/>
                <a:ext cx="37783" cy="32364"/>
                <a:chOff x="4406386" y="4056872"/>
                <a:chExt cx="37783" cy="32364"/>
              </a:xfrm>
            </p:grpSpPr>
            <p:sp>
              <p:nvSpPr>
                <p:cNvPr id="7767" name="Google Shape;7767;p79"/>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79"/>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69" name="Google Shape;7769;p79"/>
              <p:cNvGrpSpPr/>
              <p:nvPr/>
            </p:nvGrpSpPr>
            <p:grpSpPr>
              <a:xfrm>
                <a:off x="4284416" y="4245254"/>
                <a:ext cx="37783" cy="32357"/>
                <a:chOff x="4284416" y="4245254"/>
                <a:chExt cx="37783" cy="32357"/>
              </a:xfrm>
            </p:grpSpPr>
            <p:sp>
              <p:nvSpPr>
                <p:cNvPr id="7770" name="Google Shape;7770;p79"/>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79"/>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72" name="Google Shape;7772;p79"/>
              <p:cNvGrpSpPr/>
              <p:nvPr/>
            </p:nvGrpSpPr>
            <p:grpSpPr>
              <a:xfrm>
                <a:off x="4219057" y="4331258"/>
                <a:ext cx="37776" cy="32364"/>
                <a:chOff x="4219057" y="4331258"/>
                <a:chExt cx="37776" cy="32364"/>
              </a:xfrm>
            </p:grpSpPr>
            <p:sp>
              <p:nvSpPr>
                <p:cNvPr id="7773" name="Google Shape;7773;p79"/>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79"/>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75" name="Google Shape;7775;p79"/>
              <p:cNvGrpSpPr/>
              <p:nvPr/>
            </p:nvGrpSpPr>
            <p:grpSpPr>
              <a:xfrm>
                <a:off x="4204122" y="4141688"/>
                <a:ext cx="33497" cy="28699"/>
                <a:chOff x="4204122" y="4141688"/>
                <a:chExt cx="33497" cy="28699"/>
              </a:xfrm>
            </p:grpSpPr>
            <p:sp>
              <p:nvSpPr>
                <p:cNvPr id="7776" name="Google Shape;7776;p79"/>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79"/>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78" name="Google Shape;7778;p79"/>
              <p:cNvGrpSpPr/>
              <p:nvPr/>
            </p:nvGrpSpPr>
            <p:grpSpPr>
              <a:xfrm>
                <a:off x="4301546" y="4003869"/>
                <a:ext cx="38916" cy="33324"/>
                <a:chOff x="4301546" y="4003869"/>
                <a:chExt cx="38916" cy="33324"/>
              </a:xfrm>
            </p:grpSpPr>
            <p:sp>
              <p:nvSpPr>
                <p:cNvPr id="7779" name="Google Shape;7779;p79"/>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79"/>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81" name="Google Shape;7781;p79"/>
              <p:cNvGrpSpPr/>
              <p:nvPr/>
            </p:nvGrpSpPr>
            <p:grpSpPr>
              <a:xfrm>
                <a:off x="4210681" y="3924669"/>
                <a:ext cx="36549" cy="31366"/>
                <a:chOff x="4210681" y="3924669"/>
                <a:chExt cx="36549" cy="31366"/>
              </a:xfrm>
            </p:grpSpPr>
            <p:sp>
              <p:nvSpPr>
                <p:cNvPr id="7782" name="Google Shape;7782;p79"/>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79"/>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84" name="Google Shape;7784;p79"/>
              <p:cNvGrpSpPr/>
              <p:nvPr/>
            </p:nvGrpSpPr>
            <p:grpSpPr>
              <a:xfrm>
                <a:off x="3987771" y="3628874"/>
                <a:ext cx="31499" cy="26993"/>
                <a:chOff x="3987771" y="3628874"/>
                <a:chExt cx="31499" cy="26993"/>
              </a:xfrm>
            </p:grpSpPr>
            <p:sp>
              <p:nvSpPr>
                <p:cNvPr id="7785" name="Google Shape;7785;p79"/>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79"/>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87" name="Google Shape;7787;p79"/>
              <p:cNvGrpSpPr/>
              <p:nvPr/>
            </p:nvGrpSpPr>
            <p:grpSpPr>
              <a:xfrm>
                <a:off x="4087382" y="3775674"/>
                <a:ext cx="31405" cy="26898"/>
                <a:chOff x="4087382" y="3775674"/>
                <a:chExt cx="31405" cy="26898"/>
              </a:xfrm>
            </p:grpSpPr>
            <p:sp>
              <p:nvSpPr>
                <p:cNvPr id="7788" name="Google Shape;7788;p79"/>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79"/>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0" name="Google Shape;7790;p79"/>
              <p:cNvGrpSpPr/>
              <p:nvPr/>
            </p:nvGrpSpPr>
            <p:grpSpPr>
              <a:xfrm>
                <a:off x="4118873" y="3856637"/>
                <a:ext cx="31405" cy="26906"/>
                <a:chOff x="4118873" y="3856637"/>
                <a:chExt cx="31405" cy="26906"/>
              </a:xfrm>
            </p:grpSpPr>
            <p:sp>
              <p:nvSpPr>
                <p:cNvPr id="7791" name="Google Shape;7791;p79"/>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79"/>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3" name="Google Shape;7793;p79"/>
              <p:cNvGrpSpPr/>
              <p:nvPr/>
            </p:nvGrpSpPr>
            <p:grpSpPr>
              <a:xfrm>
                <a:off x="4168541" y="3639523"/>
                <a:ext cx="31499" cy="26906"/>
                <a:chOff x="4168541" y="3639523"/>
                <a:chExt cx="31499" cy="26906"/>
              </a:xfrm>
            </p:grpSpPr>
            <p:sp>
              <p:nvSpPr>
                <p:cNvPr id="7794" name="Google Shape;7794;p79"/>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79"/>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6" name="Google Shape;7796;p79"/>
              <p:cNvGrpSpPr/>
              <p:nvPr/>
            </p:nvGrpSpPr>
            <p:grpSpPr>
              <a:xfrm>
                <a:off x="3965789" y="3393545"/>
                <a:ext cx="31405" cy="26945"/>
                <a:chOff x="3965789" y="3393545"/>
                <a:chExt cx="31405" cy="26945"/>
              </a:xfrm>
            </p:grpSpPr>
            <p:sp>
              <p:nvSpPr>
                <p:cNvPr id="7797" name="Google Shape;7797;p79"/>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79"/>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9" name="Google Shape;7799;p79"/>
              <p:cNvGrpSpPr/>
              <p:nvPr/>
            </p:nvGrpSpPr>
            <p:grpSpPr>
              <a:xfrm>
                <a:off x="3925166" y="3491008"/>
                <a:ext cx="31405" cy="27001"/>
                <a:chOff x="3925166" y="3491008"/>
                <a:chExt cx="31405" cy="27001"/>
              </a:xfrm>
            </p:grpSpPr>
            <p:sp>
              <p:nvSpPr>
                <p:cNvPr id="7800" name="Google Shape;7800;p79"/>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79"/>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02" name="Google Shape;7802;p79"/>
              <p:cNvGrpSpPr/>
              <p:nvPr/>
            </p:nvGrpSpPr>
            <p:grpSpPr>
              <a:xfrm>
                <a:off x="3682845" y="3340976"/>
                <a:ext cx="31397" cy="26898"/>
                <a:chOff x="3682845" y="3340976"/>
                <a:chExt cx="31397" cy="26898"/>
              </a:xfrm>
            </p:grpSpPr>
            <p:sp>
              <p:nvSpPr>
                <p:cNvPr id="7803" name="Google Shape;7803;p79"/>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79"/>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05" name="Google Shape;7805;p79"/>
              <p:cNvGrpSpPr/>
              <p:nvPr/>
            </p:nvGrpSpPr>
            <p:grpSpPr>
              <a:xfrm>
                <a:off x="3795393" y="3353725"/>
                <a:ext cx="31499" cy="26993"/>
                <a:chOff x="3795393" y="3353725"/>
                <a:chExt cx="31499" cy="26993"/>
              </a:xfrm>
            </p:grpSpPr>
            <p:sp>
              <p:nvSpPr>
                <p:cNvPr id="7806" name="Google Shape;7806;p79"/>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79"/>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08" name="Google Shape;7808;p79"/>
              <p:cNvGrpSpPr/>
              <p:nvPr/>
            </p:nvGrpSpPr>
            <p:grpSpPr>
              <a:xfrm>
                <a:off x="4176909" y="4363221"/>
                <a:ext cx="38924" cy="33316"/>
                <a:chOff x="4176909" y="4363221"/>
                <a:chExt cx="38924" cy="33316"/>
              </a:xfrm>
            </p:grpSpPr>
            <p:sp>
              <p:nvSpPr>
                <p:cNvPr id="7809" name="Google Shape;7809;p79"/>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79"/>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1" name="Google Shape;7811;p79"/>
              <p:cNvGrpSpPr/>
              <p:nvPr/>
            </p:nvGrpSpPr>
            <p:grpSpPr>
              <a:xfrm>
                <a:off x="4226191" y="4007660"/>
                <a:ext cx="33560" cy="28770"/>
                <a:chOff x="4226191" y="4007660"/>
                <a:chExt cx="33560" cy="28770"/>
              </a:xfrm>
            </p:grpSpPr>
            <p:sp>
              <p:nvSpPr>
                <p:cNvPr id="7812" name="Google Shape;7812;p79"/>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79"/>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4" name="Google Shape;7814;p79"/>
              <p:cNvGrpSpPr/>
              <p:nvPr/>
            </p:nvGrpSpPr>
            <p:grpSpPr>
              <a:xfrm>
                <a:off x="3597785" y="3377045"/>
                <a:ext cx="33591" cy="28699"/>
                <a:chOff x="3597785" y="3377045"/>
                <a:chExt cx="33591" cy="28699"/>
              </a:xfrm>
            </p:grpSpPr>
            <p:sp>
              <p:nvSpPr>
                <p:cNvPr id="7815" name="Google Shape;7815;p79"/>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79"/>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7" name="Google Shape;7817;p79"/>
              <p:cNvGrpSpPr/>
              <p:nvPr/>
            </p:nvGrpSpPr>
            <p:grpSpPr>
              <a:xfrm>
                <a:off x="3887870" y="3669796"/>
                <a:ext cx="33591" cy="28692"/>
                <a:chOff x="3887870" y="3669796"/>
                <a:chExt cx="33591" cy="28692"/>
              </a:xfrm>
            </p:grpSpPr>
            <p:sp>
              <p:nvSpPr>
                <p:cNvPr id="7818" name="Google Shape;7818;p79"/>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79"/>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0" name="Google Shape;7820;p79"/>
              <p:cNvGrpSpPr/>
              <p:nvPr/>
            </p:nvGrpSpPr>
            <p:grpSpPr>
              <a:xfrm>
                <a:off x="3818320" y="3481625"/>
                <a:ext cx="33497" cy="28770"/>
                <a:chOff x="3818320" y="3481625"/>
                <a:chExt cx="33497" cy="28770"/>
              </a:xfrm>
            </p:grpSpPr>
            <p:sp>
              <p:nvSpPr>
                <p:cNvPr id="7821" name="Google Shape;7821;p79"/>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79"/>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3" name="Google Shape;7823;p79"/>
              <p:cNvGrpSpPr/>
              <p:nvPr/>
            </p:nvGrpSpPr>
            <p:grpSpPr>
              <a:xfrm>
                <a:off x="4278139" y="4120948"/>
                <a:ext cx="37492" cy="32129"/>
                <a:chOff x="4278139" y="4120948"/>
                <a:chExt cx="37492" cy="32129"/>
              </a:xfrm>
            </p:grpSpPr>
            <p:sp>
              <p:nvSpPr>
                <p:cNvPr id="7824" name="Google Shape;7824;p79"/>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79"/>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6" name="Google Shape;7826;p79"/>
              <p:cNvGrpSpPr/>
              <p:nvPr/>
            </p:nvGrpSpPr>
            <p:grpSpPr>
              <a:xfrm>
                <a:off x="4419898" y="3977388"/>
                <a:ext cx="33497" cy="28692"/>
                <a:chOff x="4419898" y="3977388"/>
                <a:chExt cx="33497" cy="28692"/>
              </a:xfrm>
            </p:grpSpPr>
            <p:sp>
              <p:nvSpPr>
                <p:cNvPr id="7827" name="Google Shape;7827;p79"/>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79"/>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29" name="Google Shape;7829;p79"/>
              <p:cNvGrpSpPr/>
              <p:nvPr/>
            </p:nvGrpSpPr>
            <p:grpSpPr>
              <a:xfrm>
                <a:off x="4158930" y="4034684"/>
                <a:ext cx="33497" cy="28762"/>
                <a:chOff x="4158930" y="4034684"/>
                <a:chExt cx="33497" cy="28762"/>
              </a:xfrm>
            </p:grpSpPr>
            <p:sp>
              <p:nvSpPr>
                <p:cNvPr id="7830" name="Google Shape;7830;p79"/>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79"/>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2" name="Google Shape;7832;p79"/>
              <p:cNvGrpSpPr/>
              <p:nvPr/>
            </p:nvGrpSpPr>
            <p:grpSpPr>
              <a:xfrm>
                <a:off x="4134949" y="3957049"/>
                <a:ext cx="33497" cy="28770"/>
                <a:chOff x="4134949" y="3957049"/>
                <a:chExt cx="33497" cy="28770"/>
              </a:xfrm>
            </p:grpSpPr>
            <p:sp>
              <p:nvSpPr>
                <p:cNvPr id="7833" name="Google Shape;7833;p79"/>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79"/>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5" name="Google Shape;7835;p79"/>
              <p:cNvGrpSpPr/>
              <p:nvPr/>
            </p:nvGrpSpPr>
            <p:grpSpPr>
              <a:xfrm>
                <a:off x="4193653" y="4184403"/>
                <a:ext cx="43580" cy="37264"/>
                <a:chOff x="4193653" y="4184403"/>
                <a:chExt cx="43580" cy="37264"/>
              </a:xfrm>
            </p:grpSpPr>
            <p:sp>
              <p:nvSpPr>
                <p:cNvPr id="7836" name="Google Shape;7836;p79"/>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79"/>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8" name="Google Shape;7838;p79"/>
              <p:cNvGrpSpPr/>
              <p:nvPr/>
            </p:nvGrpSpPr>
            <p:grpSpPr>
              <a:xfrm>
                <a:off x="4343600" y="3943844"/>
                <a:ext cx="43580" cy="37312"/>
                <a:chOff x="4343600" y="3943844"/>
                <a:chExt cx="43580" cy="37312"/>
              </a:xfrm>
            </p:grpSpPr>
            <p:sp>
              <p:nvSpPr>
                <p:cNvPr id="7839" name="Google Shape;7839;p79"/>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79"/>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41" name="Google Shape;7841;p79"/>
              <p:cNvGrpSpPr/>
              <p:nvPr/>
            </p:nvGrpSpPr>
            <p:grpSpPr>
              <a:xfrm>
                <a:off x="4172339" y="3381693"/>
                <a:ext cx="31499" cy="27001"/>
                <a:chOff x="4172339" y="3381693"/>
                <a:chExt cx="31499" cy="27001"/>
              </a:xfrm>
            </p:grpSpPr>
            <p:sp>
              <p:nvSpPr>
                <p:cNvPr id="7842" name="Google Shape;7842;p79"/>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79"/>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847"/>
        <p:cNvGrpSpPr/>
        <p:nvPr/>
      </p:nvGrpSpPr>
      <p:grpSpPr>
        <a:xfrm>
          <a:off x="0" y="0"/>
          <a:ext cx="0" cy="0"/>
          <a:chOff x="0" y="0"/>
          <a:chExt cx="0" cy="0"/>
        </a:xfrm>
      </p:grpSpPr>
      <p:grpSp>
        <p:nvGrpSpPr>
          <p:cNvPr id="7848" name="Google Shape;7848;p80"/>
          <p:cNvGrpSpPr/>
          <p:nvPr/>
        </p:nvGrpSpPr>
        <p:grpSpPr>
          <a:xfrm>
            <a:off x="729274" y="1175734"/>
            <a:ext cx="2507799" cy="206241"/>
            <a:chOff x="106648" y="895720"/>
            <a:chExt cx="4481413" cy="374303"/>
          </a:xfrm>
        </p:grpSpPr>
        <p:grpSp>
          <p:nvGrpSpPr>
            <p:cNvPr id="7849" name="Google Shape;7849;p80"/>
            <p:cNvGrpSpPr/>
            <p:nvPr/>
          </p:nvGrpSpPr>
          <p:grpSpPr>
            <a:xfrm>
              <a:off x="2233277" y="895720"/>
              <a:ext cx="1082667" cy="223591"/>
              <a:chOff x="4808316" y="2800065"/>
              <a:chExt cx="1999386" cy="412910"/>
            </a:xfrm>
          </p:grpSpPr>
          <p:sp>
            <p:nvSpPr>
              <p:cNvPr id="7850" name="Google Shape;7850;p8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51" name="Google Shape;7851;p80"/>
              <p:cNvGrpSpPr/>
              <p:nvPr/>
            </p:nvGrpSpPr>
            <p:grpSpPr>
              <a:xfrm>
                <a:off x="4808316" y="2800065"/>
                <a:ext cx="92400" cy="411825"/>
                <a:chOff x="845575" y="2563700"/>
                <a:chExt cx="92400" cy="411825"/>
              </a:xfrm>
            </p:grpSpPr>
            <p:cxnSp>
              <p:nvCxnSpPr>
                <p:cNvPr id="7852" name="Google Shape;7852;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53" name="Google Shape;7853;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854" name="Google Shape;7854;p80"/>
            <p:cNvGrpSpPr/>
            <p:nvPr/>
          </p:nvGrpSpPr>
          <p:grpSpPr>
            <a:xfrm>
              <a:off x="106648" y="895720"/>
              <a:ext cx="1088401" cy="223591"/>
              <a:chOff x="881025" y="2800065"/>
              <a:chExt cx="2009975" cy="412910"/>
            </a:xfrm>
          </p:grpSpPr>
          <p:sp>
            <p:nvSpPr>
              <p:cNvPr id="7855" name="Google Shape;7855;p8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56" name="Google Shape;7856;p80"/>
              <p:cNvGrpSpPr/>
              <p:nvPr/>
            </p:nvGrpSpPr>
            <p:grpSpPr>
              <a:xfrm>
                <a:off x="881025" y="2800065"/>
                <a:ext cx="92400" cy="411825"/>
                <a:chOff x="845575" y="2563700"/>
                <a:chExt cx="92400" cy="411825"/>
              </a:xfrm>
            </p:grpSpPr>
            <p:cxnSp>
              <p:nvCxnSpPr>
                <p:cNvPr id="7857" name="Google Shape;7857;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58" name="Google Shape;7858;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859" name="Google Shape;7859;p80"/>
            <p:cNvGrpSpPr/>
            <p:nvPr/>
          </p:nvGrpSpPr>
          <p:grpSpPr>
            <a:xfrm>
              <a:off x="1172346" y="1047020"/>
              <a:ext cx="1083151" cy="223003"/>
              <a:chOff x="2849073" y="3079467"/>
              <a:chExt cx="2000279" cy="411825"/>
            </a:xfrm>
          </p:grpSpPr>
          <p:sp>
            <p:nvSpPr>
              <p:cNvPr id="7860" name="Google Shape;7860;p8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61" name="Google Shape;7861;p80"/>
              <p:cNvGrpSpPr/>
              <p:nvPr/>
            </p:nvGrpSpPr>
            <p:grpSpPr>
              <a:xfrm rot="10800000">
                <a:off x="2849073" y="3079467"/>
                <a:ext cx="92400" cy="411825"/>
                <a:chOff x="2070100" y="2563700"/>
                <a:chExt cx="92400" cy="411825"/>
              </a:xfrm>
            </p:grpSpPr>
            <p:cxnSp>
              <p:nvCxnSpPr>
                <p:cNvPr id="7862" name="Google Shape;7862;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63" name="Google Shape;7863;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864" name="Google Shape;7864;p80"/>
            <p:cNvGrpSpPr/>
            <p:nvPr/>
          </p:nvGrpSpPr>
          <p:grpSpPr>
            <a:xfrm>
              <a:off x="3290132" y="1047020"/>
              <a:ext cx="1297929" cy="223003"/>
              <a:chOff x="6760035" y="3079467"/>
              <a:chExt cx="2396915" cy="411825"/>
            </a:xfrm>
          </p:grpSpPr>
          <p:sp>
            <p:nvSpPr>
              <p:cNvPr id="7865" name="Google Shape;7865;p8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66" name="Google Shape;7866;p80"/>
              <p:cNvGrpSpPr/>
              <p:nvPr/>
            </p:nvGrpSpPr>
            <p:grpSpPr>
              <a:xfrm rot="10800000">
                <a:off x="6760035" y="3079467"/>
                <a:ext cx="92400" cy="411825"/>
                <a:chOff x="2070100" y="2563700"/>
                <a:chExt cx="92400" cy="411825"/>
              </a:xfrm>
            </p:grpSpPr>
            <p:cxnSp>
              <p:nvCxnSpPr>
                <p:cNvPr id="7867" name="Google Shape;7867;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68" name="Google Shape;7868;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7869" name="Google Shape;7869;p80"/>
          <p:cNvGrpSpPr/>
          <p:nvPr/>
        </p:nvGrpSpPr>
        <p:grpSpPr>
          <a:xfrm>
            <a:off x="2147035" y="3575105"/>
            <a:ext cx="1086701" cy="799429"/>
            <a:chOff x="2183288" y="3555572"/>
            <a:chExt cx="1136241" cy="835873"/>
          </a:xfrm>
        </p:grpSpPr>
        <p:sp>
          <p:nvSpPr>
            <p:cNvPr id="7870" name="Google Shape;7870;p8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71" name="Google Shape;7871;p80"/>
            <p:cNvGrpSpPr/>
            <p:nvPr/>
          </p:nvGrpSpPr>
          <p:grpSpPr>
            <a:xfrm>
              <a:off x="2205895" y="3637269"/>
              <a:ext cx="1089848" cy="724994"/>
              <a:chOff x="2205895" y="3637269"/>
              <a:chExt cx="1089848" cy="724994"/>
            </a:xfrm>
          </p:grpSpPr>
          <p:sp>
            <p:nvSpPr>
              <p:cNvPr id="7872" name="Google Shape;7872;p8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8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8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8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8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8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78" name="Google Shape;7878;p8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879" name="Google Shape;7879;p8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sm" len="sm"/>
            </a:ln>
          </p:spPr>
        </p:cxnSp>
        <p:grpSp>
          <p:nvGrpSpPr>
            <p:cNvPr id="7880" name="Google Shape;7880;p80"/>
            <p:cNvGrpSpPr/>
            <p:nvPr/>
          </p:nvGrpSpPr>
          <p:grpSpPr>
            <a:xfrm>
              <a:off x="3173850" y="3779427"/>
              <a:ext cx="145679" cy="70048"/>
              <a:chOff x="3173850" y="3779427"/>
              <a:chExt cx="145679" cy="70048"/>
            </a:xfrm>
          </p:grpSpPr>
          <p:cxnSp>
            <p:nvCxnSpPr>
              <p:cNvPr id="7881" name="Google Shape;7881;p80"/>
              <p:cNvCxnSpPr/>
              <p:nvPr/>
            </p:nvCxnSpPr>
            <p:spPr>
              <a:xfrm rot="10800000">
                <a:off x="3173850" y="3817250"/>
                <a:ext cx="94500" cy="0"/>
              </a:xfrm>
              <a:prstGeom prst="straightConnector1">
                <a:avLst/>
              </a:prstGeom>
              <a:noFill/>
              <a:ln w="9525" cap="flat" cmpd="sng">
                <a:solidFill>
                  <a:srgbClr val="BAC8D3"/>
                </a:solidFill>
                <a:prstDash val="solid"/>
                <a:round/>
                <a:headEnd type="none" w="sm" len="sm"/>
                <a:tailEnd type="diamond" w="med" len="med"/>
              </a:ln>
            </p:spPr>
          </p:cxnSp>
          <p:sp>
            <p:nvSpPr>
              <p:cNvPr id="7882" name="Google Shape;7882;p8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83" name="Google Shape;7883;p80"/>
            <p:cNvGrpSpPr/>
            <p:nvPr/>
          </p:nvGrpSpPr>
          <p:grpSpPr>
            <a:xfrm>
              <a:off x="2183288" y="4139484"/>
              <a:ext cx="145134" cy="70048"/>
              <a:chOff x="2183288" y="4139484"/>
              <a:chExt cx="145134" cy="70048"/>
            </a:xfrm>
          </p:grpSpPr>
          <p:cxnSp>
            <p:nvCxnSpPr>
              <p:cNvPr id="7884" name="Google Shape;7884;p8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sm" len="sm"/>
              </a:ln>
            </p:spPr>
          </p:cxnSp>
          <p:sp>
            <p:nvSpPr>
              <p:cNvPr id="7885" name="Google Shape;7885;p8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86" name="Google Shape;7886;p8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887" name="Google Shape;7887;p8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sm" len="sm"/>
            </a:ln>
          </p:spPr>
        </p:cxnSp>
        <p:grpSp>
          <p:nvGrpSpPr>
            <p:cNvPr id="7888" name="Google Shape;7888;p80"/>
            <p:cNvGrpSpPr/>
            <p:nvPr/>
          </p:nvGrpSpPr>
          <p:grpSpPr>
            <a:xfrm>
              <a:off x="2943836" y="4268886"/>
              <a:ext cx="60717" cy="122559"/>
              <a:chOff x="2943836" y="4268886"/>
              <a:chExt cx="60717" cy="122559"/>
            </a:xfrm>
          </p:grpSpPr>
          <p:sp>
            <p:nvSpPr>
              <p:cNvPr id="7889" name="Google Shape;7889;p8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890" name="Google Shape;7890;p8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sm" len="sm"/>
              </a:ln>
            </p:spPr>
          </p:cxnSp>
        </p:grpSp>
      </p:grpSp>
      <p:grpSp>
        <p:nvGrpSpPr>
          <p:cNvPr id="7891" name="Google Shape;7891;p80"/>
          <p:cNvGrpSpPr/>
          <p:nvPr/>
        </p:nvGrpSpPr>
        <p:grpSpPr>
          <a:xfrm>
            <a:off x="3409981" y="1496103"/>
            <a:ext cx="1675870" cy="758252"/>
            <a:chOff x="3530532" y="1496185"/>
            <a:chExt cx="1562000" cy="706731"/>
          </a:xfrm>
        </p:grpSpPr>
        <p:cxnSp>
          <p:nvCxnSpPr>
            <p:cNvPr id="7892" name="Google Shape;7892;p80"/>
            <p:cNvCxnSpPr/>
            <p:nvPr/>
          </p:nvCxnSpPr>
          <p:spPr>
            <a:xfrm>
              <a:off x="3583832" y="1857562"/>
              <a:ext cx="1508700" cy="0"/>
            </a:xfrm>
            <a:prstGeom prst="straightConnector1">
              <a:avLst/>
            </a:prstGeom>
            <a:noFill/>
            <a:ln w="28575" cap="flat" cmpd="sng">
              <a:solidFill>
                <a:srgbClr val="A5B7C6"/>
              </a:solidFill>
              <a:prstDash val="solid"/>
              <a:round/>
              <a:headEnd type="none" w="sm" len="sm"/>
              <a:tailEnd type="triangle" w="med" len="med"/>
            </a:ln>
          </p:spPr>
        </p:cxnSp>
        <p:grpSp>
          <p:nvGrpSpPr>
            <p:cNvPr id="7893" name="Google Shape;7893;p80"/>
            <p:cNvGrpSpPr/>
            <p:nvPr/>
          </p:nvGrpSpPr>
          <p:grpSpPr>
            <a:xfrm>
              <a:off x="3530532" y="1496185"/>
              <a:ext cx="323430" cy="463587"/>
              <a:chOff x="3530532" y="1496185"/>
              <a:chExt cx="323430" cy="463587"/>
            </a:xfrm>
          </p:grpSpPr>
          <p:grpSp>
            <p:nvGrpSpPr>
              <p:cNvPr id="7894" name="Google Shape;7894;p80"/>
              <p:cNvGrpSpPr/>
              <p:nvPr/>
            </p:nvGrpSpPr>
            <p:grpSpPr>
              <a:xfrm>
                <a:off x="3567462" y="1496185"/>
                <a:ext cx="286500" cy="361376"/>
                <a:chOff x="3567462" y="1496185"/>
                <a:chExt cx="286500" cy="361376"/>
              </a:xfrm>
            </p:grpSpPr>
            <p:cxnSp>
              <p:nvCxnSpPr>
                <p:cNvPr id="7895" name="Google Shape;7895;p80"/>
                <p:cNvCxnSpPr/>
                <p:nvPr/>
              </p:nvCxnSpPr>
              <p:spPr>
                <a:xfrm rot="10800000">
                  <a:off x="3626630" y="1565661"/>
                  <a:ext cx="0" cy="291900"/>
                </a:xfrm>
                <a:prstGeom prst="straightConnector1">
                  <a:avLst/>
                </a:prstGeom>
                <a:noFill/>
                <a:ln w="28575" cap="flat" cmpd="sng">
                  <a:solidFill>
                    <a:srgbClr val="A5B7C6"/>
                  </a:solidFill>
                  <a:prstDash val="solid"/>
                  <a:round/>
                  <a:headEnd type="none" w="sm" len="sm"/>
                  <a:tailEnd type="none" w="sm" len="sm"/>
                </a:ln>
              </p:spPr>
            </p:cxnSp>
            <p:sp>
              <p:nvSpPr>
                <p:cNvPr id="7896" name="Google Shape;7896;p8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97" name="Google Shape;7897;p8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98" name="Google Shape;7898;p80"/>
            <p:cNvGrpSpPr/>
            <p:nvPr/>
          </p:nvGrpSpPr>
          <p:grpSpPr>
            <a:xfrm>
              <a:off x="3891569" y="1779209"/>
              <a:ext cx="323945" cy="423707"/>
              <a:chOff x="3891569" y="1779209"/>
              <a:chExt cx="323945" cy="423707"/>
            </a:xfrm>
          </p:grpSpPr>
          <p:grpSp>
            <p:nvGrpSpPr>
              <p:cNvPr id="7899" name="Google Shape;7899;p80"/>
              <p:cNvGrpSpPr/>
              <p:nvPr/>
            </p:nvGrpSpPr>
            <p:grpSpPr>
              <a:xfrm>
                <a:off x="3929014" y="1881638"/>
                <a:ext cx="286500" cy="321278"/>
                <a:chOff x="3929014" y="1881638"/>
                <a:chExt cx="286500" cy="321278"/>
              </a:xfrm>
            </p:grpSpPr>
            <p:cxnSp>
              <p:nvCxnSpPr>
                <p:cNvPr id="7900" name="Google Shape;7900;p80"/>
                <p:cNvCxnSpPr/>
                <p:nvPr/>
              </p:nvCxnSpPr>
              <p:spPr>
                <a:xfrm rot="10800000">
                  <a:off x="3988388" y="1881638"/>
                  <a:ext cx="0" cy="291900"/>
                </a:xfrm>
                <a:prstGeom prst="straightConnector1">
                  <a:avLst/>
                </a:prstGeom>
                <a:noFill/>
                <a:ln w="28575" cap="flat" cmpd="sng">
                  <a:solidFill>
                    <a:srgbClr val="A5B7C6"/>
                  </a:solidFill>
                  <a:prstDash val="solid"/>
                  <a:round/>
                  <a:headEnd type="none" w="sm" len="sm"/>
                  <a:tailEnd type="none" w="sm" len="sm"/>
                </a:ln>
              </p:spPr>
            </p:cxnSp>
            <p:sp>
              <p:nvSpPr>
                <p:cNvPr id="7901" name="Google Shape;7901;p8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02" name="Google Shape;7902;p8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3" name="Google Shape;7903;p80"/>
            <p:cNvGrpSpPr/>
            <p:nvPr/>
          </p:nvGrpSpPr>
          <p:grpSpPr>
            <a:xfrm>
              <a:off x="4252606" y="1496185"/>
              <a:ext cx="324722" cy="463587"/>
              <a:chOff x="4252606" y="1496185"/>
              <a:chExt cx="324722" cy="463587"/>
            </a:xfrm>
          </p:grpSpPr>
          <p:grpSp>
            <p:nvGrpSpPr>
              <p:cNvPr id="7904" name="Google Shape;7904;p80"/>
              <p:cNvGrpSpPr/>
              <p:nvPr/>
            </p:nvGrpSpPr>
            <p:grpSpPr>
              <a:xfrm>
                <a:off x="4290828" y="1496185"/>
                <a:ext cx="286500" cy="361376"/>
                <a:chOff x="4290828" y="1496185"/>
                <a:chExt cx="286500" cy="361376"/>
              </a:xfrm>
            </p:grpSpPr>
            <p:cxnSp>
              <p:nvCxnSpPr>
                <p:cNvPr id="7905" name="Google Shape;7905;p80"/>
                <p:cNvCxnSpPr/>
                <p:nvPr/>
              </p:nvCxnSpPr>
              <p:spPr>
                <a:xfrm rot="10800000">
                  <a:off x="4349995" y="1565661"/>
                  <a:ext cx="0" cy="291900"/>
                </a:xfrm>
                <a:prstGeom prst="straightConnector1">
                  <a:avLst/>
                </a:prstGeom>
                <a:noFill/>
                <a:ln w="28575" cap="flat" cmpd="sng">
                  <a:solidFill>
                    <a:srgbClr val="A5B7C6"/>
                  </a:solidFill>
                  <a:prstDash val="solid"/>
                  <a:round/>
                  <a:headEnd type="none" w="sm" len="sm"/>
                  <a:tailEnd type="none" w="sm" len="sm"/>
                </a:ln>
              </p:spPr>
            </p:cxnSp>
            <p:sp>
              <p:nvSpPr>
                <p:cNvPr id="7906" name="Google Shape;7906;p8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07" name="Google Shape;7907;p8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8" name="Google Shape;7908;p80"/>
            <p:cNvGrpSpPr/>
            <p:nvPr/>
          </p:nvGrpSpPr>
          <p:grpSpPr>
            <a:xfrm>
              <a:off x="4613643" y="1763716"/>
              <a:ext cx="325308" cy="439200"/>
              <a:chOff x="4613643" y="1763716"/>
              <a:chExt cx="325308" cy="439200"/>
            </a:xfrm>
          </p:grpSpPr>
          <p:grpSp>
            <p:nvGrpSpPr>
              <p:cNvPr id="7909" name="Google Shape;7909;p80"/>
              <p:cNvGrpSpPr/>
              <p:nvPr/>
            </p:nvGrpSpPr>
            <p:grpSpPr>
              <a:xfrm>
                <a:off x="4652451" y="1879538"/>
                <a:ext cx="286500" cy="323378"/>
                <a:chOff x="4652451" y="1879538"/>
                <a:chExt cx="286500" cy="323378"/>
              </a:xfrm>
            </p:grpSpPr>
            <p:cxnSp>
              <p:nvCxnSpPr>
                <p:cNvPr id="7910" name="Google Shape;7910;p80"/>
                <p:cNvCxnSpPr/>
                <p:nvPr/>
              </p:nvCxnSpPr>
              <p:spPr>
                <a:xfrm rot="10800000">
                  <a:off x="4707486" y="1879538"/>
                  <a:ext cx="0" cy="294000"/>
                </a:xfrm>
                <a:prstGeom prst="straightConnector1">
                  <a:avLst/>
                </a:prstGeom>
                <a:noFill/>
                <a:ln w="28575" cap="flat" cmpd="sng">
                  <a:solidFill>
                    <a:srgbClr val="A5B7C6"/>
                  </a:solidFill>
                  <a:prstDash val="solid"/>
                  <a:round/>
                  <a:headEnd type="none" w="sm" len="sm"/>
                  <a:tailEnd type="none" w="sm" len="sm"/>
                </a:ln>
              </p:spPr>
            </p:cxnSp>
            <p:sp>
              <p:nvSpPr>
                <p:cNvPr id="7911" name="Google Shape;7911;p8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12" name="Google Shape;7912;p8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913" name="Google Shape;7913;p80"/>
          <p:cNvGrpSpPr/>
          <p:nvPr/>
        </p:nvGrpSpPr>
        <p:grpSpPr>
          <a:xfrm>
            <a:off x="3421842" y="2349729"/>
            <a:ext cx="1652173" cy="391523"/>
            <a:chOff x="3512551" y="2358271"/>
            <a:chExt cx="1597383" cy="378539"/>
          </a:xfrm>
        </p:grpSpPr>
        <p:cxnSp>
          <p:nvCxnSpPr>
            <p:cNvPr id="7914" name="Google Shape;7914;p80"/>
            <p:cNvCxnSpPr>
              <a:stCxn id="7915" idx="6"/>
              <a:endCxn id="7916" idx="2"/>
            </p:cNvCxnSpPr>
            <p:nvPr/>
          </p:nvCxnSpPr>
          <p:spPr>
            <a:xfrm>
              <a:off x="3738198" y="2553119"/>
              <a:ext cx="1146000" cy="0"/>
            </a:xfrm>
            <a:prstGeom prst="straightConnector1">
              <a:avLst/>
            </a:prstGeom>
            <a:noFill/>
            <a:ln w="19050" cap="flat" cmpd="sng">
              <a:solidFill>
                <a:srgbClr val="435D74"/>
              </a:solidFill>
              <a:prstDash val="solid"/>
              <a:round/>
              <a:headEnd type="none" w="sm" len="sm"/>
              <a:tailEnd type="none" w="sm" len="sm"/>
            </a:ln>
          </p:spPr>
        </p:cxnSp>
        <p:grpSp>
          <p:nvGrpSpPr>
            <p:cNvPr id="7917" name="Google Shape;7917;p80"/>
            <p:cNvGrpSpPr/>
            <p:nvPr/>
          </p:nvGrpSpPr>
          <p:grpSpPr>
            <a:xfrm>
              <a:off x="3512551" y="2358271"/>
              <a:ext cx="225647" cy="307714"/>
              <a:chOff x="2182679" y="2004714"/>
              <a:chExt cx="792300" cy="1080458"/>
            </a:xfrm>
          </p:grpSpPr>
          <p:cxnSp>
            <p:nvCxnSpPr>
              <p:cNvPr id="7918" name="Google Shape;7918;p80"/>
              <p:cNvCxnSpPr>
                <a:stCxn id="7919" idx="0"/>
              </p:cNvCxnSpPr>
              <p:nvPr/>
            </p:nvCxnSpPr>
            <p:spPr>
              <a:xfrm rot="10800000">
                <a:off x="2578961" y="2004714"/>
                <a:ext cx="0" cy="389100"/>
              </a:xfrm>
              <a:prstGeom prst="straightConnector1">
                <a:avLst/>
              </a:prstGeom>
              <a:noFill/>
              <a:ln w="9525" cap="flat" cmpd="sng">
                <a:solidFill>
                  <a:srgbClr val="435D74"/>
                </a:solidFill>
                <a:prstDash val="solid"/>
                <a:round/>
                <a:headEnd type="none" w="sm" len="sm"/>
                <a:tailEnd type="none" w="sm" len="sm"/>
              </a:ln>
            </p:spPr>
          </p:cxnSp>
          <p:sp>
            <p:nvSpPr>
              <p:cNvPr id="7915" name="Google Shape;7915;p8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8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20" name="Google Shape;7920;p80"/>
            <p:cNvGrpSpPr/>
            <p:nvPr/>
          </p:nvGrpSpPr>
          <p:grpSpPr>
            <a:xfrm>
              <a:off x="3969642" y="2440159"/>
              <a:ext cx="225853" cy="296651"/>
              <a:chOff x="3775710" y="1729289"/>
              <a:chExt cx="136500" cy="179289"/>
            </a:xfrm>
          </p:grpSpPr>
          <p:cxnSp>
            <p:nvCxnSpPr>
              <p:cNvPr id="7921" name="Google Shape;7921;p80"/>
              <p:cNvCxnSpPr/>
              <p:nvPr/>
            </p:nvCxnSpPr>
            <p:spPr>
              <a:xfrm>
                <a:off x="3843851" y="1848278"/>
                <a:ext cx="0" cy="60300"/>
              </a:xfrm>
              <a:prstGeom prst="straightConnector1">
                <a:avLst/>
              </a:prstGeom>
              <a:noFill/>
              <a:ln w="9525" cap="flat" cmpd="sng">
                <a:solidFill>
                  <a:srgbClr val="435D74"/>
                </a:solidFill>
                <a:prstDash val="solid"/>
                <a:round/>
                <a:headEnd type="none" w="sm" len="sm"/>
                <a:tailEnd type="none" w="sm" len="sm"/>
              </a:ln>
            </p:spPr>
          </p:cxnSp>
          <p:sp>
            <p:nvSpPr>
              <p:cNvPr id="7922" name="Google Shape;7922;p8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8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24" name="Google Shape;7924;p80"/>
            <p:cNvGrpSpPr/>
            <p:nvPr/>
          </p:nvGrpSpPr>
          <p:grpSpPr>
            <a:xfrm>
              <a:off x="4427051" y="2358271"/>
              <a:ext cx="225647" cy="307714"/>
              <a:chOff x="5393704" y="2004714"/>
              <a:chExt cx="792300" cy="1080458"/>
            </a:xfrm>
          </p:grpSpPr>
          <p:cxnSp>
            <p:nvCxnSpPr>
              <p:cNvPr id="7925" name="Google Shape;7925;p80"/>
              <p:cNvCxnSpPr>
                <a:stCxn id="7926" idx="0"/>
              </p:cNvCxnSpPr>
              <p:nvPr/>
            </p:nvCxnSpPr>
            <p:spPr>
              <a:xfrm rot="10800000">
                <a:off x="5789986" y="2004714"/>
                <a:ext cx="0" cy="389100"/>
              </a:xfrm>
              <a:prstGeom prst="straightConnector1">
                <a:avLst/>
              </a:prstGeom>
              <a:noFill/>
              <a:ln w="9525" cap="flat" cmpd="sng">
                <a:solidFill>
                  <a:srgbClr val="435D74"/>
                </a:solidFill>
                <a:prstDash val="solid"/>
                <a:round/>
                <a:headEnd type="none" w="sm" len="sm"/>
                <a:tailEnd type="none" w="sm" len="sm"/>
              </a:ln>
            </p:spPr>
          </p:cxnSp>
          <p:sp>
            <p:nvSpPr>
              <p:cNvPr id="7927" name="Google Shape;7927;p8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8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28" name="Google Shape;7928;p80"/>
            <p:cNvGrpSpPr/>
            <p:nvPr/>
          </p:nvGrpSpPr>
          <p:grpSpPr>
            <a:xfrm>
              <a:off x="4884287" y="2440251"/>
              <a:ext cx="225647" cy="296531"/>
              <a:chOff x="6999166" y="2292572"/>
              <a:chExt cx="792300" cy="1041192"/>
            </a:xfrm>
          </p:grpSpPr>
          <p:cxnSp>
            <p:nvCxnSpPr>
              <p:cNvPr id="7929" name="Google Shape;7929;p80"/>
              <p:cNvCxnSpPr/>
              <p:nvPr/>
            </p:nvCxnSpPr>
            <p:spPr>
              <a:xfrm>
                <a:off x="7395553" y="2983964"/>
                <a:ext cx="0" cy="349800"/>
              </a:xfrm>
              <a:prstGeom prst="straightConnector1">
                <a:avLst/>
              </a:prstGeom>
              <a:noFill/>
              <a:ln w="9525" cap="flat" cmpd="sng">
                <a:solidFill>
                  <a:srgbClr val="435D74"/>
                </a:solidFill>
                <a:prstDash val="solid"/>
                <a:round/>
                <a:headEnd type="none" w="sm" len="sm"/>
                <a:tailEnd type="none" w="sm" len="sm"/>
              </a:ln>
            </p:spPr>
          </p:cxnSp>
          <p:sp>
            <p:nvSpPr>
              <p:cNvPr id="7916" name="Google Shape;7916;p8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8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931" name="Google Shape;7931;p80"/>
          <p:cNvGrpSpPr/>
          <p:nvPr/>
        </p:nvGrpSpPr>
        <p:grpSpPr>
          <a:xfrm>
            <a:off x="6842649" y="1185930"/>
            <a:ext cx="1581844" cy="732818"/>
            <a:chOff x="634175" y="2986275"/>
            <a:chExt cx="3147949" cy="1458344"/>
          </a:xfrm>
        </p:grpSpPr>
        <p:cxnSp>
          <p:nvCxnSpPr>
            <p:cNvPr id="7932" name="Google Shape;7932;p80"/>
            <p:cNvCxnSpPr>
              <a:stCxn id="7933" idx="4"/>
              <a:endCxn id="7934" idx="0"/>
            </p:cNvCxnSpPr>
            <p:nvPr/>
          </p:nvCxnSpPr>
          <p:spPr>
            <a:xfrm>
              <a:off x="929975" y="3577875"/>
              <a:ext cx="591300" cy="275100"/>
            </a:xfrm>
            <a:prstGeom prst="straightConnector1">
              <a:avLst/>
            </a:prstGeom>
            <a:noFill/>
            <a:ln w="19050" cap="flat" cmpd="sng">
              <a:solidFill>
                <a:srgbClr val="435D74"/>
              </a:solidFill>
              <a:prstDash val="solid"/>
              <a:round/>
              <a:headEnd type="none" w="sm" len="sm"/>
              <a:tailEnd type="none" w="sm" len="sm"/>
            </a:ln>
          </p:spPr>
        </p:cxnSp>
        <p:cxnSp>
          <p:nvCxnSpPr>
            <p:cNvPr id="7935" name="Google Shape;7935;p80"/>
            <p:cNvCxnSpPr>
              <a:stCxn id="7934" idx="0"/>
              <a:endCxn id="793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sm" len="sm"/>
              <a:tailEnd type="none" w="sm" len="sm"/>
            </a:ln>
          </p:spPr>
        </p:cxnSp>
        <p:cxnSp>
          <p:nvCxnSpPr>
            <p:cNvPr id="7937" name="Google Shape;7937;p80"/>
            <p:cNvCxnSpPr>
              <a:stCxn id="7936" idx="4"/>
              <a:endCxn id="7938" idx="0"/>
            </p:cNvCxnSpPr>
            <p:nvPr/>
          </p:nvCxnSpPr>
          <p:spPr>
            <a:xfrm>
              <a:off x="2208152" y="3577875"/>
              <a:ext cx="686700" cy="275100"/>
            </a:xfrm>
            <a:prstGeom prst="straightConnector1">
              <a:avLst/>
            </a:prstGeom>
            <a:noFill/>
            <a:ln w="19050" cap="flat" cmpd="sng">
              <a:solidFill>
                <a:srgbClr val="435D74"/>
              </a:solidFill>
              <a:prstDash val="solid"/>
              <a:round/>
              <a:headEnd type="none" w="sm" len="sm"/>
              <a:tailEnd type="none" w="sm" len="sm"/>
            </a:ln>
          </p:spPr>
        </p:cxnSp>
        <p:cxnSp>
          <p:nvCxnSpPr>
            <p:cNvPr id="7939" name="Google Shape;7939;p80"/>
            <p:cNvCxnSpPr>
              <a:stCxn id="7938" idx="0"/>
              <a:endCxn id="794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sm" len="sm"/>
              <a:tailEnd type="none" w="sm" len="sm"/>
            </a:ln>
          </p:spPr>
        </p:cxnSp>
        <p:sp>
          <p:nvSpPr>
            <p:cNvPr id="7940" name="Google Shape;7940;p8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936" name="Google Shape;7936;p8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933" name="Google Shape;7933;p8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938" name="Google Shape;7938;p8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934" name="Google Shape;7934;p8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grpSp>
      <p:grpSp>
        <p:nvGrpSpPr>
          <p:cNvPr id="7941" name="Google Shape;7941;p80"/>
          <p:cNvGrpSpPr/>
          <p:nvPr/>
        </p:nvGrpSpPr>
        <p:grpSpPr>
          <a:xfrm>
            <a:off x="3410364" y="2880239"/>
            <a:ext cx="1675128" cy="313674"/>
            <a:chOff x="998425" y="1182125"/>
            <a:chExt cx="1065400" cy="199500"/>
          </a:xfrm>
        </p:grpSpPr>
        <p:sp>
          <p:nvSpPr>
            <p:cNvPr id="7942" name="Google Shape;7942;p8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8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8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8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8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47" name="Google Shape;7947;p80"/>
          <p:cNvGrpSpPr/>
          <p:nvPr/>
        </p:nvGrpSpPr>
        <p:grpSpPr>
          <a:xfrm>
            <a:off x="3410364" y="3836204"/>
            <a:ext cx="1675129" cy="525345"/>
            <a:chOff x="5194708" y="3484366"/>
            <a:chExt cx="3148146" cy="987304"/>
          </a:xfrm>
        </p:grpSpPr>
        <p:grpSp>
          <p:nvGrpSpPr>
            <p:cNvPr id="7948" name="Google Shape;7948;p80"/>
            <p:cNvGrpSpPr/>
            <p:nvPr/>
          </p:nvGrpSpPr>
          <p:grpSpPr>
            <a:xfrm>
              <a:off x="7531519" y="3484366"/>
              <a:ext cx="811335" cy="987304"/>
              <a:chOff x="3379425" y="1617275"/>
              <a:chExt cx="1090650" cy="1327200"/>
            </a:xfrm>
          </p:grpSpPr>
          <p:sp>
            <p:nvSpPr>
              <p:cNvPr id="7949" name="Google Shape;7949;p8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8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8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52" name="Google Shape;7952;p80"/>
            <p:cNvGrpSpPr/>
            <p:nvPr/>
          </p:nvGrpSpPr>
          <p:grpSpPr>
            <a:xfrm>
              <a:off x="6752545" y="3484366"/>
              <a:ext cx="811428" cy="987304"/>
              <a:chOff x="2332275" y="1617275"/>
              <a:chExt cx="1090775" cy="1327200"/>
            </a:xfrm>
          </p:grpSpPr>
          <p:sp>
            <p:nvSpPr>
              <p:cNvPr id="7953" name="Google Shape;7953;p8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8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8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56" name="Google Shape;7956;p80"/>
            <p:cNvGrpSpPr/>
            <p:nvPr/>
          </p:nvGrpSpPr>
          <p:grpSpPr>
            <a:xfrm>
              <a:off x="5973663" y="3484366"/>
              <a:ext cx="811335" cy="987304"/>
              <a:chOff x="1285250" y="1617275"/>
              <a:chExt cx="1090650" cy="1327200"/>
            </a:xfrm>
          </p:grpSpPr>
          <p:sp>
            <p:nvSpPr>
              <p:cNvPr id="7957" name="Google Shape;7957;p8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8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8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60" name="Google Shape;7960;p80"/>
            <p:cNvGrpSpPr/>
            <p:nvPr/>
          </p:nvGrpSpPr>
          <p:grpSpPr>
            <a:xfrm>
              <a:off x="5194708" y="3484366"/>
              <a:ext cx="811409" cy="987304"/>
              <a:chOff x="238125" y="1617275"/>
              <a:chExt cx="1090750" cy="1327200"/>
            </a:xfrm>
          </p:grpSpPr>
          <p:sp>
            <p:nvSpPr>
              <p:cNvPr id="7961" name="Google Shape;7961;p8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8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8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964" name="Google Shape;7964;p80"/>
          <p:cNvGrpSpPr/>
          <p:nvPr/>
        </p:nvGrpSpPr>
        <p:grpSpPr>
          <a:xfrm>
            <a:off x="6844049" y="2482097"/>
            <a:ext cx="1579047" cy="522231"/>
            <a:chOff x="6853641" y="2534077"/>
            <a:chExt cx="1515545" cy="501229"/>
          </a:xfrm>
        </p:grpSpPr>
        <p:grpSp>
          <p:nvGrpSpPr>
            <p:cNvPr id="7965" name="Google Shape;7965;p80"/>
            <p:cNvGrpSpPr/>
            <p:nvPr/>
          </p:nvGrpSpPr>
          <p:grpSpPr>
            <a:xfrm>
              <a:off x="6853641" y="2618923"/>
              <a:ext cx="1515545" cy="324557"/>
              <a:chOff x="6853641" y="2618923"/>
              <a:chExt cx="1515545" cy="324557"/>
            </a:xfrm>
          </p:grpSpPr>
          <p:sp>
            <p:nvSpPr>
              <p:cNvPr id="7966" name="Google Shape;7966;p8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8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8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8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8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71" name="Google Shape;7971;p8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8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8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8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8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76" name="Google Shape;7976;p80"/>
          <p:cNvGrpSpPr/>
          <p:nvPr/>
        </p:nvGrpSpPr>
        <p:grpSpPr>
          <a:xfrm>
            <a:off x="3438940" y="3357139"/>
            <a:ext cx="1617975" cy="346616"/>
            <a:chOff x="1808063" y="4294338"/>
            <a:chExt cx="3370782" cy="721817"/>
          </a:xfrm>
        </p:grpSpPr>
        <p:sp>
          <p:nvSpPr>
            <p:cNvPr id="7977" name="Google Shape;7977;p8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8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8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8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8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8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8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8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8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8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87" name="Google Shape;7987;p80"/>
          <p:cNvGrpSpPr/>
          <p:nvPr/>
        </p:nvGrpSpPr>
        <p:grpSpPr>
          <a:xfrm>
            <a:off x="5264937" y="4023887"/>
            <a:ext cx="1417067" cy="350606"/>
            <a:chOff x="4234950" y="2101012"/>
            <a:chExt cx="4219974" cy="1044091"/>
          </a:xfrm>
        </p:grpSpPr>
        <p:sp>
          <p:nvSpPr>
            <p:cNvPr id="7988" name="Google Shape;7988;p80"/>
            <p:cNvSpPr/>
            <p:nvPr/>
          </p:nvSpPr>
          <p:spPr>
            <a:xfrm rot="10800000">
              <a:off x="7528545"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80"/>
            <p:cNvSpPr/>
            <p:nvPr/>
          </p:nvSpPr>
          <p:spPr>
            <a:xfrm rot="10800000">
              <a:off x="6487596"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8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8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8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8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8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8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80"/>
            <p:cNvSpPr/>
            <p:nvPr/>
          </p:nvSpPr>
          <p:spPr>
            <a:xfrm rot="10800000">
              <a:off x="7367295"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8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8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8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80"/>
            <p:cNvSpPr/>
            <p:nvPr/>
          </p:nvSpPr>
          <p:spPr>
            <a:xfrm rot="10800000">
              <a:off x="7541196"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8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8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8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04" name="Google Shape;8004;p80"/>
          <p:cNvGrpSpPr/>
          <p:nvPr/>
        </p:nvGrpSpPr>
        <p:grpSpPr>
          <a:xfrm>
            <a:off x="6840408" y="2014643"/>
            <a:ext cx="1586327" cy="371557"/>
            <a:chOff x="1247650" y="2075423"/>
            <a:chExt cx="6648477" cy="1557238"/>
          </a:xfrm>
        </p:grpSpPr>
        <p:sp>
          <p:nvSpPr>
            <p:cNvPr id="8005" name="Google Shape;8005;p8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8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8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8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8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8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11" name="Google Shape;8011;p80"/>
          <p:cNvGrpSpPr/>
          <p:nvPr/>
        </p:nvGrpSpPr>
        <p:grpSpPr>
          <a:xfrm>
            <a:off x="5271678" y="1167833"/>
            <a:ext cx="1415601" cy="1648533"/>
            <a:chOff x="1839112" y="2209163"/>
            <a:chExt cx="1918159" cy="2233785"/>
          </a:xfrm>
        </p:grpSpPr>
        <p:sp>
          <p:nvSpPr>
            <p:cNvPr id="8012" name="Google Shape;8012;p8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8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8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015" name="Google Shape;8015;p80"/>
            <p:cNvCxnSpPr>
              <a:stCxn id="8012" idx="6"/>
              <a:endCxn id="8013" idx="2"/>
            </p:cNvCxnSpPr>
            <p:nvPr/>
          </p:nvCxnSpPr>
          <p:spPr>
            <a:xfrm>
              <a:off x="2414212" y="2496713"/>
              <a:ext cx="768000" cy="600"/>
            </a:xfrm>
            <a:prstGeom prst="bentConnector3">
              <a:avLst>
                <a:gd name="adj1" fmla="val -511291"/>
              </a:avLst>
            </a:prstGeom>
            <a:noFill/>
            <a:ln w="19050" cap="flat" cmpd="sng">
              <a:solidFill>
                <a:srgbClr val="374957"/>
              </a:solidFill>
              <a:prstDash val="solid"/>
              <a:round/>
              <a:headEnd type="none" w="sm" len="sm"/>
              <a:tailEnd type="none" w="sm" len="sm"/>
            </a:ln>
          </p:spPr>
        </p:cxnSp>
        <p:cxnSp>
          <p:nvCxnSpPr>
            <p:cNvPr id="8016" name="Google Shape;8016;p80"/>
            <p:cNvCxnSpPr>
              <a:stCxn id="8013" idx="4"/>
              <a:endCxn id="8017" idx="0"/>
            </p:cNvCxnSpPr>
            <p:nvPr/>
          </p:nvCxnSpPr>
          <p:spPr>
            <a:xfrm rot="5400000">
              <a:off x="2669921" y="2240963"/>
              <a:ext cx="256500" cy="1343100"/>
            </a:xfrm>
            <a:prstGeom prst="bentConnector3">
              <a:avLst>
                <a:gd name="adj1" fmla="val 697452"/>
              </a:avLst>
            </a:prstGeom>
            <a:noFill/>
            <a:ln w="19050" cap="flat" cmpd="sng">
              <a:solidFill>
                <a:srgbClr val="374957"/>
              </a:solidFill>
              <a:prstDash val="solid"/>
              <a:round/>
              <a:headEnd type="none" w="sm" len="sm"/>
              <a:tailEnd type="none" w="sm" len="sm"/>
            </a:ln>
          </p:spPr>
        </p:cxnSp>
        <p:cxnSp>
          <p:nvCxnSpPr>
            <p:cNvPr id="8018" name="Google Shape;8018;p80"/>
            <p:cNvCxnSpPr>
              <a:stCxn id="8017" idx="6"/>
              <a:endCxn id="8014" idx="2"/>
            </p:cNvCxnSpPr>
            <p:nvPr/>
          </p:nvCxnSpPr>
          <p:spPr>
            <a:xfrm>
              <a:off x="2414212" y="3328316"/>
              <a:ext cx="768000" cy="600"/>
            </a:xfrm>
            <a:prstGeom prst="bentConnector3">
              <a:avLst>
                <a:gd name="adj1" fmla="val -511291"/>
              </a:avLst>
            </a:prstGeom>
            <a:noFill/>
            <a:ln w="19050" cap="flat" cmpd="sng">
              <a:solidFill>
                <a:srgbClr val="374957"/>
              </a:solidFill>
              <a:prstDash val="solid"/>
              <a:round/>
              <a:headEnd type="none" w="sm" len="sm"/>
              <a:tailEnd type="none" w="sm" len="sm"/>
            </a:ln>
          </p:spPr>
        </p:cxnSp>
        <p:cxnSp>
          <p:nvCxnSpPr>
            <p:cNvPr id="8019" name="Google Shape;8019;p80"/>
            <p:cNvCxnSpPr>
              <a:stCxn id="8014" idx="4"/>
              <a:endCxn id="8020" idx="0"/>
            </p:cNvCxnSpPr>
            <p:nvPr/>
          </p:nvCxnSpPr>
          <p:spPr>
            <a:xfrm rot="5400000">
              <a:off x="2672171" y="3070316"/>
              <a:ext cx="252000" cy="1343100"/>
            </a:xfrm>
            <a:prstGeom prst="bentConnector3">
              <a:avLst>
                <a:gd name="adj1" fmla="val 825846"/>
              </a:avLst>
            </a:prstGeom>
            <a:noFill/>
            <a:ln w="19050" cap="flat" cmpd="sng">
              <a:solidFill>
                <a:srgbClr val="374957"/>
              </a:solidFill>
              <a:prstDash val="solid"/>
              <a:round/>
              <a:headEnd type="none" w="sm" len="sm"/>
              <a:tailEnd type="none" w="sm" len="sm"/>
            </a:ln>
          </p:spPr>
        </p:cxnSp>
        <p:sp>
          <p:nvSpPr>
            <p:cNvPr id="8017" name="Google Shape;8017;p8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8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8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022" name="Google Shape;8022;p80"/>
            <p:cNvCxnSpPr>
              <a:endCxn id="8021" idx="2"/>
            </p:cNvCxnSpPr>
            <p:nvPr/>
          </p:nvCxnSpPr>
          <p:spPr>
            <a:xfrm>
              <a:off x="2413871" y="4154498"/>
              <a:ext cx="768300" cy="900"/>
            </a:xfrm>
            <a:prstGeom prst="bentConnector3">
              <a:avLst>
                <a:gd name="adj1" fmla="val -511076"/>
              </a:avLst>
            </a:prstGeom>
            <a:noFill/>
            <a:ln w="19050" cap="flat" cmpd="sng">
              <a:solidFill>
                <a:srgbClr val="374957"/>
              </a:solidFill>
              <a:prstDash val="solid"/>
              <a:round/>
              <a:headEnd type="none" w="sm" len="sm"/>
              <a:tailEnd type="none" w="sm" len="sm"/>
            </a:ln>
          </p:spPr>
        </p:cxnSp>
      </p:grpSp>
      <p:grpSp>
        <p:nvGrpSpPr>
          <p:cNvPr id="8023" name="Google Shape;8023;p80"/>
          <p:cNvGrpSpPr/>
          <p:nvPr/>
        </p:nvGrpSpPr>
        <p:grpSpPr>
          <a:xfrm>
            <a:off x="3428944" y="1185916"/>
            <a:ext cx="1637968" cy="154942"/>
            <a:chOff x="238125" y="2506075"/>
            <a:chExt cx="7115411" cy="673075"/>
          </a:xfrm>
        </p:grpSpPr>
        <p:sp>
          <p:nvSpPr>
            <p:cNvPr id="8024" name="Google Shape;8024;p8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8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8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8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8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29" name="Google Shape;8029;p80"/>
          <p:cNvGrpSpPr/>
          <p:nvPr/>
        </p:nvGrpSpPr>
        <p:grpSpPr>
          <a:xfrm>
            <a:off x="1969680" y="1500635"/>
            <a:ext cx="1262932" cy="785408"/>
            <a:chOff x="548861" y="389676"/>
            <a:chExt cx="3843371" cy="2390164"/>
          </a:xfrm>
        </p:grpSpPr>
        <p:cxnSp>
          <p:nvCxnSpPr>
            <p:cNvPr id="8030" name="Google Shape;8030;p80"/>
            <p:cNvCxnSpPr/>
            <p:nvPr/>
          </p:nvCxnSpPr>
          <p:spPr>
            <a:xfrm rot="10800000" flipH="1">
              <a:off x="3486925" y="1918250"/>
              <a:ext cx="742200" cy="690300"/>
            </a:xfrm>
            <a:prstGeom prst="bentConnector3">
              <a:avLst>
                <a:gd name="adj1" fmla="val 378412"/>
              </a:avLst>
            </a:prstGeom>
            <a:noFill/>
            <a:ln w="9525" cap="flat" cmpd="sng">
              <a:solidFill>
                <a:srgbClr val="869FB2"/>
              </a:solidFill>
              <a:prstDash val="solid"/>
              <a:round/>
              <a:headEnd type="none" w="sm" len="sm"/>
              <a:tailEnd type="none" w="sm" len="sm"/>
            </a:ln>
          </p:spPr>
        </p:cxnSp>
        <p:cxnSp>
          <p:nvCxnSpPr>
            <p:cNvPr id="8031" name="Google Shape;8031;p80"/>
            <p:cNvCxnSpPr/>
            <p:nvPr/>
          </p:nvCxnSpPr>
          <p:spPr>
            <a:xfrm rot="-5400000" flipH="1">
              <a:off x="3486925" y="577350"/>
              <a:ext cx="650100" cy="650100"/>
            </a:xfrm>
            <a:prstGeom prst="bentConnector3">
              <a:avLst>
                <a:gd name="adj1" fmla="val -308911"/>
              </a:avLst>
            </a:prstGeom>
            <a:noFill/>
            <a:ln w="9525" cap="flat" cmpd="sng">
              <a:solidFill>
                <a:srgbClr val="869FB2"/>
              </a:solidFill>
              <a:prstDash val="solid"/>
              <a:round/>
              <a:headEnd type="none" w="sm" len="sm"/>
              <a:tailEnd type="none" w="sm" len="sm"/>
            </a:ln>
          </p:spPr>
        </p:cxnSp>
        <p:cxnSp>
          <p:nvCxnSpPr>
            <p:cNvPr id="8032" name="Google Shape;8032;p80"/>
            <p:cNvCxnSpPr/>
            <p:nvPr/>
          </p:nvCxnSpPr>
          <p:spPr>
            <a:xfrm>
              <a:off x="2725450" y="576000"/>
              <a:ext cx="1410600" cy="1800"/>
            </a:xfrm>
            <a:prstGeom prst="bentConnector3">
              <a:avLst>
                <a:gd name="adj1" fmla="val 160907"/>
              </a:avLst>
            </a:prstGeom>
            <a:noFill/>
            <a:ln w="9525" cap="flat" cmpd="sng">
              <a:solidFill>
                <a:srgbClr val="869FB2"/>
              </a:solidFill>
              <a:prstDash val="solid"/>
              <a:round/>
              <a:headEnd type="none" w="sm" len="sm"/>
              <a:tailEnd type="none" w="sm" len="sm"/>
            </a:ln>
          </p:spPr>
        </p:cxnSp>
        <p:cxnSp>
          <p:nvCxnSpPr>
            <p:cNvPr id="8033" name="Google Shape;8033;p80"/>
            <p:cNvCxnSpPr/>
            <p:nvPr/>
          </p:nvCxnSpPr>
          <p:spPr>
            <a:xfrm rot="10800000" flipH="1">
              <a:off x="756500" y="577975"/>
              <a:ext cx="1705500" cy="1049100"/>
            </a:xfrm>
            <a:prstGeom prst="bentConnector3">
              <a:avLst>
                <a:gd name="adj1" fmla="val -76488"/>
              </a:avLst>
            </a:prstGeom>
            <a:noFill/>
            <a:ln w="9525" cap="flat" cmpd="sng">
              <a:solidFill>
                <a:srgbClr val="BAC8D3"/>
              </a:solidFill>
              <a:prstDash val="solid"/>
              <a:round/>
              <a:headEnd type="none" w="sm" len="sm"/>
              <a:tailEnd type="none" w="sm" len="sm"/>
            </a:ln>
          </p:spPr>
        </p:cxnSp>
        <p:cxnSp>
          <p:nvCxnSpPr>
            <p:cNvPr id="8034" name="Google Shape;8034;p80"/>
            <p:cNvCxnSpPr/>
            <p:nvPr/>
          </p:nvCxnSpPr>
          <p:spPr>
            <a:xfrm>
              <a:off x="760067" y="1625791"/>
              <a:ext cx="1689000" cy="974100"/>
            </a:xfrm>
            <a:prstGeom prst="bentConnector3">
              <a:avLst>
                <a:gd name="adj1" fmla="val -78290"/>
              </a:avLst>
            </a:prstGeom>
            <a:noFill/>
            <a:ln w="9525" cap="flat" cmpd="sng">
              <a:solidFill>
                <a:srgbClr val="BAC8D3"/>
              </a:solidFill>
              <a:prstDash val="solid"/>
              <a:round/>
              <a:headEnd type="none" w="sm" len="sm"/>
              <a:tailEnd type="none" w="sm" len="sm"/>
            </a:ln>
          </p:spPr>
        </p:cxnSp>
        <p:sp>
          <p:nvSpPr>
            <p:cNvPr id="8035" name="Google Shape;8035;p8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036" name="Google Shape;8036;p80"/>
            <p:cNvCxnSpPr/>
            <p:nvPr/>
          </p:nvCxnSpPr>
          <p:spPr>
            <a:xfrm>
              <a:off x="2725450" y="2609025"/>
              <a:ext cx="1416000" cy="1800"/>
            </a:xfrm>
            <a:prstGeom prst="bentConnector3">
              <a:avLst>
                <a:gd name="adj1" fmla="val 160874"/>
              </a:avLst>
            </a:prstGeom>
            <a:noFill/>
            <a:ln w="9525" cap="flat" cmpd="sng">
              <a:solidFill>
                <a:srgbClr val="869FB2"/>
              </a:solidFill>
              <a:prstDash val="solid"/>
              <a:round/>
              <a:headEnd type="none" w="sm" len="sm"/>
              <a:tailEnd type="none" w="sm" len="sm"/>
            </a:ln>
          </p:spPr>
        </p:cxnSp>
        <p:sp>
          <p:nvSpPr>
            <p:cNvPr id="8037" name="Google Shape;8037;p8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8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8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8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8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8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3" name="Google Shape;8043;p80"/>
          <p:cNvGrpSpPr/>
          <p:nvPr/>
        </p:nvGrpSpPr>
        <p:grpSpPr>
          <a:xfrm>
            <a:off x="757812" y="2607512"/>
            <a:ext cx="1412054" cy="633562"/>
            <a:chOff x="1187400" y="2529299"/>
            <a:chExt cx="6769193" cy="2241902"/>
          </a:xfrm>
        </p:grpSpPr>
        <p:sp>
          <p:nvSpPr>
            <p:cNvPr id="8044" name="Google Shape;8044;p8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45" name="Google Shape;8045;p8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46" name="Google Shape;8046;p8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47" name="Google Shape;8047;p8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48" name="Google Shape;8048;p8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49" name="Google Shape;8049;p8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8050" name="Google Shape;8050;p8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cxnSp>
          <p:nvCxnSpPr>
            <p:cNvPr id="8051" name="Google Shape;8051;p80"/>
            <p:cNvCxnSpPr>
              <a:stCxn id="8044" idx="2"/>
              <a:endCxn id="8045" idx="0"/>
            </p:cNvCxnSpPr>
            <p:nvPr/>
          </p:nvCxnSpPr>
          <p:spPr>
            <a:xfrm rot="-5400000" flipH="1">
              <a:off x="5228543" y="2315249"/>
              <a:ext cx="457200" cy="1770300"/>
            </a:xfrm>
            <a:prstGeom prst="bentConnector3">
              <a:avLst>
                <a:gd name="adj1" fmla="val 361851"/>
              </a:avLst>
            </a:prstGeom>
            <a:noFill/>
            <a:ln w="9525" cap="flat" cmpd="sng">
              <a:solidFill>
                <a:srgbClr val="C2C2C2"/>
              </a:solidFill>
              <a:prstDash val="solid"/>
              <a:round/>
              <a:headEnd type="none" w="sm" len="sm"/>
              <a:tailEnd type="none" w="sm" len="sm"/>
            </a:ln>
          </p:spPr>
        </p:cxnSp>
        <p:cxnSp>
          <p:nvCxnSpPr>
            <p:cNvPr id="8052" name="Google Shape;8052;p80"/>
            <p:cNvCxnSpPr>
              <a:stCxn id="8046" idx="0"/>
              <a:endCxn id="8044" idx="2"/>
            </p:cNvCxnSpPr>
            <p:nvPr/>
          </p:nvCxnSpPr>
          <p:spPr>
            <a:xfrm rot="-5400000">
              <a:off x="3458247" y="2315250"/>
              <a:ext cx="457200" cy="1770300"/>
            </a:xfrm>
            <a:prstGeom prst="bentConnector3">
              <a:avLst>
                <a:gd name="adj1" fmla="val -261919"/>
              </a:avLst>
            </a:prstGeom>
            <a:noFill/>
            <a:ln w="9525" cap="flat" cmpd="sng">
              <a:solidFill>
                <a:srgbClr val="C2C2C2"/>
              </a:solidFill>
              <a:prstDash val="solid"/>
              <a:round/>
              <a:headEnd type="none" w="sm" len="sm"/>
              <a:tailEnd type="none" w="sm" len="sm"/>
            </a:ln>
          </p:spPr>
        </p:cxnSp>
        <p:cxnSp>
          <p:nvCxnSpPr>
            <p:cNvPr id="8053" name="Google Shape;8053;p80"/>
            <p:cNvCxnSpPr>
              <a:stCxn id="8046" idx="2"/>
              <a:endCxn id="8048" idx="0"/>
            </p:cNvCxnSpPr>
            <p:nvPr/>
          </p:nvCxnSpPr>
          <p:spPr>
            <a:xfrm rot="-5400000" flipH="1">
              <a:off x="2995647" y="3677550"/>
              <a:ext cx="457200" cy="845100"/>
            </a:xfrm>
            <a:prstGeom prst="bentConnector3">
              <a:avLst>
                <a:gd name="adj1" fmla="val 861076"/>
              </a:avLst>
            </a:prstGeom>
            <a:noFill/>
            <a:ln w="9525" cap="flat" cmpd="sng">
              <a:solidFill>
                <a:srgbClr val="C2C2C2"/>
              </a:solidFill>
              <a:prstDash val="solid"/>
              <a:round/>
              <a:headEnd type="none" w="sm" len="sm"/>
              <a:tailEnd type="none" w="sm" len="sm"/>
            </a:ln>
          </p:spPr>
        </p:cxnSp>
        <p:cxnSp>
          <p:nvCxnSpPr>
            <p:cNvPr id="8054" name="Google Shape;8054;p80"/>
            <p:cNvCxnSpPr>
              <a:stCxn id="8047" idx="0"/>
              <a:endCxn id="8046" idx="2"/>
            </p:cNvCxnSpPr>
            <p:nvPr/>
          </p:nvCxnSpPr>
          <p:spPr>
            <a:xfrm rot="-5400000">
              <a:off x="2150400" y="3677551"/>
              <a:ext cx="457200" cy="845100"/>
            </a:xfrm>
            <a:prstGeom prst="bentConnector3">
              <a:avLst>
                <a:gd name="adj1" fmla="val -761143"/>
              </a:avLst>
            </a:prstGeom>
            <a:noFill/>
            <a:ln w="9525" cap="flat" cmpd="sng">
              <a:solidFill>
                <a:srgbClr val="C2C2C2"/>
              </a:solidFill>
              <a:prstDash val="solid"/>
              <a:round/>
              <a:headEnd type="none" w="sm" len="sm"/>
              <a:tailEnd type="none" w="sm" len="sm"/>
            </a:ln>
          </p:spPr>
        </p:cxnSp>
        <p:cxnSp>
          <p:nvCxnSpPr>
            <p:cNvPr id="8055" name="Google Shape;8055;p80"/>
            <p:cNvCxnSpPr>
              <a:stCxn id="8045" idx="2"/>
              <a:endCxn id="8050" idx="0"/>
            </p:cNvCxnSpPr>
            <p:nvPr/>
          </p:nvCxnSpPr>
          <p:spPr>
            <a:xfrm rot="-5400000" flipH="1">
              <a:off x="6536390" y="3677400"/>
              <a:ext cx="457200" cy="845400"/>
            </a:xfrm>
            <a:prstGeom prst="bentConnector3">
              <a:avLst>
                <a:gd name="adj1" fmla="val 861076"/>
              </a:avLst>
            </a:prstGeom>
            <a:noFill/>
            <a:ln w="9525" cap="flat" cmpd="sng">
              <a:solidFill>
                <a:srgbClr val="C2C2C2"/>
              </a:solidFill>
              <a:prstDash val="solid"/>
              <a:round/>
              <a:headEnd type="none" w="sm" len="sm"/>
              <a:tailEnd type="none" w="sm" len="sm"/>
            </a:ln>
          </p:spPr>
        </p:cxnSp>
        <p:cxnSp>
          <p:nvCxnSpPr>
            <p:cNvPr id="8056" name="Google Shape;8056;p80"/>
            <p:cNvCxnSpPr>
              <a:stCxn id="8049" idx="0"/>
              <a:endCxn id="8045" idx="2"/>
            </p:cNvCxnSpPr>
            <p:nvPr/>
          </p:nvCxnSpPr>
          <p:spPr>
            <a:xfrm rot="-5400000">
              <a:off x="5691000" y="3677551"/>
              <a:ext cx="457200" cy="845100"/>
            </a:xfrm>
            <a:prstGeom prst="bentConnector3">
              <a:avLst>
                <a:gd name="adj1" fmla="val -761143"/>
              </a:avLst>
            </a:prstGeom>
            <a:noFill/>
            <a:ln w="9525" cap="flat" cmpd="sng">
              <a:solidFill>
                <a:srgbClr val="C2C2C2"/>
              </a:solidFill>
              <a:prstDash val="solid"/>
              <a:round/>
              <a:headEnd type="none" w="sm" len="sm"/>
              <a:tailEnd type="none" w="sm" len="sm"/>
            </a:ln>
          </p:spPr>
        </p:cxnSp>
      </p:grpSp>
      <p:grpSp>
        <p:nvGrpSpPr>
          <p:cNvPr id="8057" name="Google Shape;8057;p80"/>
          <p:cNvGrpSpPr/>
          <p:nvPr/>
        </p:nvGrpSpPr>
        <p:grpSpPr>
          <a:xfrm>
            <a:off x="6844059" y="3100219"/>
            <a:ext cx="1579035" cy="540873"/>
            <a:chOff x="6895650" y="3126697"/>
            <a:chExt cx="1436662" cy="492105"/>
          </a:xfrm>
        </p:grpSpPr>
        <p:sp>
          <p:nvSpPr>
            <p:cNvPr id="8058" name="Google Shape;8058;p8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8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8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8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8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063" name="Google Shape;8063;p80"/>
            <p:cNvGrpSpPr/>
            <p:nvPr/>
          </p:nvGrpSpPr>
          <p:grpSpPr>
            <a:xfrm>
              <a:off x="6995957" y="3335810"/>
              <a:ext cx="1230393" cy="71754"/>
              <a:chOff x="6995957" y="3287964"/>
              <a:chExt cx="1230393" cy="71754"/>
            </a:xfrm>
          </p:grpSpPr>
          <p:sp>
            <p:nvSpPr>
              <p:cNvPr id="8064" name="Google Shape;8064;p8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8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8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8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8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069" name="Google Shape;8069;p80"/>
          <p:cNvGrpSpPr/>
          <p:nvPr/>
        </p:nvGrpSpPr>
        <p:grpSpPr>
          <a:xfrm>
            <a:off x="6842639" y="3736986"/>
            <a:ext cx="1581862" cy="650624"/>
            <a:chOff x="6777990" y="3710194"/>
            <a:chExt cx="1646915" cy="677381"/>
          </a:xfrm>
        </p:grpSpPr>
        <p:grpSp>
          <p:nvGrpSpPr>
            <p:cNvPr id="8070" name="Google Shape;8070;p80"/>
            <p:cNvGrpSpPr/>
            <p:nvPr/>
          </p:nvGrpSpPr>
          <p:grpSpPr>
            <a:xfrm>
              <a:off x="6777990" y="3874492"/>
              <a:ext cx="411129" cy="513083"/>
              <a:chOff x="6777990" y="3874492"/>
              <a:chExt cx="411129" cy="513083"/>
            </a:xfrm>
          </p:grpSpPr>
          <p:cxnSp>
            <p:nvCxnSpPr>
              <p:cNvPr id="8071" name="Google Shape;8071;p80"/>
              <p:cNvCxnSpPr/>
              <p:nvPr/>
            </p:nvCxnSpPr>
            <p:spPr>
              <a:xfrm>
                <a:off x="6977019" y="4216875"/>
                <a:ext cx="0" cy="170700"/>
              </a:xfrm>
              <a:prstGeom prst="straightConnector1">
                <a:avLst/>
              </a:prstGeom>
              <a:noFill/>
              <a:ln w="19050" cap="flat" cmpd="sng">
                <a:solidFill>
                  <a:srgbClr val="A5B7C6"/>
                </a:solidFill>
                <a:prstDash val="solid"/>
                <a:round/>
                <a:headEnd type="none" w="sm" len="sm"/>
                <a:tailEnd type="diamond" w="med" len="med"/>
              </a:ln>
            </p:spPr>
          </p:cxnSp>
          <p:sp>
            <p:nvSpPr>
              <p:cNvPr id="8072" name="Google Shape;8072;p8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3" name="Google Shape;8073;p80"/>
            <p:cNvGrpSpPr/>
            <p:nvPr/>
          </p:nvGrpSpPr>
          <p:grpSpPr>
            <a:xfrm>
              <a:off x="7188425" y="3710194"/>
              <a:ext cx="411123" cy="520535"/>
              <a:chOff x="7188425" y="3710194"/>
              <a:chExt cx="411123" cy="520535"/>
            </a:xfrm>
          </p:grpSpPr>
          <p:cxnSp>
            <p:nvCxnSpPr>
              <p:cNvPr id="8074" name="Google Shape;8074;p80"/>
              <p:cNvCxnSpPr/>
              <p:nvPr/>
            </p:nvCxnSpPr>
            <p:spPr>
              <a:xfrm rot="10800000">
                <a:off x="7393988" y="3710194"/>
                <a:ext cx="0" cy="170700"/>
              </a:xfrm>
              <a:prstGeom prst="straightConnector1">
                <a:avLst/>
              </a:prstGeom>
              <a:noFill/>
              <a:ln w="19050" cap="flat" cmpd="sng">
                <a:solidFill>
                  <a:srgbClr val="A5B7C6"/>
                </a:solidFill>
                <a:prstDash val="solid"/>
                <a:round/>
                <a:headEnd type="none" w="sm" len="sm"/>
                <a:tailEnd type="diamond" w="med" len="med"/>
              </a:ln>
            </p:spPr>
          </p:cxnSp>
          <p:sp>
            <p:nvSpPr>
              <p:cNvPr id="8075" name="Google Shape;8075;p8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6" name="Google Shape;8076;p80"/>
            <p:cNvGrpSpPr/>
            <p:nvPr/>
          </p:nvGrpSpPr>
          <p:grpSpPr>
            <a:xfrm>
              <a:off x="7603341" y="3874492"/>
              <a:ext cx="411474" cy="513083"/>
              <a:chOff x="7603341" y="3874492"/>
              <a:chExt cx="411474" cy="513083"/>
            </a:xfrm>
          </p:grpSpPr>
          <p:cxnSp>
            <p:nvCxnSpPr>
              <p:cNvPr id="8077" name="Google Shape;8077;p80"/>
              <p:cNvCxnSpPr/>
              <p:nvPr/>
            </p:nvCxnSpPr>
            <p:spPr>
              <a:xfrm>
                <a:off x="7809095" y="4216875"/>
                <a:ext cx="0" cy="170700"/>
              </a:xfrm>
              <a:prstGeom prst="straightConnector1">
                <a:avLst/>
              </a:prstGeom>
              <a:noFill/>
              <a:ln w="19050" cap="flat" cmpd="sng">
                <a:solidFill>
                  <a:srgbClr val="A5B7C6"/>
                </a:solidFill>
                <a:prstDash val="solid"/>
                <a:round/>
                <a:headEnd type="none" w="sm" len="sm"/>
                <a:tailEnd type="diamond" w="med" len="med"/>
              </a:ln>
            </p:spPr>
          </p:cxnSp>
          <p:sp>
            <p:nvSpPr>
              <p:cNvPr id="8078" name="Google Shape;8078;p8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9" name="Google Shape;8079;p80"/>
            <p:cNvGrpSpPr/>
            <p:nvPr/>
          </p:nvGrpSpPr>
          <p:grpSpPr>
            <a:xfrm>
              <a:off x="8013776" y="3722847"/>
              <a:ext cx="411129" cy="507882"/>
              <a:chOff x="8013776" y="3722847"/>
              <a:chExt cx="411129" cy="507882"/>
            </a:xfrm>
          </p:grpSpPr>
          <p:cxnSp>
            <p:nvCxnSpPr>
              <p:cNvPr id="8080" name="Google Shape;8080;p80"/>
              <p:cNvCxnSpPr/>
              <p:nvPr/>
            </p:nvCxnSpPr>
            <p:spPr>
              <a:xfrm rot="10800000">
                <a:off x="8219339" y="3722847"/>
                <a:ext cx="0" cy="169800"/>
              </a:xfrm>
              <a:prstGeom prst="straightConnector1">
                <a:avLst/>
              </a:prstGeom>
              <a:noFill/>
              <a:ln w="19050" cap="flat" cmpd="sng">
                <a:solidFill>
                  <a:srgbClr val="A5B7C6"/>
                </a:solidFill>
                <a:prstDash val="solid"/>
                <a:round/>
                <a:headEnd type="none" w="sm" len="sm"/>
                <a:tailEnd type="diamond" w="med" len="med"/>
              </a:ln>
            </p:spPr>
          </p:cxnSp>
          <p:sp>
            <p:nvSpPr>
              <p:cNvPr id="8081" name="Google Shape;8081;p8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082" name="Google Shape;8082;p80"/>
          <p:cNvGrpSpPr/>
          <p:nvPr/>
        </p:nvGrpSpPr>
        <p:grpSpPr>
          <a:xfrm>
            <a:off x="5262155" y="2909824"/>
            <a:ext cx="1421889" cy="1020604"/>
            <a:chOff x="5190863" y="2824811"/>
            <a:chExt cx="1544860" cy="1108870"/>
          </a:xfrm>
        </p:grpSpPr>
        <p:grpSp>
          <p:nvGrpSpPr>
            <p:cNvPr id="8083" name="Google Shape;8083;p80"/>
            <p:cNvGrpSpPr/>
            <p:nvPr/>
          </p:nvGrpSpPr>
          <p:grpSpPr>
            <a:xfrm>
              <a:off x="5938695" y="3176919"/>
              <a:ext cx="685760" cy="404739"/>
              <a:chOff x="5938695" y="3176919"/>
              <a:chExt cx="685760" cy="404739"/>
            </a:xfrm>
          </p:grpSpPr>
          <p:grpSp>
            <p:nvGrpSpPr>
              <p:cNvPr id="8084" name="Google Shape;8084;p80"/>
              <p:cNvGrpSpPr/>
              <p:nvPr/>
            </p:nvGrpSpPr>
            <p:grpSpPr>
              <a:xfrm>
                <a:off x="5938695" y="3176919"/>
                <a:ext cx="685760" cy="404739"/>
                <a:chOff x="5938695" y="3176919"/>
                <a:chExt cx="685760" cy="404739"/>
              </a:xfrm>
            </p:grpSpPr>
            <p:sp>
              <p:nvSpPr>
                <p:cNvPr id="8085" name="Google Shape;8085;p8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8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87" name="Google Shape;8087;p8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88" name="Google Shape;8088;p80"/>
            <p:cNvGrpSpPr/>
            <p:nvPr/>
          </p:nvGrpSpPr>
          <p:grpSpPr>
            <a:xfrm>
              <a:off x="5305233" y="3176835"/>
              <a:ext cx="685970" cy="404655"/>
              <a:chOff x="5305233" y="3176835"/>
              <a:chExt cx="685970" cy="404655"/>
            </a:xfrm>
          </p:grpSpPr>
          <p:grpSp>
            <p:nvGrpSpPr>
              <p:cNvPr id="8089" name="Google Shape;8089;p80"/>
              <p:cNvGrpSpPr/>
              <p:nvPr/>
            </p:nvGrpSpPr>
            <p:grpSpPr>
              <a:xfrm>
                <a:off x="5305233" y="3176835"/>
                <a:ext cx="685970" cy="404655"/>
                <a:chOff x="5305233" y="3176835"/>
                <a:chExt cx="685970" cy="404655"/>
              </a:xfrm>
            </p:grpSpPr>
            <p:sp>
              <p:nvSpPr>
                <p:cNvPr id="8090" name="Google Shape;8090;p8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8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92" name="Google Shape;8092;p8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93" name="Google Shape;8093;p8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094" name="Google Shape;8094;p80"/>
            <p:cNvGrpSpPr/>
            <p:nvPr/>
          </p:nvGrpSpPr>
          <p:grpSpPr>
            <a:xfrm>
              <a:off x="5657361" y="2824811"/>
              <a:ext cx="1078362" cy="404655"/>
              <a:chOff x="5657361" y="2824811"/>
              <a:chExt cx="1078362" cy="404655"/>
            </a:xfrm>
          </p:grpSpPr>
          <p:grpSp>
            <p:nvGrpSpPr>
              <p:cNvPr id="8095" name="Google Shape;8095;p80"/>
              <p:cNvGrpSpPr/>
              <p:nvPr/>
            </p:nvGrpSpPr>
            <p:grpSpPr>
              <a:xfrm>
                <a:off x="5657361" y="2824811"/>
                <a:ext cx="1078362" cy="404655"/>
                <a:chOff x="5657361" y="2824811"/>
                <a:chExt cx="1078362" cy="404655"/>
              </a:xfrm>
            </p:grpSpPr>
            <p:grpSp>
              <p:nvGrpSpPr>
                <p:cNvPr id="8096" name="Google Shape;8096;p80"/>
                <p:cNvGrpSpPr/>
                <p:nvPr/>
              </p:nvGrpSpPr>
              <p:grpSpPr>
                <a:xfrm>
                  <a:off x="5938485" y="2824811"/>
                  <a:ext cx="797238" cy="404655"/>
                  <a:chOff x="5938485" y="2824811"/>
                  <a:chExt cx="797238" cy="404655"/>
                </a:xfrm>
              </p:grpSpPr>
              <p:sp>
                <p:nvSpPr>
                  <p:cNvPr id="8097" name="Google Shape;8097;p8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8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099" name="Google Shape;8099;p8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00" name="Google Shape;8100;p8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01" name="Google Shape;8101;p80"/>
            <p:cNvGrpSpPr/>
            <p:nvPr/>
          </p:nvGrpSpPr>
          <p:grpSpPr>
            <a:xfrm>
              <a:off x="5190863" y="3528942"/>
              <a:ext cx="1078026" cy="404739"/>
              <a:chOff x="5190863" y="3528942"/>
              <a:chExt cx="1078026" cy="404739"/>
            </a:xfrm>
          </p:grpSpPr>
          <p:sp>
            <p:nvSpPr>
              <p:cNvPr id="8102" name="Google Shape;8102;p8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03" name="Google Shape;8103;p80"/>
              <p:cNvGrpSpPr/>
              <p:nvPr/>
            </p:nvGrpSpPr>
            <p:grpSpPr>
              <a:xfrm>
                <a:off x="5190863" y="3528942"/>
                <a:ext cx="1078026" cy="404739"/>
                <a:chOff x="5190863" y="3528942"/>
                <a:chExt cx="1078026" cy="404739"/>
              </a:xfrm>
            </p:grpSpPr>
            <p:sp>
              <p:nvSpPr>
                <p:cNvPr id="8104" name="Google Shape;8104;p8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8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106" name="Google Shape;8106;p80"/>
          <p:cNvGrpSpPr/>
          <p:nvPr/>
        </p:nvGrpSpPr>
        <p:grpSpPr>
          <a:xfrm>
            <a:off x="728162" y="1474292"/>
            <a:ext cx="1086719" cy="879487"/>
            <a:chOff x="803162" y="1474292"/>
            <a:chExt cx="1086719" cy="879487"/>
          </a:xfrm>
        </p:grpSpPr>
        <p:grpSp>
          <p:nvGrpSpPr>
            <p:cNvPr id="8107" name="Google Shape;8107;p80"/>
            <p:cNvGrpSpPr/>
            <p:nvPr/>
          </p:nvGrpSpPr>
          <p:grpSpPr>
            <a:xfrm>
              <a:off x="803162" y="1625948"/>
              <a:ext cx="445857" cy="576578"/>
              <a:chOff x="803162" y="1625948"/>
              <a:chExt cx="445857" cy="576578"/>
            </a:xfrm>
          </p:grpSpPr>
          <p:sp>
            <p:nvSpPr>
              <p:cNvPr id="8108" name="Google Shape;8108;p8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09" name="Google Shape;8109;p80"/>
              <p:cNvGrpSpPr/>
              <p:nvPr/>
            </p:nvGrpSpPr>
            <p:grpSpPr>
              <a:xfrm>
                <a:off x="1056023" y="1625948"/>
                <a:ext cx="192996" cy="576578"/>
                <a:chOff x="1056023" y="1625948"/>
                <a:chExt cx="192996" cy="576578"/>
              </a:xfrm>
            </p:grpSpPr>
            <p:sp>
              <p:nvSpPr>
                <p:cNvPr id="8110" name="Google Shape;8110;p8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8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8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8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8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115" name="Google Shape;8115;p80"/>
            <p:cNvGrpSpPr/>
            <p:nvPr/>
          </p:nvGrpSpPr>
          <p:grpSpPr>
            <a:xfrm>
              <a:off x="1371406" y="1474292"/>
              <a:ext cx="518475" cy="879487"/>
              <a:chOff x="1398231" y="1474292"/>
              <a:chExt cx="518475" cy="879487"/>
            </a:xfrm>
          </p:grpSpPr>
          <p:grpSp>
            <p:nvGrpSpPr>
              <p:cNvPr id="8116" name="Google Shape;8116;p80"/>
              <p:cNvGrpSpPr/>
              <p:nvPr/>
            </p:nvGrpSpPr>
            <p:grpSpPr>
              <a:xfrm>
                <a:off x="1398231" y="1474292"/>
                <a:ext cx="518475" cy="341644"/>
                <a:chOff x="1398231" y="1474292"/>
                <a:chExt cx="518475" cy="341644"/>
              </a:xfrm>
            </p:grpSpPr>
            <p:sp>
              <p:nvSpPr>
                <p:cNvPr id="8117" name="Google Shape;8117;p8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18" name="Google Shape;8118;p80"/>
                <p:cNvGrpSpPr/>
                <p:nvPr/>
              </p:nvGrpSpPr>
              <p:grpSpPr>
                <a:xfrm>
                  <a:off x="1616453" y="1474292"/>
                  <a:ext cx="300253" cy="341644"/>
                  <a:chOff x="1616453" y="1475379"/>
                  <a:chExt cx="300253" cy="341644"/>
                </a:xfrm>
              </p:grpSpPr>
              <p:sp>
                <p:nvSpPr>
                  <p:cNvPr id="8119" name="Google Shape;8119;p8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8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8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8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8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8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8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26" name="Google Shape;8126;p80"/>
                  <p:cNvGrpSpPr/>
                  <p:nvPr/>
                </p:nvGrpSpPr>
                <p:grpSpPr>
                  <a:xfrm>
                    <a:off x="1839639" y="1475379"/>
                    <a:ext cx="77067" cy="341644"/>
                    <a:chOff x="1839639" y="1475379"/>
                    <a:chExt cx="77067" cy="341644"/>
                  </a:xfrm>
                </p:grpSpPr>
                <p:sp>
                  <p:nvSpPr>
                    <p:cNvPr id="8127" name="Google Shape;8127;p8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8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129" name="Google Shape;8129;p80"/>
              <p:cNvGrpSpPr/>
              <p:nvPr/>
            </p:nvGrpSpPr>
            <p:grpSpPr>
              <a:xfrm>
                <a:off x="1398451" y="2012951"/>
                <a:ext cx="518255" cy="340828"/>
                <a:chOff x="1398451" y="2012951"/>
                <a:chExt cx="518255" cy="340828"/>
              </a:xfrm>
            </p:grpSpPr>
            <p:sp>
              <p:nvSpPr>
                <p:cNvPr id="8130" name="Google Shape;8130;p8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31" name="Google Shape;8131;p80"/>
                <p:cNvGrpSpPr/>
                <p:nvPr/>
              </p:nvGrpSpPr>
              <p:grpSpPr>
                <a:xfrm>
                  <a:off x="1616453" y="2012951"/>
                  <a:ext cx="300253" cy="340828"/>
                  <a:chOff x="1616453" y="2013538"/>
                  <a:chExt cx="300253" cy="340828"/>
                </a:xfrm>
              </p:grpSpPr>
              <p:sp>
                <p:nvSpPr>
                  <p:cNvPr id="8132" name="Google Shape;8132;p8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8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8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8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8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8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8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39" name="Google Shape;8139;p80"/>
                  <p:cNvGrpSpPr/>
                  <p:nvPr/>
                </p:nvGrpSpPr>
                <p:grpSpPr>
                  <a:xfrm>
                    <a:off x="1839639" y="2013538"/>
                    <a:ext cx="77067" cy="340828"/>
                    <a:chOff x="1839639" y="2013538"/>
                    <a:chExt cx="77067" cy="340828"/>
                  </a:xfrm>
                </p:grpSpPr>
                <p:sp>
                  <p:nvSpPr>
                    <p:cNvPr id="8140" name="Google Shape;8140;p8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8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grpSp>
        <p:nvGrpSpPr>
          <p:cNvPr id="8142" name="Google Shape;8142;p80"/>
          <p:cNvGrpSpPr/>
          <p:nvPr/>
        </p:nvGrpSpPr>
        <p:grpSpPr>
          <a:xfrm>
            <a:off x="724986" y="3605478"/>
            <a:ext cx="1368680" cy="682919"/>
            <a:chOff x="724986" y="3605478"/>
            <a:chExt cx="1368680" cy="682919"/>
          </a:xfrm>
        </p:grpSpPr>
        <p:grpSp>
          <p:nvGrpSpPr>
            <p:cNvPr id="8143" name="Google Shape;8143;p80"/>
            <p:cNvGrpSpPr/>
            <p:nvPr/>
          </p:nvGrpSpPr>
          <p:grpSpPr>
            <a:xfrm>
              <a:off x="1289102" y="3823636"/>
              <a:ext cx="240442" cy="250435"/>
              <a:chOff x="-165066" y="3843615"/>
              <a:chExt cx="221259" cy="230455"/>
            </a:xfrm>
          </p:grpSpPr>
          <p:sp>
            <p:nvSpPr>
              <p:cNvPr id="8144" name="Google Shape;8144;p8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8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8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8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8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8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8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8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8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8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8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8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8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8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8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8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8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8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8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8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64" name="Google Shape;8164;p80"/>
            <p:cNvGrpSpPr/>
            <p:nvPr/>
          </p:nvGrpSpPr>
          <p:grpSpPr>
            <a:xfrm>
              <a:off x="724986" y="3605478"/>
              <a:ext cx="1368680" cy="682919"/>
              <a:chOff x="724986" y="3605478"/>
              <a:chExt cx="1368680" cy="682919"/>
            </a:xfrm>
          </p:grpSpPr>
          <p:grpSp>
            <p:nvGrpSpPr>
              <p:cNvPr id="8165" name="Google Shape;8165;p80"/>
              <p:cNvGrpSpPr/>
              <p:nvPr/>
            </p:nvGrpSpPr>
            <p:grpSpPr>
              <a:xfrm>
                <a:off x="1498221" y="4047614"/>
                <a:ext cx="529172" cy="240783"/>
                <a:chOff x="1498221" y="4047614"/>
                <a:chExt cx="529172" cy="240783"/>
              </a:xfrm>
            </p:grpSpPr>
            <p:grpSp>
              <p:nvGrpSpPr>
                <p:cNvPr id="8166" name="Google Shape;8166;p80"/>
                <p:cNvGrpSpPr/>
                <p:nvPr/>
              </p:nvGrpSpPr>
              <p:grpSpPr>
                <a:xfrm>
                  <a:off x="1826655" y="4224370"/>
                  <a:ext cx="200738" cy="25631"/>
                  <a:chOff x="1826655" y="4224370"/>
                  <a:chExt cx="200738" cy="25631"/>
                </a:xfrm>
              </p:grpSpPr>
              <p:sp>
                <p:nvSpPr>
                  <p:cNvPr id="8167" name="Google Shape;8167;p8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8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69" name="Google Shape;8169;p80"/>
                <p:cNvGrpSpPr/>
                <p:nvPr/>
              </p:nvGrpSpPr>
              <p:grpSpPr>
                <a:xfrm>
                  <a:off x="1498221" y="4047614"/>
                  <a:ext cx="328445" cy="240783"/>
                  <a:chOff x="1498221" y="4047614"/>
                  <a:chExt cx="328445" cy="240783"/>
                </a:xfrm>
              </p:grpSpPr>
              <p:sp>
                <p:nvSpPr>
                  <p:cNvPr id="8170" name="Google Shape;8170;p8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71" name="Google Shape;8171;p80"/>
                  <p:cNvGrpSpPr/>
                  <p:nvPr/>
                </p:nvGrpSpPr>
                <p:grpSpPr>
                  <a:xfrm>
                    <a:off x="1498221" y="4047614"/>
                    <a:ext cx="150566" cy="190415"/>
                    <a:chOff x="1498221" y="4047614"/>
                    <a:chExt cx="150566" cy="190415"/>
                  </a:xfrm>
                </p:grpSpPr>
                <p:sp>
                  <p:nvSpPr>
                    <p:cNvPr id="8172" name="Google Shape;8172;p8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8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174" name="Google Shape;8174;p80"/>
              <p:cNvGrpSpPr/>
              <p:nvPr/>
            </p:nvGrpSpPr>
            <p:grpSpPr>
              <a:xfrm>
                <a:off x="1560718" y="3800594"/>
                <a:ext cx="532948" cy="302090"/>
                <a:chOff x="1560718" y="3800594"/>
                <a:chExt cx="532948" cy="302090"/>
              </a:xfrm>
            </p:grpSpPr>
            <p:grpSp>
              <p:nvGrpSpPr>
                <p:cNvPr id="8175" name="Google Shape;8175;p80"/>
                <p:cNvGrpSpPr/>
                <p:nvPr/>
              </p:nvGrpSpPr>
              <p:grpSpPr>
                <a:xfrm>
                  <a:off x="1912179" y="3827344"/>
                  <a:ext cx="181487" cy="25631"/>
                  <a:chOff x="1912179" y="3827344"/>
                  <a:chExt cx="181487" cy="25631"/>
                </a:xfrm>
              </p:grpSpPr>
              <p:sp>
                <p:nvSpPr>
                  <p:cNvPr id="8176" name="Google Shape;8176;p8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8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78" name="Google Shape;8178;p80"/>
                <p:cNvGrpSpPr/>
                <p:nvPr/>
              </p:nvGrpSpPr>
              <p:grpSpPr>
                <a:xfrm>
                  <a:off x="1912179" y="4044504"/>
                  <a:ext cx="181487" cy="25622"/>
                  <a:chOff x="1912179" y="4044505"/>
                  <a:chExt cx="181487" cy="25622"/>
                </a:xfrm>
              </p:grpSpPr>
              <p:sp>
                <p:nvSpPr>
                  <p:cNvPr id="8179" name="Google Shape;8179;p8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8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81" name="Google Shape;8181;p80"/>
                <p:cNvGrpSpPr/>
                <p:nvPr/>
              </p:nvGrpSpPr>
              <p:grpSpPr>
                <a:xfrm>
                  <a:off x="1560718" y="3800594"/>
                  <a:ext cx="351472" cy="302090"/>
                  <a:chOff x="1560718" y="3800594"/>
                  <a:chExt cx="351472" cy="302090"/>
                </a:xfrm>
              </p:grpSpPr>
              <p:grpSp>
                <p:nvGrpSpPr>
                  <p:cNvPr id="8182" name="Google Shape;8182;p80"/>
                  <p:cNvGrpSpPr/>
                  <p:nvPr/>
                </p:nvGrpSpPr>
                <p:grpSpPr>
                  <a:xfrm>
                    <a:off x="1560718" y="3842857"/>
                    <a:ext cx="173587" cy="217131"/>
                    <a:chOff x="1560718" y="3842857"/>
                    <a:chExt cx="173587" cy="217131"/>
                  </a:xfrm>
                </p:grpSpPr>
                <p:sp>
                  <p:nvSpPr>
                    <p:cNvPr id="8183" name="Google Shape;8183;p8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8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8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86" name="Google Shape;8186;p8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8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188" name="Google Shape;8188;p8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89" name="Google Shape;8189;p80"/>
              <p:cNvGrpSpPr/>
              <p:nvPr/>
            </p:nvGrpSpPr>
            <p:grpSpPr>
              <a:xfrm>
                <a:off x="785350" y="3605478"/>
                <a:ext cx="535311" cy="249245"/>
                <a:chOff x="785350" y="3605478"/>
                <a:chExt cx="535311" cy="249245"/>
              </a:xfrm>
            </p:grpSpPr>
            <p:grpSp>
              <p:nvGrpSpPr>
                <p:cNvPr id="8190" name="Google Shape;8190;p80"/>
                <p:cNvGrpSpPr/>
                <p:nvPr/>
              </p:nvGrpSpPr>
              <p:grpSpPr>
                <a:xfrm>
                  <a:off x="785350" y="3605478"/>
                  <a:ext cx="376191" cy="102736"/>
                  <a:chOff x="785350" y="3605478"/>
                  <a:chExt cx="376191" cy="102736"/>
                </a:xfrm>
              </p:grpSpPr>
              <p:sp>
                <p:nvSpPr>
                  <p:cNvPr id="8191" name="Google Shape;8191;p8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8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8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94" name="Google Shape;8194;p80"/>
                <p:cNvGrpSpPr/>
                <p:nvPr/>
              </p:nvGrpSpPr>
              <p:grpSpPr>
                <a:xfrm>
                  <a:off x="1161530" y="3655851"/>
                  <a:ext cx="159131" cy="198872"/>
                  <a:chOff x="1161530" y="3655851"/>
                  <a:chExt cx="159131" cy="198872"/>
                </a:xfrm>
              </p:grpSpPr>
              <p:sp>
                <p:nvSpPr>
                  <p:cNvPr id="8195" name="Google Shape;8195;p8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8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197" name="Google Shape;8197;p80"/>
              <p:cNvGrpSpPr/>
              <p:nvPr/>
            </p:nvGrpSpPr>
            <p:grpSpPr>
              <a:xfrm>
                <a:off x="785350" y="4047614"/>
                <a:ext cx="535311" cy="240783"/>
                <a:chOff x="785350" y="4047614"/>
                <a:chExt cx="535311" cy="240783"/>
              </a:xfrm>
            </p:grpSpPr>
            <p:grpSp>
              <p:nvGrpSpPr>
                <p:cNvPr id="8198" name="Google Shape;8198;p80"/>
                <p:cNvGrpSpPr/>
                <p:nvPr/>
              </p:nvGrpSpPr>
              <p:grpSpPr>
                <a:xfrm>
                  <a:off x="1161636" y="4047614"/>
                  <a:ext cx="159025" cy="190415"/>
                  <a:chOff x="1161636" y="4047614"/>
                  <a:chExt cx="159025" cy="190415"/>
                </a:xfrm>
              </p:grpSpPr>
              <p:sp>
                <p:nvSpPr>
                  <p:cNvPr id="8199" name="Google Shape;8199;p8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8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01" name="Google Shape;8201;p80"/>
                <p:cNvGrpSpPr/>
                <p:nvPr/>
              </p:nvGrpSpPr>
              <p:grpSpPr>
                <a:xfrm>
                  <a:off x="785350" y="4185661"/>
                  <a:ext cx="376191" cy="102736"/>
                  <a:chOff x="785350" y="4185661"/>
                  <a:chExt cx="376191" cy="102736"/>
                </a:xfrm>
              </p:grpSpPr>
              <p:sp>
                <p:nvSpPr>
                  <p:cNvPr id="8202" name="Google Shape;8202;p8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8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8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205" name="Google Shape;8205;p80"/>
              <p:cNvGrpSpPr/>
              <p:nvPr/>
            </p:nvGrpSpPr>
            <p:grpSpPr>
              <a:xfrm>
                <a:off x="1501054" y="3605478"/>
                <a:ext cx="526339" cy="249241"/>
                <a:chOff x="1501054" y="3605478"/>
                <a:chExt cx="526339" cy="249241"/>
              </a:xfrm>
            </p:grpSpPr>
            <p:grpSp>
              <p:nvGrpSpPr>
                <p:cNvPr id="8206" name="Google Shape;8206;p80"/>
                <p:cNvGrpSpPr/>
                <p:nvPr/>
              </p:nvGrpSpPr>
              <p:grpSpPr>
                <a:xfrm>
                  <a:off x="1834208" y="3643867"/>
                  <a:ext cx="193185" cy="25622"/>
                  <a:chOff x="1834208" y="3643867"/>
                  <a:chExt cx="193185" cy="25622"/>
                </a:xfrm>
              </p:grpSpPr>
              <p:sp>
                <p:nvSpPr>
                  <p:cNvPr id="8207" name="Google Shape;8207;p8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8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09" name="Google Shape;8209;p80"/>
                <p:cNvGrpSpPr/>
                <p:nvPr/>
              </p:nvGrpSpPr>
              <p:grpSpPr>
                <a:xfrm>
                  <a:off x="1501054" y="3605478"/>
                  <a:ext cx="333164" cy="249241"/>
                  <a:chOff x="1501054" y="3605478"/>
                  <a:chExt cx="333164" cy="249241"/>
                </a:xfrm>
              </p:grpSpPr>
              <p:sp>
                <p:nvSpPr>
                  <p:cNvPr id="8210" name="Google Shape;8210;p8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211" name="Google Shape;8211;p80"/>
                  <p:cNvGrpSpPr/>
                  <p:nvPr/>
                </p:nvGrpSpPr>
                <p:grpSpPr>
                  <a:xfrm>
                    <a:off x="1501054" y="3655851"/>
                    <a:ext cx="155286" cy="198868"/>
                    <a:chOff x="1501054" y="3655851"/>
                    <a:chExt cx="155286" cy="198868"/>
                  </a:xfrm>
                </p:grpSpPr>
                <p:sp>
                  <p:nvSpPr>
                    <p:cNvPr id="8212" name="Google Shape;8212;p8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8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214" name="Google Shape;8214;p80"/>
              <p:cNvGrpSpPr/>
              <p:nvPr/>
            </p:nvGrpSpPr>
            <p:grpSpPr>
              <a:xfrm>
                <a:off x="724986" y="3800594"/>
                <a:ext cx="532949" cy="302090"/>
                <a:chOff x="724986" y="3800594"/>
                <a:chExt cx="532949" cy="302090"/>
              </a:xfrm>
            </p:grpSpPr>
            <p:grpSp>
              <p:nvGrpSpPr>
                <p:cNvPr id="8215" name="Google Shape;8215;p80"/>
                <p:cNvGrpSpPr/>
                <p:nvPr/>
              </p:nvGrpSpPr>
              <p:grpSpPr>
                <a:xfrm>
                  <a:off x="724986" y="4044367"/>
                  <a:ext cx="181314" cy="25626"/>
                  <a:chOff x="724986" y="4044367"/>
                  <a:chExt cx="181314" cy="25626"/>
                </a:xfrm>
              </p:grpSpPr>
              <p:sp>
                <p:nvSpPr>
                  <p:cNvPr id="8216" name="Google Shape;8216;p8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8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8" name="Google Shape;8218;p80"/>
                <p:cNvGrpSpPr/>
                <p:nvPr/>
              </p:nvGrpSpPr>
              <p:grpSpPr>
                <a:xfrm>
                  <a:off x="906290" y="3800594"/>
                  <a:ext cx="351645" cy="302090"/>
                  <a:chOff x="906290" y="3800594"/>
                  <a:chExt cx="351645" cy="302090"/>
                </a:xfrm>
              </p:grpSpPr>
              <p:grpSp>
                <p:nvGrpSpPr>
                  <p:cNvPr id="8219" name="Google Shape;8219;p80"/>
                  <p:cNvGrpSpPr/>
                  <p:nvPr/>
                </p:nvGrpSpPr>
                <p:grpSpPr>
                  <a:xfrm>
                    <a:off x="1084172" y="3842857"/>
                    <a:ext cx="173763" cy="217131"/>
                    <a:chOff x="1084172" y="3842857"/>
                    <a:chExt cx="173763" cy="217131"/>
                  </a:xfrm>
                </p:grpSpPr>
                <p:grpSp>
                  <p:nvGrpSpPr>
                    <p:cNvPr id="8220" name="Google Shape;8220;p80"/>
                    <p:cNvGrpSpPr/>
                    <p:nvPr/>
                  </p:nvGrpSpPr>
                  <p:grpSpPr>
                    <a:xfrm>
                      <a:off x="1156862" y="3936509"/>
                      <a:ext cx="101073" cy="25622"/>
                      <a:chOff x="1156862" y="3936509"/>
                      <a:chExt cx="101073" cy="25622"/>
                    </a:xfrm>
                  </p:grpSpPr>
                  <p:sp>
                    <p:nvSpPr>
                      <p:cNvPr id="8221" name="Google Shape;8221;p8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8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223" name="Google Shape;8223;p8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224" name="Google Shape;8224;p8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8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26" name="Google Shape;8226;p80"/>
                <p:cNvGrpSpPr/>
                <p:nvPr/>
              </p:nvGrpSpPr>
              <p:grpSpPr>
                <a:xfrm>
                  <a:off x="724986" y="3830189"/>
                  <a:ext cx="189533" cy="25626"/>
                  <a:chOff x="724986" y="3830189"/>
                  <a:chExt cx="189533" cy="25626"/>
                </a:xfrm>
              </p:grpSpPr>
              <p:sp>
                <p:nvSpPr>
                  <p:cNvPr id="8227" name="Google Shape;8227;p8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8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nvGrpSpPr>
          <p:cNvPr id="8229" name="Google Shape;8229;p80"/>
          <p:cNvGrpSpPr/>
          <p:nvPr/>
        </p:nvGrpSpPr>
        <p:grpSpPr>
          <a:xfrm>
            <a:off x="2253298" y="2455640"/>
            <a:ext cx="948701" cy="935378"/>
            <a:chOff x="2253298" y="2428317"/>
            <a:chExt cx="948701" cy="935378"/>
          </a:xfrm>
        </p:grpSpPr>
        <p:sp>
          <p:nvSpPr>
            <p:cNvPr id="8230" name="Google Shape;8230;p8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8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8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8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8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8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8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8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8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8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8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8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8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8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8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8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8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8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8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8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8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8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8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8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8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8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8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8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8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8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8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8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8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266"/>
        <p:cNvGrpSpPr/>
        <p:nvPr/>
      </p:nvGrpSpPr>
      <p:grpSpPr>
        <a:xfrm>
          <a:off x="0" y="0"/>
          <a:ext cx="0" cy="0"/>
          <a:chOff x="0" y="0"/>
          <a:chExt cx="0" cy="0"/>
        </a:xfrm>
      </p:grpSpPr>
      <p:grpSp>
        <p:nvGrpSpPr>
          <p:cNvPr id="8267" name="Google Shape;8267;p81"/>
          <p:cNvGrpSpPr/>
          <p:nvPr/>
        </p:nvGrpSpPr>
        <p:grpSpPr>
          <a:xfrm>
            <a:off x="3353581" y="1145627"/>
            <a:ext cx="2363393" cy="1017867"/>
            <a:chOff x="3292400" y="1219146"/>
            <a:chExt cx="2615240" cy="1110239"/>
          </a:xfrm>
        </p:grpSpPr>
        <p:sp>
          <p:nvSpPr>
            <p:cNvPr id="8268" name="Google Shape;8268;p8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69" name="Google Shape;8269;p8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70" name="Google Shape;8270;p8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JANUARY</a:t>
              </a:r>
              <a:endParaRPr sz="200" b="0" i="0" u="none" strike="noStrike" cap="none">
                <a:solidFill>
                  <a:srgbClr val="FFFFFF"/>
                </a:solidFill>
                <a:latin typeface="Arial"/>
                <a:ea typeface="Arial"/>
                <a:cs typeface="Arial"/>
                <a:sym typeface="Arial"/>
              </a:endParaRPr>
            </a:p>
          </p:txBody>
        </p:sp>
        <p:sp>
          <p:nvSpPr>
            <p:cNvPr id="8271" name="Google Shape;8271;p8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FEBRUARY</a:t>
              </a:r>
              <a:endParaRPr sz="200" b="0" i="0" u="none" strike="noStrike" cap="none">
                <a:solidFill>
                  <a:srgbClr val="FFFFFF"/>
                </a:solidFill>
                <a:latin typeface="Arial"/>
                <a:ea typeface="Arial"/>
                <a:cs typeface="Arial"/>
                <a:sym typeface="Arial"/>
              </a:endParaRPr>
            </a:p>
          </p:txBody>
        </p:sp>
        <p:sp>
          <p:nvSpPr>
            <p:cNvPr id="8272" name="Google Shape;8272;p8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MARCH</a:t>
              </a:r>
              <a:endParaRPr sz="200" b="0" i="0" u="none" strike="noStrike" cap="none">
                <a:solidFill>
                  <a:srgbClr val="FFFFFF"/>
                </a:solidFill>
                <a:latin typeface="Arial"/>
                <a:ea typeface="Arial"/>
                <a:cs typeface="Arial"/>
                <a:sym typeface="Arial"/>
              </a:endParaRPr>
            </a:p>
          </p:txBody>
        </p:sp>
        <p:sp>
          <p:nvSpPr>
            <p:cNvPr id="8273" name="Google Shape;8273;p8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APRIL</a:t>
              </a:r>
              <a:endParaRPr sz="200" b="0" i="0" u="none" strike="noStrike" cap="none">
                <a:solidFill>
                  <a:srgbClr val="FFFFFF"/>
                </a:solidFill>
                <a:latin typeface="Arial"/>
                <a:ea typeface="Arial"/>
                <a:cs typeface="Arial"/>
                <a:sym typeface="Arial"/>
              </a:endParaRPr>
            </a:p>
          </p:txBody>
        </p:sp>
        <p:sp>
          <p:nvSpPr>
            <p:cNvPr id="8274" name="Google Shape;8274;p8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MAY</a:t>
              </a:r>
              <a:endParaRPr sz="200" b="0" i="0" u="none" strike="noStrike" cap="none">
                <a:solidFill>
                  <a:srgbClr val="FFFFFF"/>
                </a:solidFill>
                <a:latin typeface="Arial"/>
                <a:ea typeface="Arial"/>
                <a:cs typeface="Arial"/>
                <a:sym typeface="Arial"/>
              </a:endParaRPr>
            </a:p>
          </p:txBody>
        </p:sp>
        <p:sp>
          <p:nvSpPr>
            <p:cNvPr id="8275" name="Google Shape;8275;p8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JUNE</a:t>
              </a:r>
              <a:endParaRPr sz="200" b="0" i="0" u="none" strike="noStrike" cap="none">
                <a:solidFill>
                  <a:srgbClr val="FFFFFF"/>
                </a:solidFill>
                <a:latin typeface="Arial"/>
                <a:ea typeface="Arial"/>
                <a:cs typeface="Arial"/>
                <a:sym typeface="Arial"/>
              </a:endParaRPr>
            </a:p>
          </p:txBody>
        </p:sp>
        <p:sp>
          <p:nvSpPr>
            <p:cNvPr id="8276" name="Google Shape;8276;p8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PHASE 1</a:t>
              </a:r>
              <a:endParaRPr sz="200" b="0" i="0" u="none" strike="noStrike" cap="none">
                <a:solidFill>
                  <a:srgbClr val="FFFFFF"/>
                </a:solidFill>
                <a:latin typeface="Arial"/>
                <a:ea typeface="Arial"/>
                <a:cs typeface="Arial"/>
                <a:sym typeface="Arial"/>
              </a:endParaRPr>
            </a:p>
          </p:txBody>
        </p:sp>
        <p:sp>
          <p:nvSpPr>
            <p:cNvPr id="8277" name="Google Shape;8277;p8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PHASE 2</a:t>
              </a:r>
              <a:endParaRPr sz="200" b="0" i="0" u="none" strike="noStrike" cap="none">
                <a:solidFill>
                  <a:srgbClr val="FFFFFF"/>
                </a:solidFill>
                <a:latin typeface="Arial"/>
                <a:ea typeface="Arial"/>
                <a:cs typeface="Arial"/>
                <a:sym typeface="Arial"/>
              </a:endParaRPr>
            </a:p>
          </p:txBody>
        </p:sp>
        <p:sp>
          <p:nvSpPr>
            <p:cNvPr id="8278" name="Google Shape;8278;p8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1</a:t>
              </a:r>
              <a:endParaRPr sz="200" b="0" i="0" u="none" strike="noStrike" cap="none">
                <a:solidFill>
                  <a:srgbClr val="FFFFFF"/>
                </a:solidFill>
                <a:latin typeface="Arial"/>
                <a:ea typeface="Arial"/>
                <a:cs typeface="Arial"/>
                <a:sym typeface="Arial"/>
              </a:endParaRPr>
            </a:p>
          </p:txBody>
        </p:sp>
        <p:sp>
          <p:nvSpPr>
            <p:cNvPr id="8279" name="Google Shape;8279;p8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2</a:t>
              </a:r>
              <a:endParaRPr sz="200" b="0" i="0" u="none" strike="noStrike" cap="none">
                <a:solidFill>
                  <a:srgbClr val="FFFFFF"/>
                </a:solidFill>
                <a:latin typeface="Arial"/>
                <a:ea typeface="Arial"/>
                <a:cs typeface="Arial"/>
                <a:sym typeface="Arial"/>
              </a:endParaRPr>
            </a:p>
          </p:txBody>
        </p:sp>
        <p:sp>
          <p:nvSpPr>
            <p:cNvPr id="8280" name="Google Shape;8280;p8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1</a:t>
              </a:r>
              <a:endParaRPr sz="200" b="0" i="0" u="none" strike="noStrike" cap="none">
                <a:solidFill>
                  <a:srgbClr val="FFFFFF"/>
                </a:solidFill>
                <a:latin typeface="Arial"/>
                <a:ea typeface="Arial"/>
                <a:cs typeface="Arial"/>
                <a:sym typeface="Arial"/>
              </a:endParaRPr>
            </a:p>
          </p:txBody>
        </p:sp>
        <p:sp>
          <p:nvSpPr>
            <p:cNvPr id="8281" name="Google Shape;8281;p8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2</a:t>
              </a:r>
              <a:endParaRPr sz="200" b="0" i="0" u="none" strike="noStrike" cap="none">
                <a:solidFill>
                  <a:srgbClr val="FFFFFF"/>
                </a:solidFill>
                <a:latin typeface="Arial"/>
                <a:ea typeface="Arial"/>
                <a:cs typeface="Arial"/>
                <a:sym typeface="Arial"/>
              </a:endParaRPr>
            </a:p>
          </p:txBody>
        </p:sp>
        <p:grpSp>
          <p:nvGrpSpPr>
            <p:cNvPr id="8282" name="Google Shape;8282;p81"/>
            <p:cNvGrpSpPr/>
            <p:nvPr/>
          </p:nvGrpSpPr>
          <p:grpSpPr>
            <a:xfrm>
              <a:off x="3748438" y="1378608"/>
              <a:ext cx="2159202" cy="903971"/>
              <a:chOff x="1683525" y="2179850"/>
              <a:chExt cx="4519050" cy="2134525"/>
            </a:xfrm>
          </p:grpSpPr>
          <p:sp>
            <p:nvSpPr>
              <p:cNvPr id="8283" name="Google Shape;8283;p8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4" name="Google Shape;8284;p8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5" name="Google Shape;8285;p8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6" name="Google Shape;8286;p8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7" name="Google Shape;8287;p8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8" name="Google Shape;8288;p8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89" name="Google Shape;8289;p8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90" name="Google Shape;8290;p8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91" name="Google Shape;8291;p8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92" name="Google Shape;8292;p8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93" name="Google Shape;8293;p8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294" name="Google Shape;8294;p8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grpSp>
      </p:grpSp>
      <p:graphicFrame>
        <p:nvGraphicFramePr>
          <p:cNvPr id="8295" name="Google Shape;8295;p81"/>
          <p:cNvGraphicFramePr/>
          <p:nvPr/>
        </p:nvGraphicFramePr>
        <p:xfrm>
          <a:off x="5949675" y="2323100"/>
          <a:ext cx="2491300" cy="868600"/>
        </p:xfrm>
        <a:graphic>
          <a:graphicData uri="http://schemas.openxmlformats.org/drawingml/2006/table">
            <a:tbl>
              <a:tblPr>
                <a:noFill/>
                <a:tableStyleId>{BD79E956-BCD7-452D-8B9E-C31588143F09}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96" name="Google Shape;8296;p81"/>
          <p:cNvGrpSpPr/>
          <p:nvPr/>
        </p:nvGrpSpPr>
        <p:grpSpPr>
          <a:xfrm>
            <a:off x="5926925" y="3381696"/>
            <a:ext cx="2519825" cy="1001454"/>
            <a:chOff x="1906114" y="789980"/>
            <a:chExt cx="1487676" cy="606868"/>
          </a:xfrm>
        </p:grpSpPr>
        <p:cxnSp>
          <p:nvCxnSpPr>
            <p:cNvPr id="8297" name="Google Shape;8297;p81"/>
            <p:cNvCxnSpPr/>
            <p:nvPr/>
          </p:nvCxnSpPr>
          <p:spPr>
            <a:xfrm rot="10800000">
              <a:off x="2109981" y="1180903"/>
              <a:ext cx="1280400" cy="0"/>
            </a:xfrm>
            <a:prstGeom prst="straightConnector1">
              <a:avLst/>
            </a:prstGeom>
            <a:noFill/>
            <a:ln w="9525" cap="flat" cmpd="sng">
              <a:solidFill>
                <a:srgbClr val="B3C3CE"/>
              </a:solidFill>
              <a:prstDash val="solid"/>
              <a:round/>
              <a:headEnd type="none" w="sm" len="sm"/>
              <a:tailEnd type="none" w="sm" len="sm"/>
            </a:ln>
          </p:spPr>
        </p:cxnSp>
        <p:cxnSp>
          <p:nvCxnSpPr>
            <p:cNvPr id="8298" name="Google Shape;8298;p81"/>
            <p:cNvCxnSpPr/>
            <p:nvPr/>
          </p:nvCxnSpPr>
          <p:spPr>
            <a:xfrm rot="10800000">
              <a:off x="2109981" y="985080"/>
              <a:ext cx="1280400" cy="0"/>
            </a:xfrm>
            <a:prstGeom prst="straightConnector1">
              <a:avLst/>
            </a:prstGeom>
            <a:noFill/>
            <a:ln w="9525" cap="flat" cmpd="sng">
              <a:solidFill>
                <a:srgbClr val="B3C3CE"/>
              </a:solidFill>
              <a:prstDash val="solid"/>
              <a:round/>
              <a:headEnd type="none" w="sm" len="sm"/>
              <a:tailEnd type="none" w="sm" len="sm"/>
            </a:ln>
          </p:spPr>
        </p:cxnSp>
        <p:cxnSp>
          <p:nvCxnSpPr>
            <p:cNvPr id="8299" name="Google Shape;8299;p81"/>
            <p:cNvCxnSpPr/>
            <p:nvPr/>
          </p:nvCxnSpPr>
          <p:spPr>
            <a:xfrm rot="10800000">
              <a:off x="2109981" y="1376729"/>
              <a:ext cx="1280400" cy="0"/>
            </a:xfrm>
            <a:prstGeom prst="straightConnector1">
              <a:avLst/>
            </a:prstGeom>
            <a:noFill/>
            <a:ln w="9525" cap="flat" cmpd="sng">
              <a:solidFill>
                <a:srgbClr val="B3C3CE"/>
              </a:solidFill>
              <a:prstDash val="solid"/>
              <a:round/>
              <a:headEnd type="none" w="sm" len="sm"/>
              <a:tailEnd type="none" w="sm" len="sm"/>
            </a:ln>
          </p:spPr>
        </p:cxnSp>
        <p:sp>
          <p:nvSpPr>
            <p:cNvPr id="8300" name="Google Shape;8300;p8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JANUARY</a:t>
              </a:r>
              <a:endParaRPr sz="300" b="0" i="0" u="none" strike="noStrike" cap="none">
                <a:solidFill>
                  <a:srgbClr val="E3E9ED"/>
                </a:solidFill>
                <a:latin typeface="Arial"/>
                <a:ea typeface="Arial"/>
                <a:cs typeface="Arial"/>
                <a:sym typeface="Arial"/>
              </a:endParaRPr>
            </a:p>
          </p:txBody>
        </p:sp>
        <p:sp>
          <p:nvSpPr>
            <p:cNvPr id="8301" name="Google Shape;8301;p8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FEBRUARY</a:t>
              </a:r>
              <a:endParaRPr sz="300" b="0" i="0" u="none" strike="noStrike" cap="none">
                <a:solidFill>
                  <a:srgbClr val="E3E9ED"/>
                </a:solidFill>
                <a:latin typeface="Arial"/>
                <a:ea typeface="Arial"/>
                <a:cs typeface="Arial"/>
                <a:sym typeface="Arial"/>
              </a:endParaRPr>
            </a:p>
          </p:txBody>
        </p:sp>
        <p:sp>
          <p:nvSpPr>
            <p:cNvPr id="8302" name="Google Shape;8302;p8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MARCH</a:t>
              </a:r>
              <a:endParaRPr sz="300" b="0" i="0" u="none" strike="noStrike" cap="none">
                <a:solidFill>
                  <a:srgbClr val="E3E9ED"/>
                </a:solidFill>
                <a:latin typeface="Arial"/>
                <a:ea typeface="Arial"/>
                <a:cs typeface="Arial"/>
                <a:sym typeface="Arial"/>
              </a:endParaRPr>
            </a:p>
          </p:txBody>
        </p:sp>
        <p:sp>
          <p:nvSpPr>
            <p:cNvPr id="8303" name="Google Shape;8303;p8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APRIL</a:t>
              </a:r>
              <a:endParaRPr sz="300" b="0" i="0" u="none" strike="noStrike" cap="none">
                <a:solidFill>
                  <a:srgbClr val="E3E9ED"/>
                </a:solidFill>
                <a:latin typeface="Arial"/>
                <a:ea typeface="Arial"/>
                <a:cs typeface="Arial"/>
                <a:sym typeface="Arial"/>
              </a:endParaRPr>
            </a:p>
          </p:txBody>
        </p:sp>
        <p:sp>
          <p:nvSpPr>
            <p:cNvPr id="8304" name="Google Shape;8304;p8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8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8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8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8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8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8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PHASE 1</a:t>
              </a:r>
              <a:endParaRPr sz="300" b="0" i="0" u="none" strike="noStrike" cap="none">
                <a:solidFill>
                  <a:srgbClr val="E3E9ED"/>
                </a:solidFill>
                <a:latin typeface="Arial"/>
                <a:ea typeface="Arial"/>
                <a:cs typeface="Arial"/>
                <a:sym typeface="Arial"/>
              </a:endParaRPr>
            </a:p>
          </p:txBody>
        </p:sp>
        <p:sp>
          <p:nvSpPr>
            <p:cNvPr id="8311" name="Google Shape;8311;p8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Task 1</a:t>
              </a:r>
              <a:endParaRPr sz="300" b="0" i="0" u="none" strike="noStrike" cap="none">
                <a:solidFill>
                  <a:srgbClr val="E3E9ED"/>
                </a:solidFill>
                <a:latin typeface="Arial"/>
                <a:ea typeface="Arial"/>
                <a:cs typeface="Arial"/>
                <a:sym typeface="Arial"/>
              </a:endParaRPr>
            </a:p>
          </p:txBody>
        </p:sp>
        <p:sp>
          <p:nvSpPr>
            <p:cNvPr id="8312" name="Google Shape;8312;p8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Task 2</a:t>
              </a:r>
              <a:endParaRPr sz="300" b="0" i="0" u="none" strike="noStrike" cap="none">
                <a:solidFill>
                  <a:srgbClr val="E3E9ED"/>
                </a:solidFill>
                <a:latin typeface="Arial"/>
                <a:ea typeface="Arial"/>
                <a:cs typeface="Arial"/>
                <a:sym typeface="Arial"/>
              </a:endParaRPr>
            </a:p>
          </p:txBody>
        </p:sp>
        <p:sp>
          <p:nvSpPr>
            <p:cNvPr id="8313" name="Google Shape;8313;p8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14" name="Google Shape;8314;p81"/>
          <p:cNvGrpSpPr/>
          <p:nvPr/>
        </p:nvGrpSpPr>
        <p:grpSpPr>
          <a:xfrm>
            <a:off x="726399" y="1190655"/>
            <a:ext cx="2394370" cy="976502"/>
            <a:chOff x="749309" y="1112739"/>
            <a:chExt cx="2371603" cy="976502"/>
          </a:xfrm>
        </p:grpSpPr>
        <p:sp>
          <p:nvSpPr>
            <p:cNvPr id="8315" name="Google Shape;8315;p8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8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8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8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8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8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p8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p8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8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8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8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8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8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8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8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8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8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8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8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8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8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8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8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8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8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8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8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8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8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8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8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8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aphicFrame>
        <p:nvGraphicFramePr>
          <p:cNvPr id="8347" name="Google Shape;8347;p81"/>
          <p:cNvGraphicFramePr/>
          <p:nvPr/>
        </p:nvGraphicFramePr>
        <p:xfrm>
          <a:off x="5949700" y="1188950"/>
          <a:ext cx="2491300" cy="976425"/>
        </p:xfrm>
        <a:graphic>
          <a:graphicData uri="http://schemas.openxmlformats.org/drawingml/2006/table">
            <a:tbl>
              <a:tblPr>
                <a:noFill/>
                <a:tableStyleId>{BD79E956-BCD7-452D-8B9E-C31588143F09}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348" name="Google Shape;8348;p81"/>
          <p:cNvGraphicFramePr/>
          <p:nvPr/>
        </p:nvGraphicFramePr>
        <p:xfrm>
          <a:off x="3356413" y="2323100"/>
          <a:ext cx="2363400" cy="868575"/>
        </p:xfrm>
        <a:graphic>
          <a:graphicData uri="http://schemas.openxmlformats.org/drawingml/2006/table">
            <a:tbl>
              <a:tblPr>
                <a:noFill/>
                <a:tableStyleId>{BD79E956-BCD7-452D-8B9E-C31588143F09}</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349" name="Google Shape;8349;p81"/>
          <p:cNvGrpSpPr/>
          <p:nvPr/>
        </p:nvGrpSpPr>
        <p:grpSpPr>
          <a:xfrm>
            <a:off x="4100343" y="2709731"/>
            <a:ext cx="1517436" cy="74460"/>
            <a:chOff x="3980086" y="2804397"/>
            <a:chExt cx="1227600" cy="66900"/>
          </a:xfrm>
        </p:grpSpPr>
        <p:sp>
          <p:nvSpPr>
            <p:cNvPr id="8350" name="Google Shape;8350;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52" name="Google Shape;8352;p81"/>
          <p:cNvGrpSpPr/>
          <p:nvPr/>
        </p:nvGrpSpPr>
        <p:grpSpPr>
          <a:xfrm>
            <a:off x="4725407" y="3002317"/>
            <a:ext cx="892956" cy="74460"/>
            <a:chOff x="3980086" y="2804397"/>
            <a:chExt cx="1227600" cy="66900"/>
          </a:xfrm>
        </p:grpSpPr>
        <p:sp>
          <p:nvSpPr>
            <p:cNvPr id="8353" name="Google Shape;8353;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55" name="Google Shape;8355;p81"/>
          <p:cNvGrpSpPr/>
          <p:nvPr/>
        </p:nvGrpSpPr>
        <p:grpSpPr>
          <a:xfrm>
            <a:off x="3358498" y="3361213"/>
            <a:ext cx="2363245" cy="1005943"/>
            <a:chOff x="3358415" y="3361302"/>
            <a:chExt cx="2363245" cy="1024695"/>
          </a:xfrm>
        </p:grpSpPr>
        <p:grpSp>
          <p:nvGrpSpPr>
            <p:cNvPr id="8356" name="Google Shape;8356;p81"/>
            <p:cNvGrpSpPr/>
            <p:nvPr/>
          </p:nvGrpSpPr>
          <p:grpSpPr>
            <a:xfrm>
              <a:off x="3358415" y="3361302"/>
              <a:ext cx="441300" cy="1024695"/>
              <a:chOff x="3358415" y="3361302"/>
              <a:chExt cx="441300" cy="1024695"/>
            </a:xfrm>
          </p:grpSpPr>
          <p:sp>
            <p:nvSpPr>
              <p:cNvPr id="8357" name="Google Shape;8357;p8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8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8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8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8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8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63" name="Google Shape;8363;p81"/>
            <p:cNvGrpSpPr/>
            <p:nvPr/>
          </p:nvGrpSpPr>
          <p:grpSpPr>
            <a:xfrm>
              <a:off x="3838901" y="3361302"/>
              <a:ext cx="441300" cy="1024695"/>
              <a:chOff x="3838901" y="3361302"/>
              <a:chExt cx="441300" cy="1024695"/>
            </a:xfrm>
          </p:grpSpPr>
          <p:sp>
            <p:nvSpPr>
              <p:cNvPr id="8364" name="Google Shape;8364;p8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8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8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8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8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8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70" name="Google Shape;8370;p81"/>
            <p:cNvGrpSpPr/>
            <p:nvPr/>
          </p:nvGrpSpPr>
          <p:grpSpPr>
            <a:xfrm>
              <a:off x="4319387" y="3361302"/>
              <a:ext cx="441300" cy="1024695"/>
              <a:chOff x="4319387" y="3361302"/>
              <a:chExt cx="441300" cy="1024695"/>
            </a:xfrm>
          </p:grpSpPr>
          <p:sp>
            <p:nvSpPr>
              <p:cNvPr id="8371" name="Google Shape;8371;p8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8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8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8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8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8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77" name="Google Shape;8377;p81"/>
            <p:cNvGrpSpPr/>
            <p:nvPr/>
          </p:nvGrpSpPr>
          <p:grpSpPr>
            <a:xfrm>
              <a:off x="4799873" y="3361302"/>
              <a:ext cx="441300" cy="1024695"/>
              <a:chOff x="4799873" y="3361302"/>
              <a:chExt cx="441300" cy="1024695"/>
            </a:xfrm>
          </p:grpSpPr>
          <p:sp>
            <p:nvSpPr>
              <p:cNvPr id="8378" name="Google Shape;8378;p8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8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8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8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8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8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84" name="Google Shape;8384;p81"/>
            <p:cNvGrpSpPr/>
            <p:nvPr/>
          </p:nvGrpSpPr>
          <p:grpSpPr>
            <a:xfrm>
              <a:off x="5280360" y="3361302"/>
              <a:ext cx="441300" cy="1024695"/>
              <a:chOff x="5280360" y="3361302"/>
              <a:chExt cx="441300" cy="1024695"/>
            </a:xfrm>
          </p:grpSpPr>
          <p:sp>
            <p:nvSpPr>
              <p:cNvPr id="8385" name="Google Shape;8385;p8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8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8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8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8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8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aphicFrame>
        <p:nvGraphicFramePr>
          <p:cNvPr id="8391" name="Google Shape;8391;p81"/>
          <p:cNvGraphicFramePr/>
          <p:nvPr/>
        </p:nvGraphicFramePr>
        <p:xfrm>
          <a:off x="724925" y="2323100"/>
          <a:ext cx="2403600" cy="881400"/>
        </p:xfrm>
        <a:graphic>
          <a:graphicData uri="http://schemas.openxmlformats.org/drawingml/2006/table">
            <a:tbl>
              <a:tblPr>
                <a:noFill/>
                <a:tableStyleId>{BD79E956-BCD7-452D-8B9E-C31588143F09}</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392" name="Google Shape;8392;p81"/>
          <p:cNvGrpSpPr/>
          <p:nvPr/>
        </p:nvGrpSpPr>
        <p:grpSpPr>
          <a:xfrm>
            <a:off x="726450" y="3372825"/>
            <a:ext cx="2403614" cy="1005900"/>
            <a:chOff x="726450" y="3372825"/>
            <a:chExt cx="2403614" cy="1005900"/>
          </a:xfrm>
        </p:grpSpPr>
        <p:grpSp>
          <p:nvGrpSpPr>
            <p:cNvPr id="8393" name="Google Shape;8393;p81"/>
            <p:cNvGrpSpPr/>
            <p:nvPr/>
          </p:nvGrpSpPr>
          <p:grpSpPr>
            <a:xfrm>
              <a:off x="726450" y="3696000"/>
              <a:ext cx="2403614" cy="500898"/>
              <a:chOff x="726450" y="3696000"/>
              <a:chExt cx="2403614" cy="500898"/>
            </a:xfrm>
          </p:grpSpPr>
          <p:sp>
            <p:nvSpPr>
              <p:cNvPr id="8394" name="Google Shape;8394;p8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8395" name="Google Shape;8395;p8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8396" name="Google Shape;8396;p81"/>
            <p:cNvGrpSpPr/>
            <p:nvPr/>
          </p:nvGrpSpPr>
          <p:grpSpPr>
            <a:xfrm>
              <a:off x="1348050" y="3372825"/>
              <a:ext cx="1720425" cy="1005900"/>
              <a:chOff x="1348050" y="3372825"/>
              <a:chExt cx="1720425" cy="1005900"/>
            </a:xfrm>
          </p:grpSpPr>
          <p:sp>
            <p:nvSpPr>
              <p:cNvPr id="8397" name="Google Shape;8397;p8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8398" name="Google Shape;8398;p8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8399" name="Google Shape;8399;p8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8400" name="Google Shape;8400;p8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8401" name="Google Shape;8401;p8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8402" name="Google Shape;8402;p81"/>
            <p:cNvGrpSpPr/>
            <p:nvPr/>
          </p:nvGrpSpPr>
          <p:grpSpPr>
            <a:xfrm>
              <a:off x="1455707" y="3731058"/>
              <a:ext cx="1491149" cy="417657"/>
              <a:chOff x="1455707" y="3731058"/>
              <a:chExt cx="1491149" cy="417657"/>
            </a:xfrm>
          </p:grpSpPr>
          <p:grpSp>
            <p:nvGrpSpPr>
              <p:cNvPr id="8403" name="Google Shape;8403;p81"/>
              <p:cNvGrpSpPr/>
              <p:nvPr/>
            </p:nvGrpSpPr>
            <p:grpSpPr>
              <a:xfrm>
                <a:off x="1472938" y="3745828"/>
                <a:ext cx="72126" cy="53788"/>
                <a:chOff x="1472938" y="3745828"/>
                <a:chExt cx="72126" cy="53788"/>
              </a:xfrm>
            </p:grpSpPr>
            <p:sp>
              <p:nvSpPr>
                <p:cNvPr id="8404" name="Google Shape;8404;p8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8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06" name="Google Shape;8406;p81"/>
              <p:cNvGrpSpPr/>
              <p:nvPr/>
            </p:nvGrpSpPr>
            <p:grpSpPr>
              <a:xfrm>
                <a:off x="1819181" y="4089633"/>
                <a:ext cx="72126" cy="53788"/>
                <a:chOff x="1819181" y="4089633"/>
                <a:chExt cx="72126" cy="53788"/>
              </a:xfrm>
            </p:grpSpPr>
            <p:sp>
              <p:nvSpPr>
                <p:cNvPr id="8407" name="Google Shape;8407;p8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8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09" name="Google Shape;8409;p81"/>
              <p:cNvGrpSpPr/>
              <p:nvPr/>
            </p:nvGrpSpPr>
            <p:grpSpPr>
              <a:xfrm>
                <a:off x="1455707" y="4084171"/>
                <a:ext cx="64320" cy="64544"/>
                <a:chOff x="1455707" y="4084171"/>
                <a:chExt cx="64320" cy="64544"/>
              </a:xfrm>
            </p:grpSpPr>
            <p:sp>
              <p:nvSpPr>
                <p:cNvPr id="8410" name="Google Shape;8410;p8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8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12" name="Google Shape;8412;p81"/>
              <p:cNvGrpSpPr/>
              <p:nvPr/>
            </p:nvGrpSpPr>
            <p:grpSpPr>
              <a:xfrm>
                <a:off x="1818610" y="3731058"/>
                <a:ext cx="64320" cy="64545"/>
                <a:chOff x="1818610" y="3731058"/>
                <a:chExt cx="64320" cy="64545"/>
              </a:xfrm>
            </p:grpSpPr>
            <p:sp>
              <p:nvSpPr>
                <p:cNvPr id="8413" name="Google Shape;8413;p8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8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15" name="Google Shape;8415;p81"/>
              <p:cNvGrpSpPr/>
              <p:nvPr/>
            </p:nvGrpSpPr>
            <p:grpSpPr>
              <a:xfrm>
                <a:off x="2172491" y="4089633"/>
                <a:ext cx="72126" cy="53788"/>
                <a:chOff x="2172491" y="4089633"/>
                <a:chExt cx="72126" cy="53788"/>
              </a:xfrm>
            </p:grpSpPr>
            <p:sp>
              <p:nvSpPr>
                <p:cNvPr id="8416" name="Google Shape;8416;p8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8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18" name="Google Shape;8418;p81"/>
              <p:cNvGrpSpPr/>
              <p:nvPr/>
            </p:nvGrpSpPr>
            <p:grpSpPr>
              <a:xfrm>
                <a:off x="2171920" y="3731058"/>
                <a:ext cx="64320" cy="64545"/>
                <a:chOff x="2171920" y="3731058"/>
                <a:chExt cx="64320" cy="64545"/>
              </a:xfrm>
            </p:grpSpPr>
            <p:sp>
              <p:nvSpPr>
                <p:cNvPr id="8419" name="Google Shape;8419;p8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8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21" name="Google Shape;8421;p81"/>
              <p:cNvGrpSpPr/>
              <p:nvPr/>
            </p:nvGrpSpPr>
            <p:grpSpPr>
              <a:xfrm>
                <a:off x="2874730" y="3745828"/>
                <a:ext cx="72126" cy="53788"/>
                <a:chOff x="2874730" y="3745828"/>
                <a:chExt cx="72126" cy="53788"/>
              </a:xfrm>
            </p:grpSpPr>
            <p:sp>
              <p:nvSpPr>
                <p:cNvPr id="8422" name="Google Shape;8422;p8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8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24" name="Google Shape;8424;p81"/>
              <p:cNvGrpSpPr/>
              <p:nvPr/>
            </p:nvGrpSpPr>
            <p:grpSpPr>
              <a:xfrm>
                <a:off x="2878589" y="4081481"/>
                <a:ext cx="64321" cy="64544"/>
                <a:chOff x="2878589" y="4081481"/>
                <a:chExt cx="64321" cy="64544"/>
              </a:xfrm>
            </p:grpSpPr>
            <p:sp>
              <p:nvSpPr>
                <p:cNvPr id="8425" name="Google Shape;8425;p8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8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27" name="Google Shape;8427;p81"/>
              <p:cNvGrpSpPr/>
              <p:nvPr/>
            </p:nvGrpSpPr>
            <p:grpSpPr>
              <a:xfrm>
                <a:off x="2525796" y="4089633"/>
                <a:ext cx="72126" cy="53788"/>
                <a:chOff x="2525796" y="4089633"/>
                <a:chExt cx="72126" cy="53788"/>
              </a:xfrm>
            </p:grpSpPr>
            <p:sp>
              <p:nvSpPr>
                <p:cNvPr id="8428" name="Google Shape;8428;p8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8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30" name="Google Shape;8430;p81"/>
              <p:cNvGrpSpPr/>
              <p:nvPr/>
            </p:nvGrpSpPr>
            <p:grpSpPr>
              <a:xfrm>
                <a:off x="2525225" y="3731058"/>
                <a:ext cx="64320" cy="64545"/>
                <a:chOff x="2525225" y="3731058"/>
                <a:chExt cx="64320" cy="64545"/>
              </a:xfrm>
            </p:grpSpPr>
            <p:sp>
              <p:nvSpPr>
                <p:cNvPr id="8431" name="Google Shape;8431;p8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8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436"/>
        <p:cNvGrpSpPr/>
        <p:nvPr/>
      </p:nvGrpSpPr>
      <p:grpSpPr>
        <a:xfrm>
          <a:off x="0" y="0"/>
          <a:ext cx="0" cy="0"/>
          <a:chOff x="0" y="0"/>
          <a:chExt cx="0" cy="0"/>
        </a:xfrm>
      </p:grpSpPr>
      <p:grpSp>
        <p:nvGrpSpPr>
          <p:cNvPr id="8437" name="Google Shape;8437;p82"/>
          <p:cNvGrpSpPr/>
          <p:nvPr/>
        </p:nvGrpSpPr>
        <p:grpSpPr>
          <a:xfrm>
            <a:off x="732428" y="1171356"/>
            <a:ext cx="845921" cy="690752"/>
            <a:chOff x="732428" y="1198513"/>
            <a:chExt cx="845921" cy="690752"/>
          </a:xfrm>
        </p:grpSpPr>
        <p:grpSp>
          <p:nvGrpSpPr>
            <p:cNvPr id="8438" name="Google Shape;8438;p82"/>
            <p:cNvGrpSpPr/>
            <p:nvPr/>
          </p:nvGrpSpPr>
          <p:grpSpPr>
            <a:xfrm>
              <a:off x="823030" y="1198513"/>
              <a:ext cx="755319" cy="690752"/>
              <a:chOff x="823030" y="1198513"/>
              <a:chExt cx="755319" cy="690752"/>
            </a:xfrm>
          </p:grpSpPr>
          <p:sp>
            <p:nvSpPr>
              <p:cNvPr id="8439" name="Google Shape;8439;p8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8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41" name="Google Shape;8441;p82"/>
            <p:cNvGrpSpPr/>
            <p:nvPr/>
          </p:nvGrpSpPr>
          <p:grpSpPr>
            <a:xfrm>
              <a:off x="732428" y="1239937"/>
              <a:ext cx="739912" cy="607886"/>
              <a:chOff x="732428" y="1239937"/>
              <a:chExt cx="739912" cy="607886"/>
            </a:xfrm>
          </p:grpSpPr>
          <p:sp>
            <p:nvSpPr>
              <p:cNvPr id="8442" name="Google Shape;8442;p8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8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44" name="Google Shape;8444;p82"/>
            <p:cNvGrpSpPr/>
            <p:nvPr/>
          </p:nvGrpSpPr>
          <p:grpSpPr>
            <a:xfrm>
              <a:off x="732428" y="1277018"/>
              <a:ext cx="702832" cy="533758"/>
              <a:chOff x="732428" y="1277018"/>
              <a:chExt cx="702832" cy="533758"/>
            </a:xfrm>
          </p:grpSpPr>
          <p:sp>
            <p:nvSpPr>
              <p:cNvPr id="8445" name="Google Shape;8445;p8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8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47" name="Google Shape;8447;p82"/>
            <p:cNvGrpSpPr/>
            <p:nvPr/>
          </p:nvGrpSpPr>
          <p:grpSpPr>
            <a:xfrm>
              <a:off x="931170" y="1306653"/>
              <a:ext cx="647179" cy="474455"/>
              <a:chOff x="931170" y="1306653"/>
              <a:chExt cx="647179" cy="474455"/>
            </a:xfrm>
          </p:grpSpPr>
          <p:sp>
            <p:nvSpPr>
              <p:cNvPr id="8448" name="Google Shape;8448;p8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8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50" name="Google Shape;8450;p8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51" name="Google Shape;8451;p82"/>
          <p:cNvGrpSpPr/>
          <p:nvPr/>
        </p:nvGrpSpPr>
        <p:grpSpPr>
          <a:xfrm>
            <a:off x="3964036" y="1171362"/>
            <a:ext cx="634656" cy="699982"/>
            <a:chOff x="5985650" y="2860025"/>
            <a:chExt cx="1396075" cy="1539775"/>
          </a:xfrm>
        </p:grpSpPr>
        <p:sp>
          <p:nvSpPr>
            <p:cNvPr id="8452" name="Google Shape;8452;p8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8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8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8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8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8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8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8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8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8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8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8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8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8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8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8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8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8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8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8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8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8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8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8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8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8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8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8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8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8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8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8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84" name="Google Shape;8484;p82"/>
          <p:cNvGrpSpPr/>
          <p:nvPr/>
        </p:nvGrpSpPr>
        <p:grpSpPr>
          <a:xfrm>
            <a:off x="4719688" y="1171356"/>
            <a:ext cx="725846" cy="699975"/>
            <a:chOff x="4249974" y="1201875"/>
            <a:chExt cx="1958569" cy="1888762"/>
          </a:xfrm>
        </p:grpSpPr>
        <p:sp>
          <p:nvSpPr>
            <p:cNvPr id="8485" name="Google Shape;8485;p8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486" name="Google Shape;8486;p82"/>
            <p:cNvGrpSpPr/>
            <p:nvPr/>
          </p:nvGrpSpPr>
          <p:grpSpPr>
            <a:xfrm>
              <a:off x="5853089" y="1789143"/>
              <a:ext cx="355454" cy="1047937"/>
              <a:chOff x="5576108" y="2016725"/>
              <a:chExt cx="565200" cy="1666302"/>
            </a:xfrm>
          </p:grpSpPr>
          <p:sp>
            <p:nvSpPr>
              <p:cNvPr id="8487" name="Google Shape;8487;p8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488" name="Google Shape;8488;p82"/>
              <p:cNvSpPr/>
              <p:nvPr/>
            </p:nvSpPr>
            <p:spPr>
              <a:xfrm rot="6479001">
                <a:off x="5275831" y="3050660"/>
                <a:ext cx="1119386" cy="1529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89" name="Google Shape;8489;p82"/>
            <p:cNvGrpSpPr/>
            <p:nvPr/>
          </p:nvGrpSpPr>
          <p:grpSpPr>
            <a:xfrm>
              <a:off x="4869751" y="2691676"/>
              <a:ext cx="1013602" cy="398962"/>
              <a:chOff x="4012527" y="3451825"/>
              <a:chExt cx="1611705" cy="634381"/>
            </a:xfrm>
          </p:grpSpPr>
          <p:sp>
            <p:nvSpPr>
              <p:cNvPr id="8490" name="Google Shape;8490;p8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491" name="Google Shape;8491;p82"/>
              <p:cNvSpPr/>
              <p:nvPr/>
            </p:nvSpPr>
            <p:spPr>
              <a:xfrm rot="10799079">
                <a:off x="4012527" y="3933356"/>
                <a:ext cx="1119600" cy="152700"/>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92" name="Google Shape;8492;p82"/>
            <p:cNvGrpSpPr/>
            <p:nvPr/>
          </p:nvGrpSpPr>
          <p:grpSpPr>
            <a:xfrm>
              <a:off x="4276993" y="2155757"/>
              <a:ext cx="651909" cy="891561"/>
              <a:chOff x="3069997" y="2599674"/>
              <a:chExt cx="1036586" cy="1417651"/>
            </a:xfrm>
          </p:grpSpPr>
          <p:sp>
            <p:nvSpPr>
              <p:cNvPr id="8493" name="Google Shape;8493;p8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494" name="Google Shape;8494;p82"/>
              <p:cNvSpPr/>
              <p:nvPr/>
            </p:nvSpPr>
            <p:spPr>
              <a:xfrm rot="-6478717">
                <a:off x="2755861" y="3079218"/>
                <a:ext cx="1119672" cy="153311"/>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95" name="Google Shape;8495;p82"/>
            <p:cNvGrpSpPr/>
            <p:nvPr/>
          </p:nvGrpSpPr>
          <p:grpSpPr>
            <a:xfrm>
              <a:off x="5054917" y="1201875"/>
              <a:ext cx="999520" cy="602691"/>
              <a:chOff x="4306958" y="1082925"/>
              <a:chExt cx="1589315" cy="958325"/>
            </a:xfrm>
          </p:grpSpPr>
          <p:sp>
            <p:nvSpPr>
              <p:cNvPr id="8496" name="Google Shape;8496;p8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497" name="Google Shape;8497;p82"/>
              <p:cNvSpPr/>
              <p:nvPr/>
            </p:nvSpPr>
            <p:spPr>
              <a:xfrm rot="2159678">
                <a:off x="4838858" y="1574412"/>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98" name="Google Shape;8498;p82"/>
            <p:cNvGrpSpPr/>
            <p:nvPr/>
          </p:nvGrpSpPr>
          <p:grpSpPr>
            <a:xfrm>
              <a:off x="4249974" y="1303600"/>
              <a:ext cx="799487" cy="841184"/>
              <a:chOff x="3027033" y="1244677"/>
              <a:chExt cx="1271246" cy="1337548"/>
            </a:xfrm>
          </p:grpSpPr>
          <p:sp>
            <p:nvSpPr>
              <p:cNvPr id="8499" name="Google Shape;8499;p8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500" name="Google Shape;8500;p82"/>
              <p:cNvSpPr/>
              <p:nvPr/>
            </p:nvSpPr>
            <p:spPr>
              <a:xfrm rot="-2159137">
                <a:off x="3240443" y="1559008"/>
                <a:ext cx="1119673" cy="153138"/>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501" name="Google Shape;8501;p82"/>
          <p:cNvGrpSpPr/>
          <p:nvPr/>
        </p:nvGrpSpPr>
        <p:grpSpPr>
          <a:xfrm>
            <a:off x="4072551" y="2058135"/>
            <a:ext cx="750769" cy="683784"/>
            <a:chOff x="4204684" y="2104422"/>
            <a:chExt cx="699822" cy="637383"/>
          </a:xfrm>
        </p:grpSpPr>
        <p:grpSp>
          <p:nvGrpSpPr>
            <p:cNvPr id="8502" name="Google Shape;8502;p82"/>
            <p:cNvGrpSpPr/>
            <p:nvPr/>
          </p:nvGrpSpPr>
          <p:grpSpPr>
            <a:xfrm>
              <a:off x="4204684" y="2430067"/>
              <a:ext cx="342957" cy="311738"/>
              <a:chOff x="4204684" y="2430067"/>
              <a:chExt cx="342957" cy="311738"/>
            </a:xfrm>
          </p:grpSpPr>
          <p:sp>
            <p:nvSpPr>
              <p:cNvPr id="8503" name="Google Shape;8503;p8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8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05" name="Google Shape;8505;p82"/>
            <p:cNvGrpSpPr/>
            <p:nvPr/>
          </p:nvGrpSpPr>
          <p:grpSpPr>
            <a:xfrm>
              <a:off x="4561586" y="2430067"/>
              <a:ext cx="342920" cy="311738"/>
              <a:chOff x="4561586" y="2430067"/>
              <a:chExt cx="342920" cy="311738"/>
            </a:xfrm>
          </p:grpSpPr>
          <p:sp>
            <p:nvSpPr>
              <p:cNvPr id="8506" name="Google Shape;8506;p8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8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08" name="Google Shape;8508;p82"/>
            <p:cNvGrpSpPr/>
            <p:nvPr/>
          </p:nvGrpSpPr>
          <p:grpSpPr>
            <a:xfrm>
              <a:off x="4561586" y="2104422"/>
              <a:ext cx="342920" cy="311738"/>
              <a:chOff x="4561586" y="2104422"/>
              <a:chExt cx="342920" cy="311738"/>
            </a:xfrm>
          </p:grpSpPr>
          <p:sp>
            <p:nvSpPr>
              <p:cNvPr id="8509" name="Google Shape;8509;p8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8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11" name="Google Shape;8511;p82"/>
            <p:cNvGrpSpPr/>
            <p:nvPr/>
          </p:nvGrpSpPr>
          <p:grpSpPr>
            <a:xfrm>
              <a:off x="4204684" y="2104422"/>
              <a:ext cx="342957" cy="311664"/>
              <a:chOff x="4204684" y="2104422"/>
              <a:chExt cx="342957" cy="311664"/>
            </a:xfrm>
          </p:grpSpPr>
          <p:sp>
            <p:nvSpPr>
              <p:cNvPr id="8512" name="Google Shape;8512;p8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8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514" name="Google Shape;8514;p82"/>
          <p:cNvGrpSpPr/>
          <p:nvPr/>
        </p:nvGrpSpPr>
        <p:grpSpPr>
          <a:xfrm>
            <a:off x="5536989" y="1171350"/>
            <a:ext cx="660592" cy="688867"/>
            <a:chOff x="5830645" y="1267368"/>
            <a:chExt cx="530340" cy="553041"/>
          </a:xfrm>
        </p:grpSpPr>
        <p:sp>
          <p:nvSpPr>
            <p:cNvPr id="8515" name="Google Shape;8515;p8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516" name="Google Shape;8516;p82"/>
            <p:cNvGrpSpPr/>
            <p:nvPr/>
          </p:nvGrpSpPr>
          <p:grpSpPr>
            <a:xfrm>
              <a:off x="5830645" y="1267368"/>
              <a:ext cx="259743" cy="269909"/>
              <a:chOff x="5830645" y="1267368"/>
              <a:chExt cx="259743" cy="269909"/>
            </a:xfrm>
          </p:grpSpPr>
          <p:sp>
            <p:nvSpPr>
              <p:cNvPr id="8517" name="Google Shape;8517;p8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8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19" name="Google Shape;8519;p82"/>
            <p:cNvGrpSpPr/>
            <p:nvPr/>
          </p:nvGrpSpPr>
          <p:grpSpPr>
            <a:xfrm>
              <a:off x="6101293" y="1267368"/>
              <a:ext cx="259692" cy="269909"/>
              <a:chOff x="6101293" y="1267368"/>
              <a:chExt cx="259692" cy="269909"/>
            </a:xfrm>
          </p:grpSpPr>
          <p:sp>
            <p:nvSpPr>
              <p:cNvPr id="8520" name="Google Shape;8520;p8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8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22" name="Google Shape;8522;p82"/>
            <p:cNvGrpSpPr/>
            <p:nvPr/>
          </p:nvGrpSpPr>
          <p:grpSpPr>
            <a:xfrm>
              <a:off x="5830645" y="1550500"/>
              <a:ext cx="259692" cy="269909"/>
              <a:chOff x="5830645" y="1550500"/>
              <a:chExt cx="259692" cy="269909"/>
            </a:xfrm>
          </p:grpSpPr>
          <p:sp>
            <p:nvSpPr>
              <p:cNvPr id="8523" name="Google Shape;8523;p8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8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25" name="Google Shape;8525;p82"/>
            <p:cNvGrpSpPr/>
            <p:nvPr/>
          </p:nvGrpSpPr>
          <p:grpSpPr>
            <a:xfrm>
              <a:off x="6101293" y="1550500"/>
              <a:ext cx="259692" cy="269909"/>
              <a:chOff x="6101293" y="1550500"/>
              <a:chExt cx="259692" cy="269909"/>
            </a:xfrm>
          </p:grpSpPr>
          <p:sp>
            <p:nvSpPr>
              <p:cNvPr id="8526" name="Google Shape;8526;p8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8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528" name="Google Shape;8528;p82"/>
          <p:cNvGrpSpPr/>
          <p:nvPr/>
        </p:nvGrpSpPr>
        <p:grpSpPr>
          <a:xfrm>
            <a:off x="739137" y="2061809"/>
            <a:ext cx="697154" cy="679574"/>
            <a:chOff x="2679875" y="2361475"/>
            <a:chExt cx="780425" cy="760575"/>
          </a:xfrm>
        </p:grpSpPr>
        <p:sp>
          <p:nvSpPr>
            <p:cNvPr id="8529" name="Google Shape;8529;p8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8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8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8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8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8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35" name="Google Shape;8535;p82"/>
          <p:cNvGrpSpPr/>
          <p:nvPr/>
        </p:nvGrpSpPr>
        <p:grpSpPr>
          <a:xfrm>
            <a:off x="3138290" y="1171400"/>
            <a:ext cx="735847" cy="684546"/>
            <a:chOff x="3351955" y="1148805"/>
            <a:chExt cx="750788" cy="698374"/>
          </a:xfrm>
        </p:grpSpPr>
        <p:grpSp>
          <p:nvGrpSpPr>
            <p:cNvPr id="8536" name="Google Shape;8536;p82"/>
            <p:cNvGrpSpPr/>
            <p:nvPr/>
          </p:nvGrpSpPr>
          <p:grpSpPr>
            <a:xfrm>
              <a:off x="3586801" y="1148805"/>
              <a:ext cx="294857" cy="286830"/>
              <a:chOff x="3750225" y="1774000"/>
              <a:chExt cx="149575" cy="145525"/>
            </a:xfrm>
          </p:grpSpPr>
          <p:sp>
            <p:nvSpPr>
              <p:cNvPr id="8537" name="Google Shape;8537;p8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8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39" name="Google Shape;8539;p82"/>
            <p:cNvGrpSpPr/>
            <p:nvPr/>
          </p:nvGrpSpPr>
          <p:grpSpPr>
            <a:xfrm>
              <a:off x="3779253" y="1375763"/>
              <a:ext cx="323490" cy="286978"/>
              <a:chOff x="3847850" y="1889150"/>
              <a:chExt cx="164100" cy="145600"/>
            </a:xfrm>
          </p:grpSpPr>
          <p:sp>
            <p:nvSpPr>
              <p:cNvPr id="8540" name="Google Shape;8540;p8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8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42" name="Google Shape;8542;p82"/>
            <p:cNvGrpSpPr/>
            <p:nvPr/>
          </p:nvGrpSpPr>
          <p:grpSpPr>
            <a:xfrm>
              <a:off x="3351955" y="1330432"/>
              <a:ext cx="295449" cy="285401"/>
              <a:chOff x="3631100" y="1866150"/>
              <a:chExt cx="149875" cy="144800"/>
            </a:xfrm>
          </p:grpSpPr>
          <p:sp>
            <p:nvSpPr>
              <p:cNvPr id="8543" name="Google Shape;8543;p8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8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45" name="Google Shape;8545;p82"/>
            <p:cNvGrpSpPr/>
            <p:nvPr/>
          </p:nvGrpSpPr>
          <p:grpSpPr>
            <a:xfrm>
              <a:off x="3548206" y="1560349"/>
              <a:ext cx="294808" cy="286830"/>
              <a:chOff x="3730650" y="1982800"/>
              <a:chExt cx="149550" cy="145525"/>
            </a:xfrm>
          </p:grpSpPr>
          <p:sp>
            <p:nvSpPr>
              <p:cNvPr id="8546" name="Google Shape;8546;p8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8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548" name="Google Shape;8548;p82"/>
          <p:cNvGrpSpPr/>
          <p:nvPr/>
        </p:nvGrpSpPr>
        <p:grpSpPr>
          <a:xfrm>
            <a:off x="7639949" y="1171356"/>
            <a:ext cx="804565" cy="677795"/>
            <a:chOff x="7636443" y="1204988"/>
            <a:chExt cx="804565" cy="677795"/>
          </a:xfrm>
        </p:grpSpPr>
        <p:grpSp>
          <p:nvGrpSpPr>
            <p:cNvPr id="8549" name="Google Shape;8549;p82"/>
            <p:cNvGrpSpPr/>
            <p:nvPr/>
          </p:nvGrpSpPr>
          <p:grpSpPr>
            <a:xfrm>
              <a:off x="7636443" y="1509705"/>
              <a:ext cx="804565" cy="373078"/>
              <a:chOff x="7636443" y="1509705"/>
              <a:chExt cx="804565" cy="373078"/>
            </a:xfrm>
          </p:grpSpPr>
          <p:sp>
            <p:nvSpPr>
              <p:cNvPr id="8550" name="Google Shape;8550;p8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8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2" name="Google Shape;8552;p82"/>
            <p:cNvGrpSpPr/>
            <p:nvPr/>
          </p:nvGrpSpPr>
          <p:grpSpPr>
            <a:xfrm>
              <a:off x="7636443" y="1408133"/>
              <a:ext cx="804565" cy="373078"/>
              <a:chOff x="7636443" y="1408133"/>
              <a:chExt cx="804565" cy="373078"/>
            </a:xfrm>
          </p:grpSpPr>
          <p:sp>
            <p:nvSpPr>
              <p:cNvPr id="8553" name="Google Shape;8553;p8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8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5" name="Google Shape;8555;p82"/>
            <p:cNvGrpSpPr/>
            <p:nvPr/>
          </p:nvGrpSpPr>
          <p:grpSpPr>
            <a:xfrm>
              <a:off x="7636443" y="1306560"/>
              <a:ext cx="804565" cy="373078"/>
              <a:chOff x="7636443" y="1306560"/>
              <a:chExt cx="804565" cy="373078"/>
            </a:xfrm>
          </p:grpSpPr>
          <p:sp>
            <p:nvSpPr>
              <p:cNvPr id="8556" name="Google Shape;8556;p8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8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8" name="Google Shape;8558;p82"/>
            <p:cNvGrpSpPr/>
            <p:nvPr/>
          </p:nvGrpSpPr>
          <p:grpSpPr>
            <a:xfrm>
              <a:off x="7636443" y="1204988"/>
              <a:ext cx="804565" cy="373078"/>
              <a:chOff x="7636443" y="1204988"/>
              <a:chExt cx="804565" cy="373078"/>
            </a:xfrm>
          </p:grpSpPr>
          <p:sp>
            <p:nvSpPr>
              <p:cNvPr id="8559" name="Google Shape;8559;p8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8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561" name="Google Shape;8561;p82"/>
          <p:cNvGrpSpPr/>
          <p:nvPr/>
        </p:nvGrpSpPr>
        <p:grpSpPr>
          <a:xfrm>
            <a:off x="4978796" y="2078771"/>
            <a:ext cx="661339" cy="661188"/>
            <a:chOff x="3990000" y="975400"/>
            <a:chExt cx="3934200" cy="3933300"/>
          </a:xfrm>
        </p:grpSpPr>
        <p:sp>
          <p:nvSpPr>
            <p:cNvPr id="8562" name="Google Shape;8562;p8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8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8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8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66" name="Google Shape;8566;p82"/>
          <p:cNvGrpSpPr/>
          <p:nvPr/>
        </p:nvGrpSpPr>
        <p:grpSpPr>
          <a:xfrm>
            <a:off x="6622444" y="2057409"/>
            <a:ext cx="868881" cy="684240"/>
            <a:chOff x="6598259" y="2078634"/>
            <a:chExt cx="868881" cy="684240"/>
          </a:xfrm>
        </p:grpSpPr>
        <p:sp>
          <p:nvSpPr>
            <p:cNvPr id="8567" name="Google Shape;8567;p8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8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8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8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8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8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573" name="Google Shape;8573;p82"/>
            <p:cNvGrpSpPr/>
            <p:nvPr/>
          </p:nvGrpSpPr>
          <p:grpSpPr>
            <a:xfrm>
              <a:off x="6808175" y="2078634"/>
              <a:ext cx="452229" cy="684240"/>
              <a:chOff x="6808175" y="2078634"/>
              <a:chExt cx="452229" cy="684240"/>
            </a:xfrm>
          </p:grpSpPr>
          <p:sp>
            <p:nvSpPr>
              <p:cNvPr id="8574" name="Google Shape;8574;p8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8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8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8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8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8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580" name="Google Shape;8580;p82"/>
              <p:cNvGrpSpPr/>
              <p:nvPr/>
            </p:nvGrpSpPr>
            <p:grpSpPr>
              <a:xfrm>
                <a:off x="6821586" y="2078634"/>
                <a:ext cx="426871" cy="684240"/>
                <a:chOff x="6821586" y="2078634"/>
                <a:chExt cx="426871" cy="684240"/>
              </a:xfrm>
            </p:grpSpPr>
            <p:grpSp>
              <p:nvGrpSpPr>
                <p:cNvPr id="8581" name="Google Shape;8581;p82"/>
                <p:cNvGrpSpPr/>
                <p:nvPr/>
              </p:nvGrpSpPr>
              <p:grpSpPr>
                <a:xfrm>
                  <a:off x="6821586" y="2078634"/>
                  <a:ext cx="426871" cy="684240"/>
                  <a:chOff x="6821586" y="2078634"/>
                  <a:chExt cx="426871" cy="684240"/>
                </a:xfrm>
              </p:grpSpPr>
              <p:sp>
                <p:nvSpPr>
                  <p:cNvPr id="8582" name="Google Shape;8582;p8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8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8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8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8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8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8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8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8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8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8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8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8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8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8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8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8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8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8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01" name="Google Shape;8601;p8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8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8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8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8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8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607" name="Google Shape;8607;p82"/>
          <p:cNvGrpSpPr/>
          <p:nvPr/>
        </p:nvGrpSpPr>
        <p:grpSpPr>
          <a:xfrm>
            <a:off x="5795609" y="2063018"/>
            <a:ext cx="671358" cy="671358"/>
            <a:chOff x="6535625" y="760425"/>
            <a:chExt cx="1665900" cy="1665900"/>
          </a:xfrm>
        </p:grpSpPr>
        <p:sp>
          <p:nvSpPr>
            <p:cNvPr id="8608" name="Google Shape;8608;p82"/>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82"/>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82"/>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82"/>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12" name="Google Shape;8612;p82"/>
          <p:cNvGrpSpPr/>
          <p:nvPr/>
        </p:nvGrpSpPr>
        <p:grpSpPr>
          <a:xfrm>
            <a:off x="732427" y="3731418"/>
            <a:ext cx="1340789" cy="640830"/>
            <a:chOff x="238125" y="1151100"/>
            <a:chExt cx="7139450" cy="3412300"/>
          </a:xfrm>
        </p:grpSpPr>
        <p:sp>
          <p:nvSpPr>
            <p:cNvPr id="8613" name="Google Shape;8613;p8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8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8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8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8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8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8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8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8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8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8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8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25" name="Google Shape;8625;p82"/>
          <p:cNvGrpSpPr/>
          <p:nvPr/>
        </p:nvGrpSpPr>
        <p:grpSpPr>
          <a:xfrm>
            <a:off x="5599652" y="2934700"/>
            <a:ext cx="985357" cy="585763"/>
            <a:chOff x="5145061" y="2881789"/>
            <a:chExt cx="1107641" cy="658457"/>
          </a:xfrm>
        </p:grpSpPr>
        <p:grpSp>
          <p:nvGrpSpPr>
            <p:cNvPr id="8626" name="Google Shape;8626;p82"/>
            <p:cNvGrpSpPr/>
            <p:nvPr/>
          </p:nvGrpSpPr>
          <p:grpSpPr>
            <a:xfrm>
              <a:off x="5722989" y="3244587"/>
              <a:ext cx="529713" cy="295659"/>
              <a:chOff x="5722989" y="3244587"/>
              <a:chExt cx="529713" cy="295659"/>
            </a:xfrm>
          </p:grpSpPr>
          <p:sp>
            <p:nvSpPr>
              <p:cNvPr id="8627" name="Google Shape;8627;p8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628" name="Google Shape;8628;p8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8629" name="Google Shape;8629;p82"/>
            <p:cNvGrpSpPr/>
            <p:nvPr/>
          </p:nvGrpSpPr>
          <p:grpSpPr>
            <a:xfrm>
              <a:off x="5145061" y="3244587"/>
              <a:ext cx="536807" cy="295659"/>
              <a:chOff x="5145061" y="3244587"/>
              <a:chExt cx="536807" cy="295659"/>
            </a:xfrm>
          </p:grpSpPr>
          <p:sp>
            <p:nvSpPr>
              <p:cNvPr id="8630" name="Google Shape;8630;p8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631" name="Google Shape;8631;p8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8632" name="Google Shape;8632;p82"/>
            <p:cNvGrpSpPr/>
            <p:nvPr/>
          </p:nvGrpSpPr>
          <p:grpSpPr>
            <a:xfrm>
              <a:off x="5341327" y="2898245"/>
              <a:ext cx="532308" cy="614890"/>
              <a:chOff x="5341327" y="2898245"/>
              <a:chExt cx="532308" cy="614890"/>
            </a:xfrm>
          </p:grpSpPr>
          <p:sp>
            <p:nvSpPr>
              <p:cNvPr id="8633" name="Google Shape;8633;p8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634" name="Google Shape;8634;p8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8635" name="Google Shape;8635;p82"/>
            <p:cNvGrpSpPr/>
            <p:nvPr/>
          </p:nvGrpSpPr>
          <p:grpSpPr>
            <a:xfrm>
              <a:off x="5532290" y="2881789"/>
              <a:ext cx="620516" cy="305456"/>
              <a:chOff x="5532290" y="2881789"/>
              <a:chExt cx="620516" cy="305456"/>
            </a:xfrm>
          </p:grpSpPr>
          <p:sp>
            <p:nvSpPr>
              <p:cNvPr id="8636" name="Google Shape;8636;p8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637" name="Google Shape;8637;p8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grpSp>
        <p:nvGrpSpPr>
          <p:cNvPr id="8638" name="Google Shape;8638;p82"/>
          <p:cNvGrpSpPr/>
          <p:nvPr/>
        </p:nvGrpSpPr>
        <p:grpSpPr>
          <a:xfrm>
            <a:off x="8178574" y="3726755"/>
            <a:ext cx="269068" cy="645491"/>
            <a:chOff x="7026852" y="3311869"/>
            <a:chExt cx="434331" cy="1041955"/>
          </a:xfrm>
        </p:grpSpPr>
        <p:sp>
          <p:nvSpPr>
            <p:cNvPr id="8639" name="Google Shape;8639;p8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8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8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42" name="Google Shape;8642;p82"/>
          <p:cNvGrpSpPr/>
          <p:nvPr/>
        </p:nvGrpSpPr>
        <p:grpSpPr>
          <a:xfrm>
            <a:off x="6195150" y="3765993"/>
            <a:ext cx="293882" cy="293836"/>
            <a:chOff x="4873519" y="3311869"/>
            <a:chExt cx="499374" cy="499296"/>
          </a:xfrm>
        </p:grpSpPr>
        <p:sp>
          <p:nvSpPr>
            <p:cNvPr id="8643" name="Google Shape;8643;p8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8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45" name="Google Shape;8645;p82"/>
          <p:cNvGrpSpPr/>
          <p:nvPr/>
        </p:nvGrpSpPr>
        <p:grpSpPr>
          <a:xfrm>
            <a:off x="6195150" y="4078363"/>
            <a:ext cx="293882" cy="293882"/>
            <a:chOff x="4873519" y="3875839"/>
            <a:chExt cx="499374" cy="499374"/>
          </a:xfrm>
        </p:grpSpPr>
        <p:sp>
          <p:nvSpPr>
            <p:cNvPr id="8646" name="Google Shape;8646;p8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8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48" name="Google Shape;8648;p82"/>
          <p:cNvGrpSpPr/>
          <p:nvPr/>
        </p:nvGrpSpPr>
        <p:grpSpPr>
          <a:xfrm>
            <a:off x="2425679" y="2050320"/>
            <a:ext cx="698104" cy="698207"/>
            <a:chOff x="2565073" y="2075876"/>
            <a:chExt cx="672483" cy="672517"/>
          </a:xfrm>
        </p:grpSpPr>
        <p:sp>
          <p:nvSpPr>
            <p:cNvPr id="8649" name="Google Shape;8649;p8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8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8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8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8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8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55" name="Google Shape;8655;p82"/>
          <p:cNvGrpSpPr/>
          <p:nvPr/>
        </p:nvGrpSpPr>
        <p:grpSpPr>
          <a:xfrm>
            <a:off x="5649093" y="3734919"/>
            <a:ext cx="438354" cy="637329"/>
            <a:chOff x="1697726" y="3244179"/>
            <a:chExt cx="788124" cy="1146069"/>
          </a:xfrm>
        </p:grpSpPr>
        <p:sp>
          <p:nvSpPr>
            <p:cNvPr id="8656" name="Google Shape;8656;p8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8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58" name="Google Shape;8658;p82"/>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659" name="Google Shape;8659;p82"/>
          <p:cNvGrpSpPr/>
          <p:nvPr/>
        </p:nvGrpSpPr>
        <p:grpSpPr>
          <a:xfrm>
            <a:off x="7650306" y="2063282"/>
            <a:ext cx="799565" cy="670282"/>
            <a:chOff x="7617850" y="2063282"/>
            <a:chExt cx="799565" cy="670282"/>
          </a:xfrm>
        </p:grpSpPr>
        <p:cxnSp>
          <p:nvCxnSpPr>
            <p:cNvPr id="8660" name="Google Shape;8660;p8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8661" name="Google Shape;8661;p8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8662" name="Google Shape;8662;p8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8663" name="Google Shape;8663;p8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sm" len="sm"/>
              <a:tailEnd type="none" w="sm" len="sm"/>
            </a:ln>
          </p:spPr>
        </p:cxnSp>
        <p:cxnSp>
          <p:nvCxnSpPr>
            <p:cNvPr id="8664" name="Google Shape;8664;p82"/>
            <p:cNvCxnSpPr/>
            <p:nvPr/>
          </p:nvCxnSpPr>
          <p:spPr>
            <a:xfrm rot="10800000">
              <a:off x="7617850" y="2393356"/>
              <a:ext cx="83400" cy="0"/>
            </a:xfrm>
            <a:prstGeom prst="straightConnector1">
              <a:avLst/>
            </a:prstGeom>
            <a:noFill/>
            <a:ln w="9525" cap="flat" cmpd="sng">
              <a:solidFill>
                <a:srgbClr val="667E92"/>
              </a:solidFill>
              <a:prstDash val="solid"/>
              <a:round/>
              <a:headEnd type="none" w="sm" len="sm"/>
              <a:tailEnd type="none" w="sm" len="sm"/>
            </a:ln>
          </p:spPr>
        </p:cxnSp>
        <p:cxnSp>
          <p:nvCxnSpPr>
            <p:cNvPr id="8665" name="Google Shape;8665;p82"/>
            <p:cNvCxnSpPr/>
            <p:nvPr/>
          </p:nvCxnSpPr>
          <p:spPr>
            <a:xfrm rot="10800000">
              <a:off x="8334015" y="2393356"/>
              <a:ext cx="83400" cy="0"/>
            </a:xfrm>
            <a:prstGeom prst="straightConnector1">
              <a:avLst/>
            </a:prstGeom>
            <a:noFill/>
            <a:ln w="9525" cap="flat" cmpd="sng">
              <a:solidFill>
                <a:srgbClr val="667E92"/>
              </a:solidFill>
              <a:prstDash val="solid"/>
              <a:round/>
              <a:headEnd type="none" w="sm" len="sm"/>
              <a:tailEnd type="none" w="sm" len="sm"/>
            </a:ln>
          </p:spPr>
        </p:cxnSp>
        <p:grpSp>
          <p:nvGrpSpPr>
            <p:cNvPr id="8666" name="Google Shape;8666;p82"/>
            <p:cNvGrpSpPr/>
            <p:nvPr/>
          </p:nvGrpSpPr>
          <p:grpSpPr>
            <a:xfrm>
              <a:off x="7734310" y="2063282"/>
              <a:ext cx="570956" cy="620095"/>
              <a:chOff x="7734310" y="2063282"/>
              <a:chExt cx="570956" cy="620095"/>
            </a:xfrm>
          </p:grpSpPr>
          <p:grpSp>
            <p:nvGrpSpPr>
              <p:cNvPr id="8667" name="Google Shape;8667;p82"/>
              <p:cNvGrpSpPr/>
              <p:nvPr/>
            </p:nvGrpSpPr>
            <p:grpSpPr>
              <a:xfrm>
                <a:off x="8031573" y="2063282"/>
                <a:ext cx="273693" cy="620095"/>
                <a:chOff x="8031573" y="2063282"/>
                <a:chExt cx="273693" cy="620095"/>
              </a:xfrm>
            </p:grpSpPr>
            <p:sp>
              <p:nvSpPr>
                <p:cNvPr id="8668" name="Google Shape;8668;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72" name="Google Shape;8672;p82"/>
              <p:cNvGrpSpPr/>
              <p:nvPr/>
            </p:nvGrpSpPr>
            <p:grpSpPr>
              <a:xfrm flipH="1">
                <a:off x="7734310" y="2063282"/>
                <a:ext cx="273693" cy="620095"/>
                <a:chOff x="8031573" y="2063282"/>
                <a:chExt cx="273693" cy="620095"/>
              </a:xfrm>
            </p:grpSpPr>
            <p:sp>
              <p:nvSpPr>
                <p:cNvPr id="8673" name="Google Shape;8673;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
        <p:nvSpPr>
          <p:cNvPr id="8677" name="Google Shape;8677;p82"/>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82"/>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679" name="Google Shape;8679;p82"/>
          <p:cNvGrpSpPr/>
          <p:nvPr/>
        </p:nvGrpSpPr>
        <p:grpSpPr>
          <a:xfrm>
            <a:off x="7836913" y="2916765"/>
            <a:ext cx="602567" cy="601884"/>
            <a:chOff x="1186975" y="238125"/>
            <a:chExt cx="5244275" cy="5238325"/>
          </a:xfrm>
        </p:grpSpPr>
        <p:sp>
          <p:nvSpPr>
            <p:cNvPr id="8680" name="Google Shape;8680;p8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8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8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8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84" name="Google Shape;8684;p82"/>
          <p:cNvGrpSpPr/>
          <p:nvPr/>
        </p:nvGrpSpPr>
        <p:grpSpPr>
          <a:xfrm>
            <a:off x="3279648" y="2056250"/>
            <a:ext cx="651848" cy="687338"/>
            <a:chOff x="3400515" y="2056248"/>
            <a:chExt cx="698134" cy="735987"/>
          </a:xfrm>
        </p:grpSpPr>
        <p:grpSp>
          <p:nvGrpSpPr>
            <p:cNvPr id="8685" name="Google Shape;8685;p82"/>
            <p:cNvGrpSpPr/>
            <p:nvPr/>
          </p:nvGrpSpPr>
          <p:grpSpPr>
            <a:xfrm>
              <a:off x="3400515" y="2283913"/>
              <a:ext cx="312919" cy="219900"/>
              <a:chOff x="3400515" y="2283913"/>
              <a:chExt cx="312919" cy="219900"/>
            </a:xfrm>
          </p:grpSpPr>
          <p:sp>
            <p:nvSpPr>
              <p:cNvPr id="8686" name="Google Shape;8686;p8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687" name="Google Shape;8687;p82"/>
              <p:cNvCxnSpPr/>
              <p:nvPr/>
            </p:nvCxnSpPr>
            <p:spPr>
              <a:xfrm rot="10800000">
                <a:off x="3400515" y="2393804"/>
                <a:ext cx="95400" cy="0"/>
              </a:xfrm>
              <a:prstGeom prst="straightConnector1">
                <a:avLst/>
              </a:prstGeom>
              <a:noFill/>
              <a:ln w="28575" cap="flat" cmpd="sng">
                <a:solidFill>
                  <a:srgbClr val="435D74"/>
                </a:solidFill>
                <a:prstDash val="solid"/>
                <a:round/>
                <a:headEnd type="none" w="sm" len="sm"/>
                <a:tailEnd type="none" w="sm" len="sm"/>
              </a:ln>
            </p:spPr>
          </p:cxnSp>
        </p:grpSp>
        <p:grpSp>
          <p:nvGrpSpPr>
            <p:cNvPr id="8688" name="Google Shape;8688;p82"/>
            <p:cNvGrpSpPr/>
            <p:nvPr/>
          </p:nvGrpSpPr>
          <p:grpSpPr>
            <a:xfrm>
              <a:off x="3547823" y="2461089"/>
              <a:ext cx="219900" cy="331146"/>
              <a:chOff x="3547823" y="2461089"/>
              <a:chExt cx="219900" cy="331146"/>
            </a:xfrm>
          </p:grpSpPr>
          <p:sp>
            <p:nvSpPr>
              <p:cNvPr id="8689" name="Google Shape;8689;p8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690" name="Google Shape;8690;p82"/>
              <p:cNvCxnSpPr/>
              <p:nvPr/>
            </p:nvCxnSpPr>
            <p:spPr>
              <a:xfrm rot="10800000">
                <a:off x="3657701" y="2678535"/>
                <a:ext cx="0" cy="113700"/>
              </a:xfrm>
              <a:prstGeom prst="straightConnector1">
                <a:avLst/>
              </a:prstGeom>
              <a:noFill/>
              <a:ln w="28575" cap="flat" cmpd="sng">
                <a:solidFill>
                  <a:srgbClr val="5F7D95"/>
                </a:solidFill>
                <a:prstDash val="solid"/>
                <a:round/>
                <a:headEnd type="none" w="sm" len="sm"/>
                <a:tailEnd type="none" w="sm" len="sm"/>
              </a:ln>
            </p:spPr>
          </p:cxnSp>
        </p:grpSp>
        <p:grpSp>
          <p:nvGrpSpPr>
            <p:cNvPr id="8691" name="Google Shape;8691;p82"/>
            <p:cNvGrpSpPr/>
            <p:nvPr/>
          </p:nvGrpSpPr>
          <p:grpSpPr>
            <a:xfrm>
              <a:off x="3734138" y="2461089"/>
              <a:ext cx="219900" cy="331146"/>
              <a:chOff x="3734138" y="2461089"/>
              <a:chExt cx="219900" cy="331146"/>
            </a:xfrm>
          </p:grpSpPr>
          <p:sp>
            <p:nvSpPr>
              <p:cNvPr id="8692" name="Google Shape;8692;p8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693" name="Google Shape;8693;p82"/>
              <p:cNvCxnSpPr/>
              <p:nvPr/>
            </p:nvCxnSpPr>
            <p:spPr>
              <a:xfrm rot="10800000">
                <a:off x="3844020" y="2678535"/>
                <a:ext cx="0" cy="113700"/>
              </a:xfrm>
              <a:prstGeom prst="straightConnector1">
                <a:avLst/>
              </a:prstGeom>
              <a:noFill/>
              <a:ln w="28575" cap="flat" cmpd="sng">
                <a:solidFill>
                  <a:srgbClr val="869FB2"/>
                </a:solidFill>
                <a:prstDash val="solid"/>
                <a:round/>
                <a:headEnd type="none" w="sm" len="sm"/>
                <a:tailEnd type="none" w="sm" len="sm"/>
              </a:ln>
            </p:spPr>
          </p:cxnSp>
        </p:grpSp>
        <p:grpSp>
          <p:nvGrpSpPr>
            <p:cNvPr id="8694" name="Google Shape;8694;p82"/>
            <p:cNvGrpSpPr/>
            <p:nvPr/>
          </p:nvGrpSpPr>
          <p:grpSpPr>
            <a:xfrm>
              <a:off x="3787560" y="2281742"/>
              <a:ext cx="311089" cy="219900"/>
              <a:chOff x="3787560" y="2281742"/>
              <a:chExt cx="311089" cy="219900"/>
            </a:xfrm>
          </p:grpSpPr>
          <p:sp>
            <p:nvSpPr>
              <p:cNvPr id="8695" name="Google Shape;8695;p8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696" name="Google Shape;8696;p82"/>
              <p:cNvCxnSpPr/>
              <p:nvPr/>
            </p:nvCxnSpPr>
            <p:spPr>
              <a:xfrm rot="10800000">
                <a:off x="4003849" y="2393795"/>
                <a:ext cx="94800" cy="0"/>
              </a:xfrm>
              <a:prstGeom prst="straightConnector1">
                <a:avLst/>
              </a:prstGeom>
              <a:noFill/>
              <a:ln w="28575" cap="flat" cmpd="sng">
                <a:solidFill>
                  <a:srgbClr val="A5B7C6"/>
                </a:solidFill>
                <a:prstDash val="solid"/>
                <a:round/>
                <a:headEnd type="none" w="sm" len="sm"/>
                <a:tailEnd type="none" w="sm" len="sm"/>
              </a:ln>
            </p:spPr>
          </p:cxnSp>
        </p:grpSp>
        <p:grpSp>
          <p:nvGrpSpPr>
            <p:cNvPr id="8697" name="Google Shape;8697;p82"/>
            <p:cNvGrpSpPr/>
            <p:nvPr/>
          </p:nvGrpSpPr>
          <p:grpSpPr>
            <a:xfrm>
              <a:off x="3637290" y="2056248"/>
              <a:ext cx="219900" cy="330737"/>
              <a:chOff x="3637290" y="2056248"/>
              <a:chExt cx="219900" cy="330737"/>
            </a:xfrm>
          </p:grpSpPr>
          <p:sp>
            <p:nvSpPr>
              <p:cNvPr id="8698" name="Google Shape;8698;p8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cxnSp>
            <p:nvCxnSpPr>
              <p:cNvPr id="8699" name="Google Shape;8699;p82"/>
              <p:cNvCxnSpPr/>
              <p:nvPr/>
            </p:nvCxnSpPr>
            <p:spPr>
              <a:xfrm rot="10800000">
                <a:off x="3747169" y="2056248"/>
                <a:ext cx="0" cy="113700"/>
              </a:xfrm>
              <a:prstGeom prst="straightConnector1">
                <a:avLst/>
              </a:prstGeom>
              <a:noFill/>
              <a:ln w="28575" cap="flat" cmpd="sng">
                <a:solidFill>
                  <a:srgbClr val="BAC8D3"/>
                </a:solidFill>
                <a:prstDash val="solid"/>
                <a:round/>
                <a:headEnd type="none" w="sm" len="sm"/>
                <a:tailEnd type="none" w="sm" len="sm"/>
              </a:ln>
            </p:spPr>
          </p:cxnSp>
        </p:grpSp>
      </p:grpSp>
      <p:grpSp>
        <p:nvGrpSpPr>
          <p:cNvPr id="8700" name="Google Shape;8700;p82"/>
          <p:cNvGrpSpPr/>
          <p:nvPr/>
        </p:nvGrpSpPr>
        <p:grpSpPr>
          <a:xfrm>
            <a:off x="2571356" y="2926255"/>
            <a:ext cx="1268144" cy="592394"/>
            <a:chOff x="238125" y="1188750"/>
            <a:chExt cx="7140450" cy="3335550"/>
          </a:xfrm>
        </p:grpSpPr>
        <p:sp>
          <p:nvSpPr>
            <p:cNvPr id="8701" name="Google Shape;8701;p8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8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8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8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8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06" name="Google Shape;8706;p82"/>
          <p:cNvGrpSpPr/>
          <p:nvPr/>
        </p:nvGrpSpPr>
        <p:grpSpPr>
          <a:xfrm>
            <a:off x="6679257" y="2928410"/>
            <a:ext cx="1053944" cy="590147"/>
            <a:chOff x="238125" y="1335475"/>
            <a:chExt cx="5418735" cy="3034175"/>
          </a:xfrm>
        </p:grpSpPr>
        <p:sp>
          <p:nvSpPr>
            <p:cNvPr id="8707" name="Google Shape;8707;p8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8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8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10" name="Google Shape;8710;p82"/>
          <p:cNvGrpSpPr/>
          <p:nvPr/>
        </p:nvGrpSpPr>
        <p:grpSpPr>
          <a:xfrm>
            <a:off x="4110067" y="3733308"/>
            <a:ext cx="1268207" cy="638940"/>
            <a:chOff x="3967651" y="3645904"/>
            <a:chExt cx="1479304" cy="745293"/>
          </a:xfrm>
        </p:grpSpPr>
        <p:grpSp>
          <p:nvGrpSpPr>
            <p:cNvPr id="8711" name="Google Shape;8711;p82"/>
            <p:cNvGrpSpPr/>
            <p:nvPr/>
          </p:nvGrpSpPr>
          <p:grpSpPr>
            <a:xfrm>
              <a:off x="3967651" y="4009027"/>
              <a:ext cx="1479304" cy="382170"/>
              <a:chOff x="3967651" y="4009027"/>
              <a:chExt cx="1479304" cy="382170"/>
            </a:xfrm>
          </p:grpSpPr>
          <p:grpSp>
            <p:nvGrpSpPr>
              <p:cNvPr id="8712" name="Google Shape;8712;p82"/>
              <p:cNvGrpSpPr/>
              <p:nvPr/>
            </p:nvGrpSpPr>
            <p:grpSpPr>
              <a:xfrm>
                <a:off x="4892216" y="4195630"/>
                <a:ext cx="554739" cy="195566"/>
                <a:chOff x="3604375" y="4892160"/>
                <a:chExt cx="1651500" cy="582215"/>
              </a:xfrm>
            </p:grpSpPr>
            <p:sp>
              <p:nvSpPr>
                <p:cNvPr id="8713" name="Google Shape;8713;p8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8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15" name="Google Shape;8715;p82"/>
              <p:cNvGrpSpPr/>
              <p:nvPr/>
            </p:nvGrpSpPr>
            <p:grpSpPr>
              <a:xfrm>
                <a:off x="3967651" y="4146303"/>
                <a:ext cx="579402" cy="244893"/>
                <a:chOff x="851875" y="4745310"/>
                <a:chExt cx="1724925" cy="729065"/>
              </a:xfrm>
            </p:grpSpPr>
            <p:sp>
              <p:nvSpPr>
                <p:cNvPr id="8716" name="Google Shape;8716;p8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8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18" name="Google Shape;8718;p82"/>
              <p:cNvGrpSpPr/>
              <p:nvPr/>
            </p:nvGrpSpPr>
            <p:grpSpPr>
              <a:xfrm>
                <a:off x="4460752" y="4009027"/>
                <a:ext cx="493110" cy="382170"/>
                <a:chOff x="2319875" y="4336625"/>
                <a:chExt cx="1468025" cy="1137750"/>
              </a:xfrm>
            </p:grpSpPr>
            <p:sp>
              <p:nvSpPr>
                <p:cNvPr id="8719" name="Google Shape;8719;p8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8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721" name="Google Shape;8721;p82"/>
            <p:cNvGrpSpPr/>
            <p:nvPr/>
          </p:nvGrpSpPr>
          <p:grpSpPr>
            <a:xfrm>
              <a:off x="4479442" y="3645904"/>
              <a:ext cx="455965" cy="388789"/>
              <a:chOff x="2957425" y="238100"/>
              <a:chExt cx="1910200" cy="1628775"/>
            </a:xfrm>
          </p:grpSpPr>
          <p:sp>
            <p:nvSpPr>
              <p:cNvPr id="8722" name="Google Shape;8722;p8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8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8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8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8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8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8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8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8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8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732" name="Google Shape;8732;p82"/>
          <p:cNvGrpSpPr/>
          <p:nvPr/>
        </p:nvGrpSpPr>
        <p:grpSpPr>
          <a:xfrm>
            <a:off x="2496179" y="3734509"/>
            <a:ext cx="1243127" cy="637739"/>
            <a:chOff x="2496310" y="3693351"/>
            <a:chExt cx="1342905" cy="688926"/>
          </a:xfrm>
        </p:grpSpPr>
        <p:grpSp>
          <p:nvGrpSpPr>
            <p:cNvPr id="8733" name="Google Shape;8733;p82"/>
            <p:cNvGrpSpPr/>
            <p:nvPr/>
          </p:nvGrpSpPr>
          <p:grpSpPr>
            <a:xfrm>
              <a:off x="2496310" y="3693351"/>
              <a:ext cx="1342905" cy="688875"/>
              <a:chOff x="2496310" y="3693351"/>
              <a:chExt cx="1342905" cy="688875"/>
            </a:xfrm>
          </p:grpSpPr>
          <p:sp>
            <p:nvSpPr>
              <p:cNvPr id="8734" name="Google Shape;8734;p8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8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8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8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8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8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740" name="Google Shape;8740;p82"/>
              <p:cNvCxnSpPr>
                <a:stCxn id="873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sm" len="sm"/>
                <a:tailEnd type="none" w="sm" len="sm"/>
              </a:ln>
            </p:spPr>
          </p:cxnSp>
          <p:cxnSp>
            <p:nvCxnSpPr>
              <p:cNvPr id="8741" name="Google Shape;8741;p82"/>
              <p:cNvCxnSpPr>
                <a:stCxn id="8735" idx="0"/>
              </p:cNvCxnSpPr>
              <p:nvPr/>
            </p:nvCxnSpPr>
            <p:spPr>
              <a:xfrm rot="-5400000">
                <a:off x="3512338" y="3723516"/>
                <a:ext cx="75900" cy="194100"/>
              </a:xfrm>
              <a:prstGeom prst="bentConnector2">
                <a:avLst/>
              </a:prstGeom>
              <a:noFill/>
              <a:ln w="19050" cap="flat" cmpd="sng">
                <a:solidFill>
                  <a:srgbClr val="869FB2"/>
                </a:solidFill>
                <a:prstDash val="solid"/>
                <a:round/>
                <a:headEnd type="none" w="sm" len="sm"/>
                <a:tailEnd type="none" w="sm" len="sm"/>
              </a:ln>
            </p:spPr>
          </p:cxnSp>
          <p:cxnSp>
            <p:nvCxnSpPr>
              <p:cNvPr id="8742" name="Google Shape;8742;p82"/>
              <p:cNvCxnSpPr>
                <a:stCxn id="873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sm" len="sm"/>
                <a:tailEnd type="none" w="sm" len="sm"/>
              </a:ln>
            </p:spPr>
          </p:cxnSp>
          <p:cxnSp>
            <p:nvCxnSpPr>
              <p:cNvPr id="8743" name="Google Shape;8743;p82"/>
              <p:cNvCxnSpPr>
                <a:stCxn id="873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sm" len="sm"/>
                <a:tailEnd type="none" w="sm" len="sm"/>
              </a:ln>
            </p:spPr>
          </p:cxnSp>
          <p:cxnSp>
            <p:nvCxnSpPr>
              <p:cNvPr id="8744" name="Google Shape;8744;p82"/>
              <p:cNvCxnSpPr>
                <a:stCxn id="873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8745" name="Google Shape;8745;p82"/>
            <p:cNvGrpSpPr/>
            <p:nvPr/>
          </p:nvGrpSpPr>
          <p:grpSpPr>
            <a:xfrm>
              <a:off x="2675275" y="3930557"/>
              <a:ext cx="1003306" cy="451720"/>
              <a:chOff x="2675275" y="4174282"/>
              <a:chExt cx="1003306" cy="451720"/>
            </a:xfrm>
          </p:grpSpPr>
          <p:sp>
            <p:nvSpPr>
              <p:cNvPr id="8746" name="Google Shape;8746;p8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8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8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749" name="Google Shape;8749;p82"/>
          <p:cNvGrpSpPr/>
          <p:nvPr/>
        </p:nvGrpSpPr>
        <p:grpSpPr>
          <a:xfrm>
            <a:off x="1669849" y="1171356"/>
            <a:ext cx="574511" cy="874709"/>
            <a:chOff x="1715404" y="1112080"/>
            <a:chExt cx="642270" cy="977985"/>
          </a:xfrm>
        </p:grpSpPr>
        <p:grpSp>
          <p:nvGrpSpPr>
            <p:cNvPr id="8750" name="Google Shape;8750;p82"/>
            <p:cNvGrpSpPr/>
            <p:nvPr/>
          </p:nvGrpSpPr>
          <p:grpSpPr>
            <a:xfrm>
              <a:off x="1715404" y="1112080"/>
              <a:ext cx="642270" cy="977985"/>
              <a:chOff x="1715404" y="1112080"/>
              <a:chExt cx="642270" cy="977985"/>
            </a:xfrm>
          </p:grpSpPr>
          <p:sp>
            <p:nvSpPr>
              <p:cNvPr id="8751" name="Google Shape;8751;p8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8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53" name="Google Shape;8753;p82"/>
            <p:cNvGrpSpPr/>
            <p:nvPr/>
          </p:nvGrpSpPr>
          <p:grpSpPr>
            <a:xfrm>
              <a:off x="1768927" y="1165603"/>
              <a:ext cx="535225" cy="851366"/>
              <a:chOff x="1768927" y="1165603"/>
              <a:chExt cx="535225" cy="851366"/>
            </a:xfrm>
          </p:grpSpPr>
          <p:sp>
            <p:nvSpPr>
              <p:cNvPr id="8754" name="Google Shape;8754;p8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8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56" name="Google Shape;8756;p82"/>
            <p:cNvGrpSpPr/>
            <p:nvPr/>
          </p:nvGrpSpPr>
          <p:grpSpPr>
            <a:xfrm>
              <a:off x="1822449" y="1219125"/>
              <a:ext cx="428180" cy="718859"/>
              <a:chOff x="1822449" y="1219125"/>
              <a:chExt cx="428180" cy="718859"/>
            </a:xfrm>
          </p:grpSpPr>
          <p:sp>
            <p:nvSpPr>
              <p:cNvPr id="8757" name="Google Shape;8757;p8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8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59" name="Google Shape;8759;p82"/>
            <p:cNvGrpSpPr/>
            <p:nvPr/>
          </p:nvGrpSpPr>
          <p:grpSpPr>
            <a:xfrm>
              <a:off x="1875972" y="1272648"/>
              <a:ext cx="321135" cy="586938"/>
              <a:chOff x="1875972" y="1272648"/>
              <a:chExt cx="321135" cy="586938"/>
            </a:xfrm>
          </p:grpSpPr>
          <p:sp>
            <p:nvSpPr>
              <p:cNvPr id="8760" name="Google Shape;8760;p8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8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762" name="Google Shape;8762;p82"/>
          <p:cNvGrpSpPr/>
          <p:nvPr/>
        </p:nvGrpSpPr>
        <p:grpSpPr>
          <a:xfrm>
            <a:off x="7777011" y="3728078"/>
            <a:ext cx="293855" cy="644170"/>
            <a:chOff x="241025" y="3151575"/>
            <a:chExt cx="293855" cy="644170"/>
          </a:xfrm>
        </p:grpSpPr>
        <p:sp>
          <p:nvSpPr>
            <p:cNvPr id="8763" name="Google Shape;8763;p8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8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65" name="Google Shape;8765;p82"/>
          <p:cNvGrpSpPr/>
          <p:nvPr/>
        </p:nvGrpSpPr>
        <p:grpSpPr>
          <a:xfrm>
            <a:off x="724994" y="2928078"/>
            <a:ext cx="1779648" cy="591620"/>
            <a:chOff x="246070" y="1983375"/>
            <a:chExt cx="1855347" cy="616849"/>
          </a:xfrm>
        </p:grpSpPr>
        <p:sp>
          <p:nvSpPr>
            <p:cNvPr id="8766" name="Google Shape;8766;p8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8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8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8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8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8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8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8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8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75" name="Google Shape;8775;p82"/>
          <p:cNvGrpSpPr/>
          <p:nvPr/>
        </p:nvGrpSpPr>
        <p:grpSpPr>
          <a:xfrm>
            <a:off x="2335859" y="1171355"/>
            <a:ext cx="711055" cy="745992"/>
            <a:chOff x="2496269" y="1171698"/>
            <a:chExt cx="761953" cy="799391"/>
          </a:xfrm>
        </p:grpSpPr>
        <p:grpSp>
          <p:nvGrpSpPr>
            <p:cNvPr id="8776" name="Google Shape;8776;p82"/>
            <p:cNvGrpSpPr/>
            <p:nvPr/>
          </p:nvGrpSpPr>
          <p:grpSpPr>
            <a:xfrm>
              <a:off x="2496269" y="1171698"/>
              <a:ext cx="761953" cy="723022"/>
              <a:chOff x="2496269" y="1171698"/>
              <a:chExt cx="761953" cy="723022"/>
            </a:xfrm>
          </p:grpSpPr>
          <p:sp>
            <p:nvSpPr>
              <p:cNvPr id="8777" name="Google Shape;8777;p8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8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779" name="Google Shape;8779;p82"/>
              <p:cNvGrpSpPr/>
              <p:nvPr/>
            </p:nvGrpSpPr>
            <p:grpSpPr>
              <a:xfrm>
                <a:off x="2496269" y="1171698"/>
                <a:ext cx="761953" cy="723022"/>
                <a:chOff x="2496269" y="1120652"/>
                <a:chExt cx="761953" cy="723022"/>
              </a:xfrm>
            </p:grpSpPr>
            <p:grpSp>
              <p:nvGrpSpPr>
                <p:cNvPr id="8780" name="Google Shape;8780;p82"/>
                <p:cNvGrpSpPr/>
                <p:nvPr/>
              </p:nvGrpSpPr>
              <p:grpSpPr>
                <a:xfrm>
                  <a:off x="2496269" y="1120652"/>
                  <a:ext cx="761953" cy="723022"/>
                  <a:chOff x="2496269" y="1120652"/>
                  <a:chExt cx="761953" cy="723022"/>
                </a:xfrm>
              </p:grpSpPr>
              <p:grpSp>
                <p:nvGrpSpPr>
                  <p:cNvPr id="8781" name="Google Shape;8781;p82"/>
                  <p:cNvGrpSpPr/>
                  <p:nvPr/>
                </p:nvGrpSpPr>
                <p:grpSpPr>
                  <a:xfrm>
                    <a:off x="2496269" y="1304589"/>
                    <a:ext cx="407089" cy="305057"/>
                    <a:chOff x="2496269" y="1304589"/>
                    <a:chExt cx="407089" cy="305057"/>
                  </a:xfrm>
                </p:grpSpPr>
                <p:sp>
                  <p:nvSpPr>
                    <p:cNvPr id="8782" name="Google Shape;8782;p8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8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84" name="Google Shape;8784;p82"/>
                  <p:cNvGrpSpPr/>
                  <p:nvPr/>
                </p:nvGrpSpPr>
                <p:grpSpPr>
                  <a:xfrm>
                    <a:off x="2586468" y="1493376"/>
                    <a:ext cx="358850" cy="349656"/>
                    <a:chOff x="2586468" y="1493376"/>
                    <a:chExt cx="358850" cy="349656"/>
                  </a:xfrm>
                </p:grpSpPr>
                <p:sp>
                  <p:nvSpPr>
                    <p:cNvPr id="8785" name="Google Shape;8785;p8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8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87" name="Google Shape;8787;p82"/>
                  <p:cNvGrpSpPr/>
                  <p:nvPr/>
                </p:nvGrpSpPr>
                <p:grpSpPr>
                  <a:xfrm>
                    <a:off x="2807939" y="1494024"/>
                    <a:ext cx="358857" cy="349650"/>
                    <a:chOff x="2807939" y="1494024"/>
                    <a:chExt cx="358857" cy="349650"/>
                  </a:xfrm>
                </p:grpSpPr>
                <p:sp>
                  <p:nvSpPr>
                    <p:cNvPr id="8788" name="Google Shape;8788;p8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8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90" name="Google Shape;8790;p82"/>
                  <p:cNvGrpSpPr/>
                  <p:nvPr/>
                </p:nvGrpSpPr>
                <p:grpSpPr>
                  <a:xfrm>
                    <a:off x="2851133" y="1305635"/>
                    <a:ext cx="407089" cy="305057"/>
                    <a:chOff x="2851133" y="1305635"/>
                    <a:chExt cx="407089" cy="305057"/>
                  </a:xfrm>
                </p:grpSpPr>
                <p:sp>
                  <p:nvSpPr>
                    <p:cNvPr id="8791" name="Google Shape;8791;p8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8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93" name="Google Shape;8793;p82"/>
                  <p:cNvGrpSpPr/>
                  <p:nvPr/>
                </p:nvGrpSpPr>
                <p:grpSpPr>
                  <a:xfrm>
                    <a:off x="2727495" y="1120652"/>
                    <a:ext cx="300271" cy="396358"/>
                    <a:chOff x="2727495" y="1120652"/>
                    <a:chExt cx="300271" cy="396358"/>
                  </a:xfrm>
                </p:grpSpPr>
                <p:sp>
                  <p:nvSpPr>
                    <p:cNvPr id="8794" name="Google Shape;8794;p8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8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796" name="Google Shape;8796;p82"/>
                <p:cNvGrpSpPr/>
                <p:nvPr/>
              </p:nvGrpSpPr>
              <p:grpSpPr>
                <a:xfrm>
                  <a:off x="2722305" y="1350460"/>
                  <a:ext cx="308357" cy="308344"/>
                  <a:chOff x="2722305" y="1350460"/>
                  <a:chExt cx="308357" cy="308344"/>
                </a:xfrm>
              </p:grpSpPr>
              <p:sp>
                <p:nvSpPr>
                  <p:cNvPr id="8797" name="Google Shape;8797;p8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798" name="Google Shape;8798;p82"/>
                  <p:cNvGrpSpPr/>
                  <p:nvPr/>
                </p:nvGrpSpPr>
                <p:grpSpPr>
                  <a:xfrm>
                    <a:off x="2725064" y="1364529"/>
                    <a:ext cx="297953" cy="280182"/>
                    <a:chOff x="2725064" y="1364529"/>
                    <a:chExt cx="297953" cy="280182"/>
                  </a:xfrm>
                </p:grpSpPr>
                <p:sp>
                  <p:nvSpPr>
                    <p:cNvPr id="8799" name="Google Shape;8799;p8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8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8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8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8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sp>
          <p:nvSpPr>
            <p:cNvPr id="8804" name="Google Shape;8804;p8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8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8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8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8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09" name="Google Shape;8809;p82"/>
          <p:cNvGrpSpPr/>
          <p:nvPr/>
        </p:nvGrpSpPr>
        <p:grpSpPr>
          <a:xfrm>
            <a:off x="3924563" y="2927463"/>
            <a:ext cx="1569144" cy="591016"/>
            <a:chOff x="3820100" y="3023049"/>
            <a:chExt cx="1303925" cy="491162"/>
          </a:xfrm>
        </p:grpSpPr>
        <p:grpSp>
          <p:nvGrpSpPr>
            <p:cNvPr id="8810" name="Google Shape;8810;p82"/>
            <p:cNvGrpSpPr/>
            <p:nvPr/>
          </p:nvGrpSpPr>
          <p:grpSpPr>
            <a:xfrm>
              <a:off x="3820100" y="3023072"/>
              <a:ext cx="1303925" cy="491139"/>
              <a:chOff x="3820100" y="3023072"/>
              <a:chExt cx="1303925" cy="491139"/>
            </a:xfrm>
          </p:grpSpPr>
          <p:sp>
            <p:nvSpPr>
              <p:cNvPr id="8811" name="Google Shape;8811;p8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8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13" name="Google Shape;8813;p82"/>
            <p:cNvGrpSpPr/>
            <p:nvPr/>
          </p:nvGrpSpPr>
          <p:grpSpPr>
            <a:xfrm>
              <a:off x="4132439" y="3023645"/>
              <a:ext cx="393633" cy="177096"/>
              <a:chOff x="4132439" y="3023645"/>
              <a:chExt cx="393633" cy="177096"/>
            </a:xfrm>
          </p:grpSpPr>
          <p:sp>
            <p:nvSpPr>
              <p:cNvPr id="8814" name="Google Shape;8814;p8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8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16" name="Google Shape;8816;p82"/>
            <p:cNvGrpSpPr/>
            <p:nvPr/>
          </p:nvGrpSpPr>
          <p:grpSpPr>
            <a:xfrm>
              <a:off x="3921811" y="3023049"/>
              <a:ext cx="1002396" cy="388943"/>
              <a:chOff x="3921811" y="3023049"/>
              <a:chExt cx="1002396" cy="388943"/>
            </a:xfrm>
          </p:grpSpPr>
          <p:sp>
            <p:nvSpPr>
              <p:cNvPr id="8817" name="Google Shape;8817;p8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8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19" name="Google Shape;8819;p82"/>
            <p:cNvGrpSpPr/>
            <p:nvPr/>
          </p:nvGrpSpPr>
          <p:grpSpPr>
            <a:xfrm>
              <a:off x="4023645" y="3023049"/>
              <a:ext cx="683032" cy="286722"/>
              <a:chOff x="4023645" y="3023049"/>
              <a:chExt cx="683032" cy="286722"/>
            </a:xfrm>
          </p:grpSpPr>
          <p:sp>
            <p:nvSpPr>
              <p:cNvPr id="8820" name="Google Shape;8820;p8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8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822" name="Google Shape;8822;p82"/>
          <p:cNvGrpSpPr/>
          <p:nvPr/>
        </p:nvGrpSpPr>
        <p:grpSpPr>
          <a:xfrm>
            <a:off x="1556682" y="2054306"/>
            <a:ext cx="713522" cy="688025"/>
            <a:chOff x="1706078" y="2092648"/>
            <a:chExt cx="660913" cy="637296"/>
          </a:xfrm>
        </p:grpSpPr>
        <p:sp>
          <p:nvSpPr>
            <p:cNvPr id="8823" name="Google Shape;8823;p8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24" name="Google Shape;8824;p82"/>
            <p:cNvGrpSpPr/>
            <p:nvPr/>
          </p:nvGrpSpPr>
          <p:grpSpPr>
            <a:xfrm>
              <a:off x="1706078" y="2092648"/>
              <a:ext cx="660913" cy="575241"/>
              <a:chOff x="1706078" y="2092648"/>
              <a:chExt cx="660913" cy="575241"/>
            </a:xfrm>
          </p:grpSpPr>
          <p:sp>
            <p:nvSpPr>
              <p:cNvPr id="8825" name="Google Shape;8825;p8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8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8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828" name="Google Shape;8828;p82"/>
          <p:cNvGrpSpPr/>
          <p:nvPr/>
        </p:nvGrpSpPr>
        <p:grpSpPr>
          <a:xfrm>
            <a:off x="6318542" y="1171856"/>
            <a:ext cx="1317459" cy="684168"/>
            <a:chOff x="238125" y="999450"/>
            <a:chExt cx="7140700" cy="3708225"/>
          </a:xfrm>
        </p:grpSpPr>
        <p:sp>
          <p:nvSpPr>
            <p:cNvPr id="8829" name="Google Shape;8829;p8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8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8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8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8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8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8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8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8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841"/>
        <p:cNvGrpSpPr/>
        <p:nvPr/>
      </p:nvGrpSpPr>
      <p:grpSpPr>
        <a:xfrm>
          <a:off x="0" y="0"/>
          <a:ext cx="0" cy="0"/>
          <a:chOff x="0" y="0"/>
          <a:chExt cx="0" cy="0"/>
        </a:xfrm>
      </p:grpSpPr>
      <p:grpSp>
        <p:nvGrpSpPr>
          <p:cNvPr id="8842" name="Google Shape;8842;p83"/>
          <p:cNvGrpSpPr/>
          <p:nvPr/>
        </p:nvGrpSpPr>
        <p:grpSpPr>
          <a:xfrm>
            <a:off x="729238" y="1179665"/>
            <a:ext cx="1636117" cy="1526144"/>
            <a:chOff x="729238" y="1179665"/>
            <a:chExt cx="1636117" cy="1526144"/>
          </a:xfrm>
        </p:grpSpPr>
        <p:grpSp>
          <p:nvGrpSpPr>
            <p:cNvPr id="8843" name="Google Shape;8843;p83"/>
            <p:cNvGrpSpPr/>
            <p:nvPr/>
          </p:nvGrpSpPr>
          <p:grpSpPr>
            <a:xfrm>
              <a:off x="729238" y="1179665"/>
              <a:ext cx="80700" cy="1526144"/>
              <a:chOff x="729238" y="1179665"/>
              <a:chExt cx="80700" cy="1526144"/>
            </a:xfrm>
          </p:grpSpPr>
          <p:sp>
            <p:nvSpPr>
              <p:cNvPr id="8844" name="Google Shape;8844;p8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8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8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8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8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8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8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8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8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8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54" name="Google Shape;8854;p83"/>
            <p:cNvGrpSpPr/>
            <p:nvPr/>
          </p:nvGrpSpPr>
          <p:grpSpPr>
            <a:xfrm>
              <a:off x="903098" y="1179665"/>
              <a:ext cx="80700" cy="1526144"/>
              <a:chOff x="903098" y="1179665"/>
              <a:chExt cx="80700" cy="1526144"/>
            </a:xfrm>
          </p:grpSpPr>
          <p:sp>
            <p:nvSpPr>
              <p:cNvPr id="8855" name="Google Shape;8855;p8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8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8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8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8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8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8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8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8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8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65" name="Google Shape;8865;p83"/>
            <p:cNvGrpSpPr/>
            <p:nvPr/>
          </p:nvGrpSpPr>
          <p:grpSpPr>
            <a:xfrm>
              <a:off x="1076958" y="1179665"/>
              <a:ext cx="80700" cy="1526144"/>
              <a:chOff x="1076958" y="1179665"/>
              <a:chExt cx="80700" cy="1526144"/>
            </a:xfrm>
          </p:grpSpPr>
          <p:sp>
            <p:nvSpPr>
              <p:cNvPr id="8866" name="Google Shape;8866;p8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8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8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8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8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8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8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8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8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8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76" name="Google Shape;8876;p83"/>
            <p:cNvGrpSpPr/>
            <p:nvPr/>
          </p:nvGrpSpPr>
          <p:grpSpPr>
            <a:xfrm>
              <a:off x="1247707" y="1179665"/>
              <a:ext cx="80700" cy="1526144"/>
              <a:chOff x="1247707" y="1179665"/>
              <a:chExt cx="80700" cy="1526144"/>
            </a:xfrm>
          </p:grpSpPr>
          <p:sp>
            <p:nvSpPr>
              <p:cNvPr id="8877" name="Google Shape;8877;p8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8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8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8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8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8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8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8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8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8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87" name="Google Shape;8887;p83"/>
            <p:cNvGrpSpPr/>
            <p:nvPr/>
          </p:nvGrpSpPr>
          <p:grpSpPr>
            <a:xfrm>
              <a:off x="1421567" y="1179665"/>
              <a:ext cx="80700" cy="1526144"/>
              <a:chOff x="1421567" y="1179665"/>
              <a:chExt cx="80700" cy="1526144"/>
            </a:xfrm>
          </p:grpSpPr>
          <p:sp>
            <p:nvSpPr>
              <p:cNvPr id="8888" name="Google Shape;8888;p8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8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8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8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8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8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8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8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8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8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98" name="Google Shape;8898;p83"/>
            <p:cNvGrpSpPr/>
            <p:nvPr/>
          </p:nvGrpSpPr>
          <p:grpSpPr>
            <a:xfrm>
              <a:off x="1592327" y="1179665"/>
              <a:ext cx="80700" cy="1526144"/>
              <a:chOff x="1592327" y="1179665"/>
              <a:chExt cx="80700" cy="1526144"/>
            </a:xfrm>
          </p:grpSpPr>
          <p:sp>
            <p:nvSpPr>
              <p:cNvPr id="8899" name="Google Shape;8899;p8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8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8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8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8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8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8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8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8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8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09" name="Google Shape;8909;p83"/>
            <p:cNvGrpSpPr/>
            <p:nvPr/>
          </p:nvGrpSpPr>
          <p:grpSpPr>
            <a:xfrm>
              <a:off x="1766187" y="1179665"/>
              <a:ext cx="80700" cy="1526144"/>
              <a:chOff x="1766187" y="1179665"/>
              <a:chExt cx="80700" cy="1526144"/>
            </a:xfrm>
          </p:grpSpPr>
          <p:sp>
            <p:nvSpPr>
              <p:cNvPr id="8910" name="Google Shape;8910;p8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8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8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8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8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8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8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8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8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8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20" name="Google Shape;8920;p83"/>
            <p:cNvGrpSpPr/>
            <p:nvPr/>
          </p:nvGrpSpPr>
          <p:grpSpPr>
            <a:xfrm>
              <a:off x="1936935" y="1179665"/>
              <a:ext cx="80700" cy="1526144"/>
              <a:chOff x="1936935" y="1179665"/>
              <a:chExt cx="80700" cy="1526144"/>
            </a:xfrm>
          </p:grpSpPr>
          <p:sp>
            <p:nvSpPr>
              <p:cNvPr id="8921" name="Google Shape;8921;p8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8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8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8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8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8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8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8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8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8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31" name="Google Shape;8931;p83"/>
            <p:cNvGrpSpPr/>
            <p:nvPr/>
          </p:nvGrpSpPr>
          <p:grpSpPr>
            <a:xfrm>
              <a:off x="2110795" y="1179665"/>
              <a:ext cx="80700" cy="1526144"/>
              <a:chOff x="2110795" y="1179665"/>
              <a:chExt cx="80700" cy="1526144"/>
            </a:xfrm>
          </p:grpSpPr>
          <p:sp>
            <p:nvSpPr>
              <p:cNvPr id="8932" name="Google Shape;8932;p8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8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8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8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8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8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8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8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8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8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42" name="Google Shape;8942;p83"/>
            <p:cNvGrpSpPr/>
            <p:nvPr/>
          </p:nvGrpSpPr>
          <p:grpSpPr>
            <a:xfrm>
              <a:off x="2284655" y="1179665"/>
              <a:ext cx="80700" cy="1526144"/>
              <a:chOff x="2284655" y="1179665"/>
              <a:chExt cx="80700" cy="1526144"/>
            </a:xfrm>
          </p:grpSpPr>
          <p:sp>
            <p:nvSpPr>
              <p:cNvPr id="8943" name="Google Shape;8943;p8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8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8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8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8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8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8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8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8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8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953" name="Google Shape;8953;p83"/>
          <p:cNvGrpSpPr/>
          <p:nvPr/>
        </p:nvGrpSpPr>
        <p:grpSpPr>
          <a:xfrm>
            <a:off x="2623904" y="1198803"/>
            <a:ext cx="1364248" cy="1102133"/>
            <a:chOff x="2623904" y="1198803"/>
            <a:chExt cx="1364248" cy="1102133"/>
          </a:xfrm>
        </p:grpSpPr>
        <p:grpSp>
          <p:nvGrpSpPr>
            <p:cNvPr id="8954" name="Google Shape;8954;p83"/>
            <p:cNvGrpSpPr/>
            <p:nvPr/>
          </p:nvGrpSpPr>
          <p:grpSpPr>
            <a:xfrm>
              <a:off x="2623907" y="1198803"/>
              <a:ext cx="1364245" cy="273000"/>
              <a:chOff x="2623907" y="1198803"/>
              <a:chExt cx="1364245" cy="273000"/>
            </a:xfrm>
          </p:grpSpPr>
          <p:sp>
            <p:nvSpPr>
              <p:cNvPr id="8955" name="Google Shape;8955;p8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8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8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8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8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60" name="Google Shape;8960;p83"/>
            <p:cNvGrpSpPr/>
            <p:nvPr/>
          </p:nvGrpSpPr>
          <p:grpSpPr>
            <a:xfrm>
              <a:off x="2623904" y="1476964"/>
              <a:ext cx="1364245" cy="273000"/>
              <a:chOff x="2623904" y="1476964"/>
              <a:chExt cx="1364245" cy="273000"/>
            </a:xfrm>
          </p:grpSpPr>
          <p:sp>
            <p:nvSpPr>
              <p:cNvPr id="8961" name="Google Shape;8961;p8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8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8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8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8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66" name="Google Shape;8966;p83"/>
            <p:cNvGrpSpPr/>
            <p:nvPr/>
          </p:nvGrpSpPr>
          <p:grpSpPr>
            <a:xfrm>
              <a:off x="2623907" y="1749775"/>
              <a:ext cx="1364245" cy="273000"/>
              <a:chOff x="2623907" y="1749775"/>
              <a:chExt cx="1364245" cy="273000"/>
            </a:xfrm>
          </p:grpSpPr>
          <p:sp>
            <p:nvSpPr>
              <p:cNvPr id="8967" name="Google Shape;8967;p8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8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8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8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8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72" name="Google Shape;8972;p83"/>
            <p:cNvGrpSpPr/>
            <p:nvPr/>
          </p:nvGrpSpPr>
          <p:grpSpPr>
            <a:xfrm>
              <a:off x="2623904" y="2027936"/>
              <a:ext cx="1364245" cy="273000"/>
              <a:chOff x="2623904" y="2027936"/>
              <a:chExt cx="1364245" cy="273000"/>
            </a:xfrm>
          </p:grpSpPr>
          <p:sp>
            <p:nvSpPr>
              <p:cNvPr id="8973" name="Google Shape;8973;p8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8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8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8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8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978" name="Google Shape;8978;p83"/>
          <p:cNvGrpSpPr/>
          <p:nvPr/>
        </p:nvGrpSpPr>
        <p:grpSpPr>
          <a:xfrm>
            <a:off x="2613366" y="2657878"/>
            <a:ext cx="1387541" cy="159124"/>
            <a:chOff x="3200660" y="2180272"/>
            <a:chExt cx="2563823" cy="378237"/>
          </a:xfrm>
        </p:grpSpPr>
        <p:sp>
          <p:nvSpPr>
            <p:cNvPr id="8979" name="Google Shape;8979;p8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8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8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8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8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8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8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8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8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8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8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8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8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8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8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8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8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8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97" name="Google Shape;8997;p83"/>
          <p:cNvGrpSpPr/>
          <p:nvPr/>
        </p:nvGrpSpPr>
        <p:grpSpPr>
          <a:xfrm>
            <a:off x="2609890" y="2935641"/>
            <a:ext cx="1390502" cy="159625"/>
            <a:chOff x="3530150" y="2790075"/>
            <a:chExt cx="1962600" cy="225300"/>
          </a:xfrm>
        </p:grpSpPr>
        <p:sp>
          <p:nvSpPr>
            <p:cNvPr id="8998" name="Google Shape;8998;p8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8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00" name="Google Shape;9000;p83"/>
          <p:cNvGrpSpPr/>
          <p:nvPr/>
        </p:nvGrpSpPr>
        <p:grpSpPr>
          <a:xfrm>
            <a:off x="2609948" y="3213920"/>
            <a:ext cx="1411629" cy="154175"/>
            <a:chOff x="3558802" y="4011244"/>
            <a:chExt cx="1866000" cy="111600"/>
          </a:xfrm>
        </p:grpSpPr>
        <p:sp>
          <p:nvSpPr>
            <p:cNvPr id="9001" name="Google Shape;9001;p8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8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03" name="Google Shape;9003;p83"/>
          <p:cNvGrpSpPr/>
          <p:nvPr/>
        </p:nvGrpSpPr>
        <p:grpSpPr>
          <a:xfrm>
            <a:off x="2610234" y="2419476"/>
            <a:ext cx="1383503" cy="119761"/>
            <a:chOff x="3465975" y="2270258"/>
            <a:chExt cx="1986365" cy="171947"/>
          </a:xfrm>
        </p:grpSpPr>
        <p:sp>
          <p:nvSpPr>
            <p:cNvPr id="9004" name="Google Shape;9004;p8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8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8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8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8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8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8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8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12" name="Google Shape;9012;p83"/>
          <p:cNvGrpSpPr/>
          <p:nvPr/>
        </p:nvGrpSpPr>
        <p:grpSpPr>
          <a:xfrm>
            <a:off x="2621243" y="3783246"/>
            <a:ext cx="1369532" cy="195460"/>
            <a:chOff x="723300" y="4253549"/>
            <a:chExt cx="2276482" cy="324900"/>
          </a:xfrm>
        </p:grpSpPr>
        <p:sp>
          <p:nvSpPr>
            <p:cNvPr id="9013" name="Google Shape;9013;p8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8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8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8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8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18" name="Google Shape;9018;p83"/>
          <p:cNvGrpSpPr/>
          <p:nvPr/>
        </p:nvGrpSpPr>
        <p:grpSpPr>
          <a:xfrm>
            <a:off x="2610803" y="3484489"/>
            <a:ext cx="1389066" cy="180119"/>
            <a:chOff x="705948" y="3788465"/>
            <a:chExt cx="2308952" cy="299400"/>
          </a:xfrm>
        </p:grpSpPr>
        <p:sp>
          <p:nvSpPr>
            <p:cNvPr id="9019" name="Google Shape;9019;p8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8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8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8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8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24" name="Google Shape;9024;p83"/>
          <p:cNvGrpSpPr/>
          <p:nvPr/>
        </p:nvGrpSpPr>
        <p:grpSpPr>
          <a:xfrm>
            <a:off x="4207794" y="2088443"/>
            <a:ext cx="1433821" cy="191501"/>
            <a:chOff x="4273350" y="2088443"/>
            <a:chExt cx="1433821" cy="191501"/>
          </a:xfrm>
        </p:grpSpPr>
        <p:grpSp>
          <p:nvGrpSpPr>
            <p:cNvPr id="9025" name="Google Shape;9025;p83"/>
            <p:cNvGrpSpPr/>
            <p:nvPr/>
          </p:nvGrpSpPr>
          <p:grpSpPr>
            <a:xfrm>
              <a:off x="4273350" y="2088443"/>
              <a:ext cx="1433821" cy="0"/>
              <a:chOff x="5224975" y="2962250"/>
              <a:chExt cx="1544400" cy="0"/>
            </a:xfrm>
          </p:grpSpPr>
          <p:cxnSp>
            <p:nvCxnSpPr>
              <p:cNvPr id="9026" name="Google Shape;9026;p83"/>
              <p:cNvCxnSpPr/>
              <p:nvPr/>
            </p:nvCxnSpPr>
            <p:spPr>
              <a:xfrm>
                <a:off x="5224975" y="2962250"/>
                <a:ext cx="1544400" cy="0"/>
              </a:xfrm>
              <a:prstGeom prst="straightConnector1">
                <a:avLst/>
              </a:prstGeom>
              <a:noFill/>
              <a:ln w="19050" cap="flat" cmpd="sng">
                <a:solidFill>
                  <a:srgbClr val="E3E9ED"/>
                </a:solidFill>
                <a:prstDash val="solid"/>
                <a:round/>
                <a:headEnd type="none" w="sm" len="sm"/>
                <a:tailEnd type="none" w="sm" len="sm"/>
              </a:ln>
            </p:spPr>
          </p:cxnSp>
          <p:cxnSp>
            <p:nvCxnSpPr>
              <p:cNvPr id="9027" name="Google Shape;9027;p83"/>
              <p:cNvCxnSpPr/>
              <p:nvPr/>
            </p:nvCxnSpPr>
            <p:spPr>
              <a:xfrm>
                <a:off x="5225150" y="2962250"/>
                <a:ext cx="453300" cy="0"/>
              </a:xfrm>
              <a:prstGeom prst="straightConnector1">
                <a:avLst/>
              </a:prstGeom>
              <a:noFill/>
              <a:ln w="19050" cap="flat" cmpd="sng">
                <a:solidFill>
                  <a:srgbClr val="7994A9"/>
                </a:solidFill>
                <a:prstDash val="solid"/>
                <a:round/>
                <a:headEnd type="none" w="sm" len="sm"/>
                <a:tailEnd type="oval" w="med" len="med"/>
              </a:ln>
            </p:spPr>
          </p:cxnSp>
        </p:grpSp>
        <p:grpSp>
          <p:nvGrpSpPr>
            <p:cNvPr id="9028" name="Google Shape;9028;p83"/>
            <p:cNvGrpSpPr/>
            <p:nvPr/>
          </p:nvGrpSpPr>
          <p:grpSpPr>
            <a:xfrm>
              <a:off x="4273350" y="2279944"/>
              <a:ext cx="1433821" cy="0"/>
              <a:chOff x="5224975" y="2962250"/>
              <a:chExt cx="1544400" cy="0"/>
            </a:xfrm>
          </p:grpSpPr>
          <p:cxnSp>
            <p:nvCxnSpPr>
              <p:cNvPr id="9029" name="Google Shape;9029;p83"/>
              <p:cNvCxnSpPr/>
              <p:nvPr/>
            </p:nvCxnSpPr>
            <p:spPr>
              <a:xfrm>
                <a:off x="5224975" y="2962250"/>
                <a:ext cx="1544400" cy="0"/>
              </a:xfrm>
              <a:prstGeom prst="straightConnector1">
                <a:avLst/>
              </a:prstGeom>
              <a:noFill/>
              <a:ln w="19050" cap="flat" cmpd="sng">
                <a:solidFill>
                  <a:srgbClr val="E3E9ED"/>
                </a:solidFill>
                <a:prstDash val="solid"/>
                <a:round/>
                <a:headEnd type="none" w="sm" len="sm"/>
                <a:tailEnd type="none" w="sm" len="sm"/>
              </a:ln>
            </p:spPr>
          </p:cxnSp>
          <p:cxnSp>
            <p:nvCxnSpPr>
              <p:cNvPr id="9030" name="Google Shape;9030;p83"/>
              <p:cNvCxnSpPr/>
              <p:nvPr/>
            </p:nvCxnSpPr>
            <p:spPr>
              <a:xfrm>
                <a:off x="5225150" y="2962250"/>
                <a:ext cx="998700" cy="0"/>
              </a:xfrm>
              <a:prstGeom prst="straightConnector1">
                <a:avLst/>
              </a:prstGeom>
              <a:noFill/>
              <a:ln w="19050" cap="flat" cmpd="sng">
                <a:solidFill>
                  <a:srgbClr val="7994A9"/>
                </a:solidFill>
                <a:prstDash val="solid"/>
                <a:round/>
                <a:headEnd type="none" w="sm" len="sm"/>
                <a:tailEnd type="oval" w="med" len="med"/>
              </a:ln>
            </p:spPr>
          </p:cxnSp>
        </p:grpSp>
      </p:grpSp>
      <p:grpSp>
        <p:nvGrpSpPr>
          <p:cNvPr id="9031" name="Google Shape;9031;p83"/>
          <p:cNvGrpSpPr/>
          <p:nvPr/>
        </p:nvGrpSpPr>
        <p:grpSpPr>
          <a:xfrm>
            <a:off x="2658753" y="4097340"/>
            <a:ext cx="1304597" cy="294073"/>
            <a:chOff x="2658753" y="4097340"/>
            <a:chExt cx="1304597" cy="294073"/>
          </a:xfrm>
        </p:grpSpPr>
        <p:grpSp>
          <p:nvGrpSpPr>
            <p:cNvPr id="9032" name="Google Shape;9032;p83"/>
            <p:cNvGrpSpPr/>
            <p:nvPr/>
          </p:nvGrpSpPr>
          <p:grpSpPr>
            <a:xfrm>
              <a:off x="2658753" y="4097340"/>
              <a:ext cx="118572" cy="294073"/>
              <a:chOff x="3343310" y="4475555"/>
              <a:chExt cx="127717" cy="316753"/>
            </a:xfrm>
          </p:grpSpPr>
          <p:sp>
            <p:nvSpPr>
              <p:cNvPr id="9033" name="Google Shape;9033;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35" name="Google Shape;9035;p83"/>
            <p:cNvGrpSpPr/>
            <p:nvPr/>
          </p:nvGrpSpPr>
          <p:grpSpPr>
            <a:xfrm>
              <a:off x="3815519" y="4098389"/>
              <a:ext cx="147831" cy="291991"/>
              <a:chOff x="3527539" y="4476677"/>
              <a:chExt cx="159232" cy="314510"/>
            </a:xfrm>
          </p:grpSpPr>
          <p:sp>
            <p:nvSpPr>
              <p:cNvPr id="9036" name="Google Shape;9036;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38" name="Google Shape;9038;p83"/>
            <p:cNvGrpSpPr/>
            <p:nvPr/>
          </p:nvGrpSpPr>
          <p:grpSpPr>
            <a:xfrm>
              <a:off x="3511696" y="4098389"/>
              <a:ext cx="147831" cy="291991"/>
              <a:chOff x="3527539" y="4476677"/>
              <a:chExt cx="159232" cy="314510"/>
            </a:xfrm>
          </p:grpSpPr>
          <p:sp>
            <p:nvSpPr>
              <p:cNvPr id="9039" name="Google Shape;9039;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41" name="Google Shape;9041;p83"/>
            <p:cNvGrpSpPr/>
            <p:nvPr/>
          </p:nvGrpSpPr>
          <p:grpSpPr>
            <a:xfrm>
              <a:off x="3207874" y="4098389"/>
              <a:ext cx="147831" cy="291991"/>
              <a:chOff x="3527539" y="4476677"/>
              <a:chExt cx="159232" cy="314510"/>
            </a:xfrm>
          </p:grpSpPr>
          <p:sp>
            <p:nvSpPr>
              <p:cNvPr id="9042" name="Google Shape;9042;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44" name="Google Shape;9044;p83"/>
            <p:cNvGrpSpPr/>
            <p:nvPr/>
          </p:nvGrpSpPr>
          <p:grpSpPr>
            <a:xfrm>
              <a:off x="2933317" y="4097340"/>
              <a:ext cx="118572" cy="294073"/>
              <a:chOff x="3343310" y="4475555"/>
              <a:chExt cx="127717" cy="316753"/>
            </a:xfrm>
          </p:grpSpPr>
          <p:sp>
            <p:nvSpPr>
              <p:cNvPr id="9045" name="Google Shape;9045;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047" name="Google Shape;9047;p83"/>
          <p:cNvGrpSpPr/>
          <p:nvPr/>
        </p:nvGrpSpPr>
        <p:grpSpPr>
          <a:xfrm>
            <a:off x="4209348" y="1176042"/>
            <a:ext cx="1430711" cy="751237"/>
            <a:chOff x="5159450" y="1919950"/>
            <a:chExt cx="1541050" cy="862500"/>
          </a:xfrm>
        </p:grpSpPr>
        <p:sp>
          <p:nvSpPr>
            <p:cNvPr id="9048" name="Google Shape;9048;p8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9" name="Google Shape;9049;p83"/>
            <p:cNvGrpSpPr/>
            <p:nvPr/>
          </p:nvGrpSpPr>
          <p:grpSpPr>
            <a:xfrm>
              <a:off x="5159450" y="1919950"/>
              <a:ext cx="1541050" cy="862500"/>
              <a:chOff x="5159450" y="1919950"/>
              <a:chExt cx="1541050" cy="862500"/>
            </a:xfrm>
          </p:grpSpPr>
          <p:cxnSp>
            <p:nvCxnSpPr>
              <p:cNvPr id="9050" name="Google Shape;9050;p83"/>
              <p:cNvCxnSpPr/>
              <p:nvPr/>
            </p:nvCxnSpPr>
            <p:spPr>
              <a:xfrm>
                <a:off x="5159450" y="1919950"/>
                <a:ext cx="0" cy="862500"/>
              </a:xfrm>
              <a:prstGeom prst="straightConnector1">
                <a:avLst/>
              </a:prstGeom>
              <a:noFill/>
              <a:ln w="9525" cap="flat" cmpd="sng">
                <a:solidFill>
                  <a:srgbClr val="E3E9ED"/>
                </a:solidFill>
                <a:prstDash val="solid"/>
                <a:round/>
                <a:headEnd type="none" w="sm" len="sm"/>
                <a:tailEnd type="none" w="sm" len="sm"/>
              </a:ln>
            </p:spPr>
          </p:cxnSp>
          <p:cxnSp>
            <p:nvCxnSpPr>
              <p:cNvPr id="9051" name="Google Shape;9051;p83"/>
              <p:cNvCxnSpPr/>
              <p:nvPr/>
            </p:nvCxnSpPr>
            <p:spPr>
              <a:xfrm>
                <a:off x="5161200" y="2778975"/>
                <a:ext cx="1539300" cy="0"/>
              </a:xfrm>
              <a:prstGeom prst="straightConnector1">
                <a:avLst/>
              </a:prstGeom>
              <a:noFill/>
              <a:ln w="9525" cap="flat" cmpd="sng">
                <a:solidFill>
                  <a:srgbClr val="E3E9ED"/>
                </a:solidFill>
                <a:prstDash val="solid"/>
                <a:round/>
                <a:headEnd type="none" w="sm" len="sm"/>
                <a:tailEnd type="none" w="sm" len="sm"/>
              </a:ln>
            </p:spPr>
          </p:cxnSp>
        </p:grpSp>
      </p:grpSp>
      <p:grpSp>
        <p:nvGrpSpPr>
          <p:cNvPr id="9052" name="Google Shape;9052;p83"/>
          <p:cNvGrpSpPr/>
          <p:nvPr/>
        </p:nvGrpSpPr>
        <p:grpSpPr>
          <a:xfrm>
            <a:off x="4257486" y="2439811"/>
            <a:ext cx="1334436" cy="967914"/>
            <a:chOff x="4294923" y="2439811"/>
            <a:chExt cx="1334436" cy="967914"/>
          </a:xfrm>
        </p:grpSpPr>
        <p:grpSp>
          <p:nvGrpSpPr>
            <p:cNvPr id="9053" name="Google Shape;9053;p83"/>
            <p:cNvGrpSpPr/>
            <p:nvPr/>
          </p:nvGrpSpPr>
          <p:grpSpPr>
            <a:xfrm>
              <a:off x="4960455" y="2469658"/>
              <a:ext cx="668904" cy="885523"/>
              <a:chOff x="4960455" y="2469658"/>
              <a:chExt cx="668904" cy="885523"/>
            </a:xfrm>
          </p:grpSpPr>
          <p:sp>
            <p:nvSpPr>
              <p:cNvPr id="9054" name="Google Shape;9054;p8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8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8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8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8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8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60" name="Google Shape;9060;p83"/>
            <p:cNvGrpSpPr/>
            <p:nvPr/>
          </p:nvGrpSpPr>
          <p:grpSpPr>
            <a:xfrm>
              <a:off x="4294923" y="2469658"/>
              <a:ext cx="668951" cy="885523"/>
              <a:chOff x="4294923" y="2469658"/>
              <a:chExt cx="668951" cy="885523"/>
            </a:xfrm>
          </p:grpSpPr>
          <p:sp>
            <p:nvSpPr>
              <p:cNvPr id="9061" name="Google Shape;9061;p8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8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8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8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8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8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67" name="Google Shape;9067;p8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68" name="Google Shape;9068;p83"/>
          <p:cNvGrpSpPr/>
          <p:nvPr/>
        </p:nvGrpSpPr>
        <p:grpSpPr>
          <a:xfrm>
            <a:off x="4243691" y="3494255"/>
            <a:ext cx="1430948" cy="897289"/>
            <a:chOff x="4351371" y="3547942"/>
            <a:chExt cx="1345129" cy="843475"/>
          </a:xfrm>
        </p:grpSpPr>
        <p:grpSp>
          <p:nvGrpSpPr>
            <p:cNvPr id="9069" name="Google Shape;9069;p83"/>
            <p:cNvGrpSpPr/>
            <p:nvPr/>
          </p:nvGrpSpPr>
          <p:grpSpPr>
            <a:xfrm>
              <a:off x="4351371" y="4209917"/>
              <a:ext cx="1345129" cy="181500"/>
              <a:chOff x="4351371" y="4209917"/>
              <a:chExt cx="1345129" cy="181500"/>
            </a:xfrm>
          </p:grpSpPr>
          <p:sp>
            <p:nvSpPr>
              <p:cNvPr id="9070" name="Google Shape;9070;p8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071" name="Google Shape;9071;p83"/>
              <p:cNvCxnSpPr/>
              <p:nvPr/>
            </p:nvCxnSpPr>
            <p:spPr>
              <a:xfrm>
                <a:off x="5551000" y="4298797"/>
                <a:ext cx="145500" cy="0"/>
              </a:xfrm>
              <a:prstGeom prst="straightConnector1">
                <a:avLst/>
              </a:prstGeom>
              <a:noFill/>
              <a:ln w="28575" cap="flat" cmpd="sng">
                <a:solidFill>
                  <a:srgbClr val="435D74"/>
                </a:solidFill>
                <a:prstDash val="solid"/>
                <a:round/>
                <a:headEnd type="none" w="sm" len="sm"/>
                <a:tailEnd type="none" w="sm" len="sm"/>
              </a:ln>
            </p:spPr>
          </p:cxnSp>
        </p:grpSp>
        <p:grpSp>
          <p:nvGrpSpPr>
            <p:cNvPr id="9072" name="Google Shape;9072;p83"/>
            <p:cNvGrpSpPr/>
            <p:nvPr/>
          </p:nvGrpSpPr>
          <p:grpSpPr>
            <a:xfrm>
              <a:off x="4403010" y="3985221"/>
              <a:ext cx="1109519" cy="181500"/>
              <a:chOff x="4403010" y="3985221"/>
              <a:chExt cx="1109519" cy="181500"/>
            </a:xfrm>
          </p:grpSpPr>
          <p:sp>
            <p:nvSpPr>
              <p:cNvPr id="9073" name="Google Shape;9073;p8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074" name="Google Shape;9074;p83"/>
              <p:cNvCxnSpPr/>
              <p:nvPr/>
            </p:nvCxnSpPr>
            <p:spPr>
              <a:xfrm>
                <a:off x="4403010" y="4075993"/>
                <a:ext cx="145500" cy="0"/>
              </a:xfrm>
              <a:prstGeom prst="straightConnector1">
                <a:avLst/>
              </a:prstGeom>
              <a:noFill/>
              <a:ln w="28575" cap="flat" cmpd="sng">
                <a:solidFill>
                  <a:srgbClr val="5F7D95"/>
                </a:solidFill>
                <a:prstDash val="solid"/>
                <a:round/>
                <a:headEnd type="none" w="sm" len="sm"/>
                <a:tailEnd type="none" w="sm" len="sm"/>
              </a:ln>
            </p:spPr>
          </p:cxnSp>
        </p:grpSp>
        <p:grpSp>
          <p:nvGrpSpPr>
            <p:cNvPr id="9075" name="Google Shape;9075;p83"/>
            <p:cNvGrpSpPr/>
            <p:nvPr/>
          </p:nvGrpSpPr>
          <p:grpSpPr>
            <a:xfrm>
              <a:off x="4618704" y="3766582"/>
              <a:ext cx="807858" cy="181500"/>
              <a:chOff x="4618704" y="3766582"/>
              <a:chExt cx="807858" cy="181500"/>
            </a:xfrm>
          </p:grpSpPr>
          <p:sp>
            <p:nvSpPr>
              <p:cNvPr id="9076" name="Google Shape;9076;p8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077" name="Google Shape;9077;p83"/>
              <p:cNvCxnSpPr/>
              <p:nvPr/>
            </p:nvCxnSpPr>
            <p:spPr>
              <a:xfrm>
                <a:off x="5281062" y="3855291"/>
                <a:ext cx="145500" cy="0"/>
              </a:xfrm>
              <a:prstGeom prst="straightConnector1">
                <a:avLst/>
              </a:prstGeom>
              <a:noFill/>
              <a:ln w="28575" cap="flat" cmpd="sng">
                <a:solidFill>
                  <a:srgbClr val="869FB2"/>
                </a:solidFill>
                <a:prstDash val="solid"/>
                <a:round/>
                <a:headEnd type="none" w="sm" len="sm"/>
                <a:tailEnd type="none" w="sm" len="sm"/>
              </a:ln>
            </p:spPr>
          </p:cxnSp>
        </p:grpSp>
        <p:grpSp>
          <p:nvGrpSpPr>
            <p:cNvPr id="9078" name="Google Shape;9078;p83"/>
            <p:cNvGrpSpPr/>
            <p:nvPr/>
          </p:nvGrpSpPr>
          <p:grpSpPr>
            <a:xfrm>
              <a:off x="4735238" y="3547942"/>
              <a:ext cx="462839" cy="181500"/>
              <a:chOff x="4735238" y="3547942"/>
              <a:chExt cx="462839" cy="181500"/>
            </a:xfrm>
          </p:grpSpPr>
          <p:sp>
            <p:nvSpPr>
              <p:cNvPr id="9079" name="Google Shape;9079;p8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080" name="Google Shape;9080;p83"/>
              <p:cNvCxnSpPr/>
              <p:nvPr/>
            </p:nvCxnSpPr>
            <p:spPr>
              <a:xfrm>
                <a:off x="4735238" y="3636872"/>
                <a:ext cx="145500" cy="0"/>
              </a:xfrm>
              <a:prstGeom prst="straightConnector1">
                <a:avLst/>
              </a:prstGeom>
              <a:noFill/>
              <a:ln w="28575" cap="flat" cmpd="sng">
                <a:solidFill>
                  <a:srgbClr val="BAC8D3"/>
                </a:solidFill>
                <a:prstDash val="solid"/>
                <a:round/>
                <a:headEnd type="none" w="sm" len="sm"/>
                <a:tailEnd type="none" w="sm" len="sm"/>
              </a:ln>
            </p:spPr>
          </p:cxnSp>
        </p:grpSp>
      </p:grpSp>
      <p:grpSp>
        <p:nvGrpSpPr>
          <p:cNvPr id="9081" name="Google Shape;9081;p83"/>
          <p:cNvGrpSpPr/>
          <p:nvPr/>
        </p:nvGrpSpPr>
        <p:grpSpPr>
          <a:xfrm>
            <a:off x="7420047" y="2429580"/>
            <a:ext cx="1020955" cy="928853"/>
            <a:chOff x="926675" y="238125"/>
            <a:chExt cx="5755100" cy="5232975"/>
          </a:xfrm>
        </p:grpSpPr>
        <p:sp>
          <p:nvSpPr>
            <p:cNvPr id="9082" name="Google Shape;9082;p8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8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8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8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86" name="Google Shape;9086;p83"/>
          <p:cNvGrpSpPr/>
          <p:nvPr/>
        </p:nvGrpSpPr>
        <p:grpSpPr>
          <a:xfrm>
            <a:off x="727421" y="2828316"/>
            <a:ext cx="1695374" cy="1560837"/>
            <a:chOff x="727421" y="2828316"/>
            <a:chExt cx="1695374" cy="1560837"/>
          </a:xfrm>
        </p:grpSpPr>
        <p:grpSp>
          <p:nvGrpSpPr>
            <p:cNvPr id="9087" name="Google Shape;9087;p83"/>
            <p:cNvGrpSpPr/>
            <p:nvPr/>
          </p:nvGrpSpPr>
          <p:grpSpPr>
            <a:xfrm>
              <a:off x="727421" y="2828316"/>
              <a:ext cx="1695374" cy="1560837"/>
              <a:chOff x="734799" y="2782450"/>
              <a:chExt cx="1571100" cy="1577400"/>
            </a:xfrm>
          </p:grpSpPr>
          <p:cxnSp>
            <p:nvCxnSpPr>
              <p:cNvPr id="9088" name="Google Shape;9088;p83"/>
              <p:cNvCxnSpPr/>
              <p:nvPr/>
            </p:nvCxnSpPr>
            <p:spPr>
              <a:xfrm>
                <a:off x="743025" y="2782450"/>
                <a:ext cx="0" cy="1577400"/>
              </a:xfrm>
              <a:prstGeom prst="straightConnector1">
                <a:avLst/>
              </a:prstGeom>
              <a:noFill/>
              <a:ln w="19050" cap="flat" cmpd="sng">
                <a:solidFill>
                  <a:srgbClr val="E3E7EA"/>
                </a:solidFill>
                <a:prstDash val="solid"/>
                <a:round/>
                <a:headEnd type="none" w="sm" len="sm"/>
                <a:tailEnd type="none" w="sm" len="sm"/>
              </a:ln>
            </p:spPr>
          </p:cxnSp>
          <p:cxnSp>
            <p:nvCxnSpPr>
              <p:cNvPr id="9089" name="Google Shape;9089;p83"/>
              <p:cNvCxnSpPr/>
              <p:nvPr/>
            </p:nvCxnSpPr>
            <p:spPr>
              <a:xfrm rot="10800000">
                <a:off x="734799" y="4359850"/>
                <a:ext cx="1571100" cy="0"/>
              </a:xfrm>
              <a:prstGeom prst="straightConnector1">
                <a:avLst/>
              </a:prstGeom>
              <a:noFill/>
              <a:ln w="19050" cap="flat" cmpd="sng">
                <a:solidFill>
                  <a:srgbClr val="E3E7EA"/>
                </a:solidFill>
                <a:prstDash val="solid"/>
                <a:round/>
                <a:headEnd type="none" w="sm" len="sm"/>
                <a:tailEnd type="none" w="sm" len="sm"/>
              </a:ln>
            </p:spPr>
          </p:cxnSp>
        </p:grpSp>
        <p:grpSp>
          <p:nvGrpSpPr>
            <p:cNvPr id="9090" name="Google Shape;9090;p83"/>
            <p:cNvGrpSpPr/>
            <p:nvPr/>
          </p:nvGrpSpPr>
          <p:grpSpPr>
            <a:xfrm>
              <a:off x="819125" y="2882501"/>
              <a:ext cx="1556793" cy="1426186"/>
              <a:chOff x="819125" y="2882501"/>
              <a:chExt cx="1556793" cy="1426186"/>
            </a:xfrm>
          </p:grpSpPr>
          <p:grpSp>
            <p:nvGrpSpPr>
              <p:cNvPr id="9091" name="Google Shape;9091;p83"/>
              <p:cNvGrpSpPr/>
              <p:nvPr/>
            </p:nvGrpSpPr>
            <p:grpSpPr>
              <a:xfrm>
                <a:off x="819125" y="2882501"/>
                <a:ext cx="103104" cy="1426186"/>
                <a:chOff x="4674013" y="3100904"/>
                <a:chExt cx="122758" cy="1698043"/>
              </a:xfrm>
            </p:grpSpPr>
            <p:sp>
              <p:nvSpPr>
                <p:cNvPr id="9092" name="Google Shape;9092;p8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8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8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8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8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8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8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99" name="Google Shape;9099;p83"/>
              <p:cNvGrpSpPr/>
              <p:nvPr/>
            </p:nvGrpSpPr>
            <p:grpSpPr>
              <a:xfrm>
                <a:off x="1062493" y="2882501"/>
                <a:ext cx="103104" cy="1426186"/>
                <a:chOff x="4940438" y="3100904"/>
                <a:chExt cx="122758" cy="1698043"/>
              </a:xfrm>
            </p:grpSpPr>
            <p:sp>
              <p:nvSpPr>
                <p:cNvPr id="9100" name="Google Shape;9100;p8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8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8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8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8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8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8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07" name="Google Shape;9107;p83"/>
              <p:cNvGrpSpPr/>
              <p:nvPr/>
            </p:nvGrpSpPr>
            <p:grpSpPr>
              <a:xfrm>
                <a:off x="1299343" y="2882501"/>
                <a:ext cx="103104" cy="1426186"/>
                <a:chOff x="5206863" y="3100904"/>
                <a:chExt cx="122758" cy="1698043"/>
              </a:xfrm>
            </p:grpSpPr>
            <p:sp>
              <p:nvSpPr>
                <p:cNvPr id="9108" name="Google Shape;9108;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15" name="Google Shape;9115;p83"/>
              <p:cNvGrpSpPr/>
              <p:nvPr/>
            </p:nvGrpSpPr>
            <p:grpSpPr>
              <a:xfrm>
                <a:off x="1786079" y="2882501"/>
                <a:ext cx="103104" cy="1426186"/>
                <a:chOff x="6006138" y="3143629"/>
                <a:chExt cx="122758" cy="1698043"/>
              </a:xfrm>
            </p:grpSpPr>
            <p:sp>
              <p:nvSpPr>
                <p:cNvPr id="9116" name="Google Shape;9116;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23" name="Google Shape;9123;p83"/>
              <p:cNvGrpSpPr/>
              <p:nvPr/>
            </p:nvGrpSpPr>
            <p:grpSpPr>
              <a:xfrm>
                <a:off x="2029447" y="2882501"/>
                <a:ext cx="103104" cy="1426186"/>
                <a:chOff x="6805413" y="3100904"/>
                <a:chExt cx="122758" cy="1698043"/>
              </a:xfrm>
            </p:grpSpPr>
            <p:sp>
              <p:nvSpPr>
                <p:cNvPr id="9124" name="Google Shape;9124;p8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8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8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8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8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8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8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31" name="Google Shape;9131;p83"/>
              <p:cNvGrpSpPr/>
              <p:nvPr/>
            </p:nvGrpSpPr>
            <p:grpSpPr>
              <a:xfrm>
                <a:off x="2272814" y="2882501"/>
                <a:ext cx="103104" cy="1426186"/>
                <a:chOff x="5206863" y="3100904"/>
                <a:chExt cx="122758" cy="1698043"/>
              </a:xfrm>
            </p:grpSpPr>
            <p:sp>
              <p:nvSpPr>
                <p:cNvPr id="9132" name="Google Shape;9132;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39" name="Google Shape;9139;p83"/>
              <p:cNvGrpSpPr/>
              <p:nvPr/>
            </p:nvGrpSpPr>
            <p:grpSpPr>
              <a:xfrm>
                <a:off x="1542716" y="2882501"/>
                <a:ext cx="103104" cy="1426186"/>
                <a:chOff x="6006138" y="3143629"/>
                <a:chExt cx="122758" cy="1698043"/>
              </a:xfrm>
            </p:grpSpPr>
            <p:sp>
              <p:nvSpPr>
                <p:cNvPr id="9140" name="Google Shape;9140;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9147" name="Google Shape;9147;p83"/>
          <p:cNvGrpSpPr/>
          <p:nvPr/>
        </p:nvGrpSpPr>
        <p:grpSpPr>
          <a:xfrm>
            <a:off x="5683472" y="3518037"/>
            <a:ext cx="2749952" cy="870677"/>
            <a:chOff x="238125" y="1725700"/>
            <a:chExt cx="7139025" cy="2260325"/>
          </a:xfrm>
        </p:grpSpPr>
        <p:sp>
          <p:nvSpPr>
            <p:cNvPr id="9148" name="Google Shape;9148;p8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3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8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8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8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83"/>
            <p:cNvSpPr/>
            <p:nvPr/>
          </p:nvSpPr>
          <p:spPr>
            <a:xfrm>
              <a:off x="6838275" y="1725700"/>
              <a:ext cx="150" cy="0"/>
            </a:xfrm>
            <a:custGeom>
              <a:avLst/>
              <a:gdLst/>
              <a:ahLst/>
              <a:cxnLst/>
              <a:rect l="l" t="t" r="r" b="b"/>
              <a:pathLst>
                <a:path w="6" h="120000"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8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8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8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8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8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58" name="Google Shape;9158;p83"/>
          <p:cNvGrpSpPr/>
          <p:nvPr/>
        </p:nvGrpSpPr>
        <p:grpSpPr>
          <a:xfrm>
            <a:off x="5953636" y="2459783"/>
            <a:ext cx="1105452" cy="916747"/>
            <a:chOff x="5249100" y="1210600"/>
            <a:chExt cx="3502700" cy="2904775"/>
          </a:xfrm>
        </p:grpSpPr>
        <p:sp>
          <p:nvSpPr>
            <p:cNvPr id="9159" name="Google Shape;9159;p8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8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8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8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63" name="Google Shape;9163;p8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sm" len="sm"/>
            </a:ln>
          </p:spPr>
        </p:cxnSp>
        <p:cxnSp>
          <p:nvCxnSpPr>
            <p:cNvPr id="9164" name="Google Shape;9164;p8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sm" len="sm"/>
            </a:ln>
          </p:spPr>
        </p:cxnSp>
        <p:cxnSp>
          <p:nvCxnSpPr>
            <p:cNvPr id="9165" name="Google Shape;9165;p8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sm" len="sm"/>
            </a:ln>
          </p:spPr>
        </p:cxnSp>
        <p:cxnSp>
          <p:nvCxnSpPr>
            <p:cNvPr id="9166" name="Google Shape;9166;p8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sm" len="sm"/>
            </a:ln>
          </p:spPr>
        </p:cxnSp>
        <p:sp>
          <p:nvSpPr>
            <p:cNvPr id="9167" name="Google Shape;9167;p8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68" name="Google Shape;9168;p83"/>
          <p:cNvGrpSpPr/>
          <p:nvPr/>
        </p:nvGrpSpPr>
        <p:grpSpPr>
          <a:xfrm>
            <a:off x="7136183" y="1179200"/>
            <a:ext cx="1304650" cy="1124855"/>
            <a:chOff x="7287122" y="1165658"/>
            <a:chExt cx="1219413" cy="1051365"/>
          </a:xfrm>
        </p:grpSpPr>
        <p:grpSp>
          <p:nvGrpSpPr>
            <p:cNvPr id="9169" name="Google Shape;9169;p83"/>
            <p:cNvGrpSpPr/>
            <p:nvPr/>
          </p:nvGrpSpPr>
          <p:grpSpPr>
            <a:xfrm>
              <a:off x="7287122" y="1969723"/>
              <a:ext cx="1219413" cy="247300"/>
              <a:chOff x="7287122" y="1969723"/>
              <a:chExt cx="1219413" cy="247300"/>
            </a:xfrm>
          </p:grpSpPr>
          <p:sp>
            <p:nvSpPr>
              <p:cNvPr id="9170" name="Google Shape;9170;p83"/>
              <p:cNvSpPr/>
              <p:nvPr/>
            </p:nvSpPr>
            <p:spPr>
              <a:xfrm flipH="1">
                <a:off x="8366248"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71" name="Google Shape;9171;p83"/>
              <p:cNvGrpSpPr/>
              <p:nvPr/>
            </p:nvGrpSpPr>
            <p:grpSpPr>
              <a:xfrm>
                <a:off x="7287122" y="2063892"/>
                <a:ext cx="1151753" cy="73428"/>
                <a:chOff x="7287122" y="2063892"/>
                <a:chExt cx="1151753" cy="73428"/>
              </a:xfrm>
            </p:grpSpPr>
            <p:sp>
              <p:nvSpPr>
                <p:cNvPr id="9172" name="Google Shape;9172;p8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73" name="Google Shape;9173;p83"/>
                <p:cNvCxnSpPr/>
                <p:nvPr/>
              </p:nvCxnSpPr>
              <p:spPr>
                <a:xfrm rot="10800000">
                  <a:off x="7818475" y="2100600"/>
                  <a:ext cx="620400" cy="0"/>
                </a:xfrm>
                <a:prstGeom prst="straightConnector1">
                  <a:avLst/>
                </a:prstGeom>
                <a:noFill/>
                <a:ln w="9525" cap="flat" cmpd="sng">
                  <a:solidFill>
                    <a:srgbClr val="CFD9E0"/>
                  </a:solidFill>
                  <a:prstDash val="solid"/>
                  <a:round/>
                  <a:headEnd type="none" w="sm" len="sm"/>
                  <a:tailEnd type="oval" w="med" len="med"/>
                </a:ln>
              </p:spPr>
            </p:cxnSp>
          </p:grpSp>
        </p:grpSp>
        <p:grpSp>
          <p:nvGrpSpPr>
            <p:cNvPr id="9174" name="Google Shape;9174;p83"/>
            <p:cNvGrpSpPr/>
            <p:nvPr/>
          </p:nvGrpSpPr>
          <p:grpSpPr>
            <a:xfrm>
              <a:off x="7287122" y="1712201"/>
              <a:ext cx="1219403" cy="246767"/>
              <a:chOff x="7287122" y="1712201"/>
              <a:chExt cx="1219403" cy="246767"/>
            </a:xfrm>
          </p:grpSpPr>
          <p:sp>
            <p:nvSpPr>
              <p:cNvPr id="9175" name="Google Shape;9175;p8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76" name="Google Shape;9176;p83"/>
              <p:cNvGrpSpPr/>
              <p:nvPr/>
            </p:nvGrpSpPr>
            <p:grpSpPr>
              <a:xfrm>
                <a:off x="7287122" y="1842861"/>
                <a:ext cx="1005303" cy="73419"/>
                <a:chOff x="7287122" y="1842861"/>
                <a:chExt cx="1005303" cy="73419"/>
              </a:xfrm>
            </p:grpSpPr>
            <p:sp>
              <p:nvSpPr>
                <p:cNvPr id="9177" name="Google Shape;9177;p8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78" name="Google Shape;9178;p83"/>
                <p:cNvCxnSpPr/>
                <p:nvPr/>
              </p:nvCxnSpPr>
              <p:spPr>
                <a:xfrm rot="10800000">
                  <a:off x="7818425" y="1879575"/>
                  <a:ext cx="474000" cy="0"/>
                </a:xfrm>
                <a:prstGeom prst="straightConnector1">
                  <a:avLst/>
                </a:prstGeom>
                <a:noFill/>
                <a:ln w="9525" cap="flat" cmpd="sng">
                  <a:solidFill>
                    <a:srgbClr val="A5B7C6"/>
                  </a:solidFill>
                  <a:prstDash val="solid"/>
                  <a:round/>
                  <a:headEnd type="none" w="sm" len="sm"/>
                  <a:tailEnd type="oval" w="med" len="med"/>
                </a:ln>
              </p:spPr>
            </p:cxnSp>
          </p:grpSp>
        </p:grpSp>
        <p:grpSp>
          <p:nvGrpSpPr>
            <p:cNvPr id="9179" name="Google Shape;9179;p83"/>
            <p:cNvGrpSpPr/>
            <p:nvPr/>
          </p:nvGrpSpPr>
          <p:grpSpPr>
            <a:xfrm>
              <a:off x="7287122" y="1447520"/>
              <a:ext cx="1219403" cy="286667"/>
              <a:chOff x="7287122" y="1447520"/>
              <a:chExt cx="1219403" cy="286667"/>
            </a:xfrm>
          </p:grpSpPr>
          <p:sp>
            <p:nvSpPr>
              <p:cNvPr id="9180" name="Google Shape;9180;p8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81" name="Google Shape;9181;p83"/>
              <p:cNvGrpSpPr/>
              <p:nvPr/>
            </p:nvGrpSpPr>
            <p:grpSpPr>
              <a:xfrm>
                <a:off x="7287122" y="1581977"/>
                <a:ext cx="852803" cy="73428"/>
                <a:chOff x="7287122" y="1581977"/>
                <a:chExt cx="852803" cy="73428"/>
              </a:xfrm>
            </p:grpSpPr>
            <p:sp>
              <p:nvSpPr>
                <p:cNvPr id="9182" name="Google Shape;9182;p8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83" name="Google Shape;9183;p83"/>
                <p:cNvCxnSpPr/>
                <p:nvPr/>
              </p:nvCxnSpPr>
              <p:spPr>
                <a:xfrm rot="10800000">
                  <a:off x="7818325" y="1618700"/>
                  <a:ext cx="321600" cy="0"/>
                </a:xfrm>
                <a:prstGeom prst="straightConnector1">
                  <a:avLst/>
                </a:prstGeom>
                <a:noFill/>
                <a:ln w="9525" cap="flat" cmpd="sng">
                  <a:solidFill>
                    <a:srgbClr val="869FB2"/>
                  </a:solidFill>
                  <a:prstDash val="solid"/>
                  <a:round/>
                  <a:headEnd type="none" w="sm" len="sm"/>
                  <a:tailEnd type="oval" w="med" len="med"/>
                </a:ln>
              </p:spPr>
            </p:cxnSp>
          </p:grpSp>
        </p:grpSp>
        <p:grpSp>
          <p:nvGrpSpPr>
            <p:cNvPr id="9184" name="Google Shape;9184;p83"/>
            <p:cNvGrpSpPr/>
            <p:nvPr/>
          </p:nvGrpSpPr>
          <p:grpSpPr>
            <a:xfrm>
              <a:off x="7287122" y="1165658"/>
              <a:ext cx="1219403" cy="344253"/>
              <a:chOff x="7287122" y="1165658"/>
              <a:chExt cx="1219403" cy="344253"/>
            </a:xfrm>
          </p:grpSpPr>
          <p:sp>
            <p:nvSpPr>
              <p:cNvPr id="9185" name="Google Shape;9185;p8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86" name="Google Shape;9186;p83"/>
              <p:cNvGrpSpPr/>
              <p:nvPr/>
            </p:nvGrpSpPr>
            <p:grpSpPr>
              <a:xfrm>
                <a:off x="7287122" y="1341025"/>
                <a:ext cx="695703" cy="73419"/>
                <a:chOff x="7287122" y="1341025"/>
                <a:chExt cx="695703" cy="73419"/>
              </a:xfrm>
            </p:grpSpPr>
            <p:sp>
              <p:nvSpPr>
                <p:cNvPr id="9187" name="Google Shape;9187;p8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88" name="Google Shape;9188;p83"/>
                <p:cNvCxnSpPr/>
                <p:nvPr/>
              </p:nvCxnSpPr>
              <p:spPr>
                <a:xfrm rot="10800000">
                  <a:off x="7818425" y="1377750"/>
                  <a:ext cx="164400" cy="0"/>
                </a:xfrm>
                <a:prstGeom prst="straightConnector1">
                  <a:avLst/>
                </a:prstGeom>
                <a:noFill/>
                <a:ln w="9525" cap="flat" cmpd="sng">
                  <a:solidFill>
                    <a:srgbClr val="869FB1"/>
                  </a:solidFill>
                  <a:prstDash val="solid"/>
                  <a:round/>
                  <a:headEnd type="none" w="sm" len="sm"/>
                  <a:tailEnd type="oval" w="med" len="med"/>
                </a:ln>
              </p:spPr>
            </p:cxnSp>
          </p:grpSp>
        </p:grpSp>
      </p:grpSp>
      <p:grpSp>
        <p:nvGrpSpPr>
          <p:cNvPr id="9189" name="Google Shape;9189;p83"/>
          <p:cNvGrpSpPr/>
          <p:nvPr/>
        </p:nvGrpSpPr>
        <p:grpSpPr>
          <a:xfrm>
            <a:off x="5802679" y="1185223"/>
            <a:ext cx="1397729" cy="1098539"/>
            <a:chOff x="5900602" y="1193063"/>
            <a:chExt cx="1299850" cy="1021707"/>
          </a:xfrm>
        </p:grpSpPr>
        <p:grpSp>
          <p:nvGrpSpPr>
            <p:cNvPr id="9190" name="Google Shape;9190;p83"/>
            <p:cNvGrpSpPr/>
            <p:nvPr/>
          </p:nvGrpSpPr>
          <p:grpSpPr>
            <a:xfrm>
              <a:off x="6520337" y="1193063"/>
              <a:ext cx="341814" cy="799958"/>
              <a:chOff x="6520338" y="1193063"/>
              <a:chExt cx="341814" cy="799958"/>
            </a:xfrm>
          </p:grpSpPr>
          <p:grpSp>
            <p:nvGrpSpPr>
              <p:cNvPr id="9191" name="Google Shape;9191;p83"/>
              <p:cNvGrpSpPr/>
              <p:nvPr/>
            </p:nvGrpSpPr>
            <p:grpSpPr>
              <a:xfrm>
                <a:off x="6520338" y="1589527"/>
                <a:ext cx="213949" cy="403494"/>
                <a:chOff x="6520338" y="1589527"/>
                <a:chExt cx="213949" cy="403494"/>
              </a:xfrm>
            </p:grpSpPr>
            <p:sp>
              <p:nvSpPr>
                <p:cNvPr id="9192" name="Google Shape;9192;p8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8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94" name="Google Shape;9194;p83"/>
              <p:cNvGrpSpPr/>
              <p:nvPr/>
            </p:nvGrpSpPr>
            <p:grpSpPr>
              <a:xfrm>
                <a:off x="6577204" y="1193063"/>
                <a:ext cx="284947" cy="464512"/>
                <a:chOff x="6577204" y="1193063"/>
                <a:chExt cx="284947" cy="464512"/>
              </a:xfrm>
            </p:grpSpPr>
            <p:sp>
              <p:nvSpPr>
                <p:cNvPr id="9195" name="Google Shape;9195;p8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196" name="Google Shape;9196;p83"/>
                <p:cNvCxnSpPr/>
                <p:nvPr/>
              </p:nvCxnSpPr>
              <p:spPr>
                <a:xfrm rot="10800000">
                  <a:off x="6677825" y="1279575"/>
                  <a:ext cx="0" cy="378000"/>
                </a:xfrm>
                <a:prstGeom prst="straightConnector1">
                  <a:avLst/>
                </a:prstGeom>
                <a:noFill/>
                <a:ln w="9525" cap="flat" cmpd="sng">
                  <a:solidFill>
                    <a:srgbClr val="A5B7C6"/>
                  </a:solidFill>
                  <a:prstDash val="solid"/>
                  <a:round/>
                  <a:headEnd type="none" w="sm" len="sm"/>
                  <a:tailEnd type="oval" w="med" len="med"/>
                </a:ln>
              </p:spPr>
            </p:cxnSp>
          </p:grpSp>
        </p:grpSp>
        <p:grpSp>
          <p:nvGrpSpPr>
            <p:cNvPr id="9197" name="Google Shape;9197;p83"/>
            <p:cNvGrpSpPr/>
            <p:nvPr/>
          </p:nvGrpSpPr>
          <p:grpSpPr>
            <a:xfrm>
              <a:off x="6238903" y="1193063"/>
              <a:ext cx="300475" cy="900151"/>
              <a:chOff x="6238903" y="1193063"/>
              <a:chExt cx="300475" cy="900151"/>
            </a:xfrm>
          </p:grpSpPr>
          <p:grpSp>
            <p:nvGrpSpPr>
              <p:cNvPr id="9198" name="Google Shape;9198;p83"/>
              <p:cNvGrpSpPr/>
              <p:nvPr/>
            </p:nvGrpSpPr>
            <p:grpSpPr>
              <a:xfrm>
                <a:off x="6290865" y="1489315"/>
                <a:ext cx="248514" cy="603899"/>
                <a:chOff x="6290865" y="1489315"/>
                <a:chExt cx="248514" cy="603899"/>
              </a:xfrm>
            </p:grpSpPr>
            <p:sp>
              <p:nvSpPr>
                <p:cNvPr id="9199" name="Google Shape;9199;p8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8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01" name="Google Shape;9201;p83"/>
              <p:cNvGrpSpPr/>
              <p:nvPr/>
            </p:nvGrpSpPr>
            <p:grpSpPr>
              <a:xfrm>
                <a:off x="6238903" y="1193063"/>
                <a:ext cx="284947" cy="333087"/>
                <a:chOff x="6238903" y="1193063"/>
                <a:chExt cx="284947" cy="333087"/>
              </a:xfrm>
            </p:grpSpPr>
            <p:sp>
              <p:nvSpPr>
                <p:cNvPr id="9202" name="Google Shape;9202;p8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203" name="Google Shape;9203;p83"/>
                <p:cNvCxnSpPr/>
                <p:nvPr/>
              </p:nvCxnSpPr>
              <p:spPr>
                <a:xfrm rot="10800000">
                  <a:off x="6431250" y="1279250"/>
                  <a:ext cx="0" cy="246900"/>
                </a:xfrm>
                <a:prstGeom prst="straightConnector1">
                  <a:avLst/>
                </a:prstGeom>
                <a:noFill/>
                <a:ln w="9525" cap="flat" cmpd="sng">
                  <a:solidFill>
                    <a:srgbClr val="869FB2"/>
                  </a:solidFill>
                  <a:prstDash val="solid"/>
                  <a:round/>
                  <a:headEnd type="none" w="sm" len="sm"/>
                  <a:tailEnd type="oval" w="med" len="med"/>
                </a:ln>
              </p:spPr>
            </p:cxnSp>
          </p:grpSp>
        </p:grpSp>
        <p:grpSp>
          <p:nvGrpSpPr>
            <p:cNvPr id="9204" name="Google Shape;9204;p83"/>
            <p:cNvGrpSpPr/>
            <p:nvPr/>
          </p:nvGrpSpPr>
          <p:grpSpPr>
            <a:xfrm>
              <a:off x="5900602" y="1193063"/>
              <a:ext cx="444346" cy="1021707"/>
              <a:chOff x="5900602" y="1193063"/>
              <a:chExt cx="444346" cy="1021707"/>
            </a:xfrm>
          </p:grpSpPr>
          <p:grpSp>
            <p:nvGrpSpPr>
              <p:cNvPr id="9205" name="Google Shape;9205;p83"/>
              <p:cNvGrpSpPr/>
              <p:nvPr/>
            </p:nvGrpSpPr>
            <p:grpSpPr>
              <a:xfrm>
                <a:off x="6046502" y="1367784"/>
                <a:ext cx="298446" cy="846986"/>
                <a:chOff x="6046502" y="1367784"/>
                <a:chExt cx="298446" cy="846986"/>
              </a:xfrm>
            </p:grpSpPr>
            <p:sp>
              <p:nvSpPr>
                <p:cNvPr id="9206" name="Google Shape;9206;p8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8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08" name="Google Shape;9208;p83"/>
              <p:cNvGrpSpPr/>
              <p:nvPr/>
            </p:nvGrpSpPr>
            <p:grpSpPr>
              <a:xfrm>
                <a:off x="5900602" y="1193063"/>
                <a:ext cx="284947" cy="182312"/>
                <a:chOff x="5900602" y="1193063"/>
                <a:chExt cx="284947" cy="182312"/>
              </a:xfrm>
            </p:grpSpPr>
            <p:sp>
              <p:nvSpPr>
                <p:cNvPr id="9209" name="Google Shape;9209;p8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210" name="Google Shape;9210;p83"/>
                <p:cNvCxnSpPr/>
                <p:nvPr/>
              </p:nvCxnSpPr>
              <p:spPr>
                <a:xfrm rot="10800000">
                  <a:off x="6156950" y="1279675"/>
                  <a:ext cx="0" cy="95700"/>
                </a:xfrm>
                <a:prstGeom prst="straightConnector1">
                  <a:avLst/>
                </a:prstGeom>
                <a:noFill/>
                <a:ln w="9525" cap="flat" cmpd="sng">
                  <a:solidFill>
                    <a:srgbClr val="657E93"/>
                  </a:solidFill>
                  <a:prstDash val="solid"/>
                  <a:round/>
                  <a:headEnd type="none" w="sm" len="sm"/>
                  <a:tailEnd type="oval" w="med" len="med"/>
                </a:ln>
              </p:spPr>
            </p:cxnSp>
          </p:grpSp>
        </p:grpSp>
        <p:grpSp>
          <p:nvGrpSpPr>
            <p:cNvPr id="9211" name="Google Shape;9211;p83"/>
            <p:cNvGrpSpPr/>
            <p:nvPr/>
          </p:nvGrpSpPr>
          <p:grpSpPr>
            <a:xfrm>
              <a:off x="6738299" y="1193063"/>
              <a:ext cx="462153" cy="707633"/>
              <a:chOff x="6738299" y="1193063"/>
              <a:chExt cx="462153" cy="707633"/>
            </a:xfrm>
          </p:grpSpPr>
          <p:grpSp>
            <p:nvGrpSpPr>
              <p:cNvPr id="9212" name="Google Shape;9212;p83"/>
              <p:cNvGrpSpPr/>
              <p:nvPr/>
            </p:nvGrpSpPr>
            <p:grpSpPr>
              <a:xfrm>
                <a:off x="6915505" y="1193063"/>
                <a:ext cx="284947" cy="597387"/>
                <a:chOff x="6915505" y="1193063"/>
                <a:chExt cx="284947" cy="597387"/>
              </a:xfrm>
            </p:grpSpPr>
            <p:sp>
              <p:nvSpPr>
                <p:cNvPr id="9213" name="Google Shape;9213;p8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9214" name="Google Shape;9214;p83"/>
                <p:cNvCxnSpPr/>
                <p:nvPr/>
              </p:nvCxnSpPr>
              <p:spPr>
                <a:xfrm rot="10800000">
                  <a:off x="6938275" y="1279850"/>
                  <a:ext cx="0" cy="510600"/>
                </a:xfrm>
                <a:prstGeom prst="straightConnector1">
                  <a:avLst/>
                </a:prstGeom>
                <a:noFill/>
                <a:ln w="9525" cap="flat" cmpd="sng">
                  <a:solidFill>
                    <a:srgbClr val="E3E7EA"/>
                  </a:solidFill>
                  <a:prstDash val="solid"/>
                  <a:round/>
                  <a:headEnd type="none" w="sm" len="sm"/>
                  <a:tailEnd type="oval" w="med" len="med"/>
                </a:ln>
              </p:spPr>
            </p:cxnSp>
          </p:grpSp>
          <p:grpSp>
            <p:nvGrpSpPr>
              <p:cNvPr id="9215" name="Google Shape;9215;p83"/>
              <p:cNvGrpSpPr/>
              <p:nvPr/>
            </p:nvGrpSpPr>
            <p:grpSpPr>
              <a:xfrm>
                <a:off x="6738299" y="1684726"/>
                <a:ext cx="230066" cy="215971"/>
                <a:chOff x="6738299" y="1684726"/>
                <a:chExt cx="230066" cy="215971"/>
              </a:xfrm>
            </p:grpSpPr>
            <p:sp>
              <p:nvSpPr>
                <p:cNvPr id="9216" name="Google Shape;9216;p8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83"/>
                <p:cNvSpPr/>
                <p:nvPr/>
              </p:nvSpPr>
              <p:spPr>
                <a:xfrm rot="-5400000" flipH="1">
                  <a:off x="6799181" y="1623844"/>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21"/>
        <p:cNvGrpSpPr/>
        <p:nvPr/>
      </p:nvGrpSpPr>
      <p:grpSpPr>
        <a:xfrm>
          <a:off x="0" y="0"/>
          <a:ext cx="0" cy="0"/>
          <a:chOff x="0" y="0"/>
          <a:chExt cx="0" cy="0"/>
        </a:xfrm>
      </p:grpSpPr>
      <p:sp>
        <p:nvSpPr>
          <p:cNvPr id="9222" name="Google Shape;9222;p84"/>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223" name="Google Shape;9223;p84"/>
          <p:cNvSpPr txBox="1">
            <a:spLocks noGrp="1"/>
          </p:cNvSpPr>
          <p:nvPr>
            <p:ph type="body" idx="4294967295"/>
          </p:nvPr>
        </p:nvSpPr>
        <p:spPr>
          <a:xfrm>
            <a:off x="828875" y="1610275"/>
            <a:ext cx="75258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224" name="Google Shape;9224;p84"/>
          <p:cNvGrpSpPr/>
          <p:nvPr/>
        </p:nvGrpSpPr>
        <p:grpSpPr>
          <a:xfrm>
            <a:off x="839307" y="2318098"/>
            <a:ext cx="387992" cy="329326"/>
            <a:chOff x="839307" y="2318098"/>
            <a:chExt cx="387992" cy="329326"/>
          </a:xfrm>
        </p:grpSpPr>
        <p:sp>
          <p:nvSpPr>
            <p:cNvPr id="9225" name="Google Shape;9225;p84"/>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84"/>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84"/>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84"/>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84"/>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84"/>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84"/>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84"/>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84"/>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84"/>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35" name="Google Shape;9235;p84"/>
          <p:cNvGrpSpPr/>
          <p:nvPr/>
        </p:nvGrpSpPr>
        <p:grpSpPr>
          <a:xfrm>
            <a:off x="1414990" y="2289671"/>
            <a:ext cx="387073" cy="385996"/>
            <a:chOff x="1414990" y="2289671"/>
            <a:chExt cx="387073" cy="385996"/>
          </a:xfrm>
        </p:grpSpPr>
        <p:sp>
          <p:nvSpPr>
            <p:cNvPr id="9236" name="Google Shape;9236;p84"/>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84"/>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84"/>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84"/>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84"/>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84"/>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84"/>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84"/>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84"/>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84"/>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84"/>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84"/>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84"/>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84"/>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84"/>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84"/>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84"/>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84"/>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54" name="Google Shape;9254;p84"/>
          <p:cNvGrpSpPr/>
          <p:nvPr/>
        </p:nvGrpSpPr>
        <p:grpSpPr>
          <a:xfrm>
            <a:off x="1989911" y="2306065"/>
            <a:ext cx="387099" cy="353207"/>
            <a:chOff x="1989911" y="2306065"/>
            <a:chExt cx="387099" cy="353207"/>
          </a:xfrm>
        </p:grpSpPr>
        <p:sp>
          <p:nvSpPr>
            <p:cNvPr id="9255" name="Google Shape;9255;p84"/>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84"/>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84"/>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84"/>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84"/>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84"/>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84"/>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62" name="Google Shape;9262;p84"/>
          <p:cNvGrpSpPr/>
          <p:nvPr/>
        </p:nvGrpSpPr>
        <p:grpSpPr>
          <a:xfrm>
            <a:off x="2593102" y="2288778"/>
            <a:ext cx="204663" cy="363007"/>
            <a:chOff x="2593102" y="2288778"/>
            <a:chExt cx="204663" cy="363007"/>
          </a:xfrm>
        </p:grpSpPr>
        <p:sp>
          <p:nvSpPr>
            <p:cNvPr id="9263" name="Google Shape;9263;p84"/>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84"/>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84"/>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84"/>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84"/>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84"/>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84"/>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84"/>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84"/>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72" name="Google Shape;9272;p84"/>
          <p:cNvGrpSpPr/>
          <p:nvPr/>
        </p:nvGrpSpPr>
        <p:grpSpPr>
          <a:xfrm>
            <a:off x="2970874" y="2329763"/>
            <a:ext cx="403651" cy="305996"/>
            <a:chOff x="2970874" y="2329763"/>
            <a:chExt cx="403651" cy="305996"/>
          </a:xfrm>
        </p:grpSpPr>
        <p:sp>
          <p:nvSpPr>
            <p:cNvPr id="9273" name="Google Shape;9273;p84"/>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84"/>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84"/>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84"/>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84"/>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84"/>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84"/>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84"/>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84"/>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82" name="Google Shape;9282;p84"/>
          <p:cNvGrpSpPr/>
          <p:nvPr/>
        </p:nvGrpSpPr>
        <p:grpSpPr>
          <a:xfrm>
            <a:off x="3545795" y="2318755"/>
            <a:ext cx="387834" cy="327932"/>
            <a:chOff x="3545795" y="2318755"/>
            <a:chExt cx="387834" cy="327932"/>
          </a:xfrm>
        </p:grpSpPr>
        <p:sp>
          <p:nvSpPr>
            <p:cNvPr id="9283" name="Google Shape;9283;p84"/>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84"/>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84"/>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286" name="Google Shape;9286;p84"/>
            <p:cNvGrpSpPr/>
            <p:nvPr/>
          </p:nvGrpSpPr>
          <p:grpSpPr>
            <a:xfrm>
              <a:off x="3545795" y="2322301"/>
              <a:ext cx="387834" cy="324387"/>
              <a:chOff x="3545795" y="2322301"/>
              <a:chExt cx="387834" cy="324387"/>
            </a:xfrm>
          </p:grpSpPr>
          <p:sp>
            <p:nvSpPr>
              <p:cNvPr id="9287" name="Google Shape;9287;p84"/>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84"/>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84"/>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84"/>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84"/>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84"/>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84"/>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9294" name="Google Shape;9294;p84"/>
          <p:cNvGrpSpPr/>
          <p:nvPr/>
        </p:nvGrpSpPr>
        <p:grpSpPr>
          <a:xfrm>
            <a:off x="4718468" y="2306984"/>
            <a:ext cx="364295" cy="351553"/>
            <a:chOff x="4718468" y="2306984"/>
            <a:chExt cx="364295" cy="351553"/>
          </a:xfrm>
        </p:grpSpPr>
        <p:sp>
          <p:nvSpPr>
            <p:cNvPr id="9295" name="Google Shape;9295;p84"/>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84"/>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84"/>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84"/>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84"/>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84"/>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84"/>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84"/>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84"/>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84"/>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05" name="Google Shape;9305;p84"/>
          <p:cNvGrpSpPr/>
          <p:nvPr/>
        </p:nvGrpSpPr>
        <p:grpSpPr>
          <a:xfrm>
            <a:off x="4147908" y="2303017"/>
            <a:ext cx="361194" cy="359355"/>
            <a:chOff x="4147908" y="2303017"/>
            <a:chExt cx="361194" cy="359355"/>
          </a:xfrm>
        </p:grpSpPr>
        <p:sp>
          <p:nvSpPr>
            <p:cNvPr id="9306" name="Google Shape;9306;p84"/>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84"/>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84"/>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84"/>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84"/>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84"/>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84"/>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84"/>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84"/>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84"/>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84"/>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84"/>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84"/>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84"/>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20" name="Google Shape;9320;p84"/>
          <p:cNvGrpSpPr/>
          <p:nvPr/>
        </p:nvGrpSpPr>
        <p:grpSpPr>
          <a:xfrm>
            <a:off x="5292128" y="2299891"/>
            <a:ext cx="367027" cy="365214"/>
            <a:chOff x="5292128" y="2299891"/>
            <a:chExt cx="367027" cy="365214"/>
          </a:xfrm>
        </p:grpSpPr>
        <p:sp>
          <p:nvSpPr>
            <p:cNvPr id="9321" name="Google Shape;9321;p84"/>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84"/>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84"/>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84"/>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84"/>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84"/>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27" name="Google Shape;9327;p84"/>
          <p:cNvGrpSpPr/>
          <p:nvPr/>
        </p:nvGrpSpPr>
        <p:grpSpPr>
          <a:xfrm>
            <a:off x="5873617" y="2309901"/>
            <a:ext cx="345720" cy="345720"/>
            <a:chOff x="5873617" y="2309901"/>
            <a:chExt cx="345720" cy="345720"/>
          </a:xfrm>
        </p:grpSpPr>
        <p:sp>
          <p:nvSpPr>
            <p:cNvPr id="9328" name="Google Shape;9328;p84"/>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84"/>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84"/>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84"/>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84"/>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84"/>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84"/>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84"/>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84"/>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84"/>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84"/>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84"/>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84"/>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84"/>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84"/>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84"/>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84"/>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84"/>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84"/>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47" name="Google Shape;9347;p84"/>
          <p:cNvGrpSpPr/>
          <p:nvPr/>
        </p:nvGrpSpPr>
        <p:grpSpPr>
          <a:xfrm>
            <a:off x="6863329" y="2297710"/>
            <a:ext cx="391460" cy="370127"/>
            <a:chOff x="6863329" y="2297710"/>
            <a:chExt cx="391460" cy="370127"/>
          </a:xfrm>
        </p:grpSpPr>
        <p:sp>
          <p:nvSpPr>
            <p:cNvPr id="9348" name="Google Shape;9348;p84"/>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84"/>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84"/>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84"/>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84"/>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84"/>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84"/>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84"/>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84"/>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57" name="Google Shape;9357;p84"/>
          <p:cNvGrpSpPr/>
          <p:nvPr/>
        </p:nvGrpSpPr>
        <p:grpSpPr>
          <a:xfrm>
            <a:off x="7421488" y="2318518"/>
            <a:ext cx="342619" cy="328459"/>
            <a:chOff x="7421488" y="2318518"/>
            <a:chExt cx="342619" cy="328459"/>
          </a:xfrm>
        </p:grpSpPr>
        <p:sp>
          <p:nvSpPr>
            <p:cNvPr id="9358" name="Google Shape;9358;p84"/>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84"/>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84"/>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84"/>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84"/>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84"/>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84"/>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65" name="Google Shape;9365;p84"/>
          <p:cNvGrpSpPr/>
          <p:nvPr/>
        </p:nvGrpSpPr>
        <p:grpSpPr>
          <a:xfrm>
            <a:off x="2508373" y="2779889"/>
            <a:ext cx="337523" cy="337680"/>
            <a:chOff x="2508373" y="2779889"/>
            <a:chExt cx="337523" cy="337680"/>
          </a:xfrm>
        </p:grpSpPr>
        <p:sp>
          <p:nvSpPr>
            <p:cNvPr id="9366" name="Google Shape;9366;p84"/>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84"/>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84"/>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84"/>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84"/>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84"/>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72" name="Google Shape;9372;p84"/>
          <p:cNvGrpSpPr/>
          <p:nvPr/>
        </p:nvGrpSpPr>
        <p:grpSpPr>
          <a:xfrm>
            <a:off x="1884401" y="4141593"/>
            <a:ext cx="410613" cy="372230"/>
            <a:chOff x="1884401" y="4141593"/>
            <a:chExt cx="410613" cy="372230"/>
          </a:xfrm>
        </p:grpSpPr>
        <p:sp>
          <p:nvSpPr>
            <p:cNvPr id="9373" name="Google Shape;9373;p84"/>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84"/>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84"/>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84"/>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84"/>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84"/>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84"/>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80" name="Google Shape;9380;p84"/>
          <p:cNvGrpSpPr/>
          <p:nvPr/>
        </p:nvGrpSpPr>
        <p:grpSpPr>
          <a:xfrm>
            <a:off x="1430832" y="2773689"/>
            <a:ext cx="294515" cy="349898"/>
            <a:chOff x="1430832" y="2773689"/>
            <a:chExt cx="294515" cy="349898"/>
          </a:xfrm>
        </p:grpSpPr>
        <p:sp>
          <p:nvSpPr>
            <p:cNvPr id="9381" name="Google Shape;9381;p84"/>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84"/>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84"/>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84"/>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84"/>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84"/>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84"/>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84"/>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84"/>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84"/>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84"/>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84"/>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84"/>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94" name="Google Shape;9394;p84"/>
          <p:cNvGrpSpPr/>
          <p:nvPr/>
        </p:nvGrpSpPr>
        <p:grpSpPr>
          <a:xfrm>
            <a:off x="3082217" y="2788586"/>
            <a:ext cx="288866" cy="320235"/>
            <a:chOff x="3082217" y="2788586"/>
            <a:chExt cx="288866" cy="320235"/>
          </a:xfrm>
        </p:grpSpPr>
        <p:sp>
          <p:nvSpPr>
            <p:cNvPr id="9395" name="Google Shape;9395;p84"/>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84"/>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84"/>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84"/>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84"/>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84"/>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84"/>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02" name="Google Shape;9402;p84"/>
          <p:cNvGrpSpPr/>
          <p:nvPr/>
        </p:nvGrpSpPr>
        <p:grpSpPr>
          <a:xfrm>
            <a:off x="3610557" y="2780704"/>
            <a:ext cx="325016" cy="336051"/>
            <a:chOff x="3610557" y="2780704"/>
            <a:chExt cx="325016" cy="336051"/>
          </a:xfrm>
        </p:grpSpPr>
        <p:sp>
          <p:nvSpPr>
            <p:cNvPr id="9403" name="Google Shape;9403;p84"/>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84"/>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84"/>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06" name="Google Shape;9406;p84"/>
          <p:cNvGrpSpPr/>
          <p:nvPr/>
        </p:nvGrpSpPr>
        <p:grpSpPr>
          <a:xfrm>
            <a:off x="4179067" y="2811495"/>
            <a:ext cx="286475" cy="274390"/>
            <a:chOff x="4179067" y="2811495"/>
            <a:chExt cx="286475" cy="274390"/>
          </a:xfrm>
        </p:grpSpPr>
        <p:sp>
          <p:nvSpPr>
            <p:cNvPr id="9407" name="Google Shape;9407;p84"/>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84"/>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84"/>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84"/>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84"/>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84"/>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84"/>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84"/>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84"/>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16" name="Google Shape;9416;p84"/>
          <p:cNvGrpSpPr/>
          <p:nvPr/>
        </p:nvGrpSpPr>
        <p:grpSpPr>
          <a:xfrm>
            <a:off x="4686757" y="2762156"/>
            <a:ext cx="371047" cy="374199"/>
            <a:chOff x="4686757" y="2762156"/>
            <a:chExt cx="371047" cy="374199"/>
          </a:xfrm>
        </p:grpSpPr>
        <p:sp>
          <p:nvSpPr>
            <p:cNvPr id="9417" name="Google Shape;9417;p84"/>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84"/>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84"/>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84"/>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84"/>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84"/>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84"/>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24" name="Google Shape;9424;p84"/>
          <p:cNvGrpSpPr/>
          <p:nvPr/>
        </p:nvGrpSpPr>
        <p:grpSpPr>
          <a:xfrm>
            <a:off x="5221613" y="2784802"/>
            <a:ext cx="406567" cy="327855"/>
            <a:chOff x="5221613" y="2784802"/>
            <a:chExt cx="406567" cy="327855"/>
          </a:xfrm>
        </p:grpSpPr>
        <p:sp>
          <p:nvSpPr>
            <p:cNvPr id="9425" name="Google Shape;9425;p84"/>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84"/>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84"/>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84"/>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84"/>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84"/>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84"/>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84"/>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84"/>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84"/>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84"/>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84"/>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84"/>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84"/>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84"/>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84"/>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84"/>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84"/>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84"/>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84"/>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84"/>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84"/>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84"/>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84"/>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84"/>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84"/>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84"/>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84"/>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84"/>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84"/>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55" name="Google Shape;9455;p84"/>
          <p:cNvGrpSpPr/>
          <p:nvPr/>
        </p:nvGrpSpPr>
        <p:grpSpPr>
          <a:xfrm>
            <a:off x="5812586" y="2760921"/>
            <a:ext cx="303606" cy="375434"/>
            <a:chOff x="5812586" y="2760921"/>
            <a:chExt cx="303606" cy="375434"/>
          </a:xfrm>
        </p:grpSpPr>
        <p:sp>
          <p:nvSpPr>
            <p:cNvPr id="9456" name="Google Shape;9456;p84"/>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84"/>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84"/>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84"/>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84"/>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84"/>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84"/>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84"/>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84"/>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84"/>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84"/>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67" name="Google Shape;9467;p84"/>
          <p:cNvGrpSpPr/>
          <p:nvPr/>
        </p:nvGrpSpPr>
        <p:grpSpPr>
          <a:xfrm>
            <a:off x="6334673" y="2759633"/>
            <a:ext cx="378508" cy="378167"/>
            <a:chOff x="6334673" y="2759633"/>
            <a:chExt cx="378508" cy="378167"/>
          </a:xfrm>
        </p:grpSpPr>
        <p:sp>
          <p:nvSpPr>
            <p:cNvPr id="9468" name="Google Shape;9468;p84"/>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84"/>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84"/>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84"/>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72" name="Google Shape;9472;p84"/>
          <p:cNvGrpSpPr/>
          <p:nvPr/>
        </p:nvGrpSpPr>
        <p:grpSpPr>
          <a:xfrm>
            <a:off x="8012645" y="2806477"/>
            <a:ext cx="319763" cy="284506"/>
            <a:chOff x="8012645" y="2806477"/>
            <a:chExt cx="319763" cy="284506"/>
          </a:xfrm>
        </p:grpSpPr>
        <p:sp>
          <p:nvSpPr>
            <p:cNvPr id="9473" name="Google Shape;9473;p84"/>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84"/>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84"/>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84"/>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84"/>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84"/>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84"/>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84"/>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84"/>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84"/>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83" name="Google Shape;9483;p84"/>
          <p:cNvGrpSpPr/>
          <p:nvPr/>
        </p:nvGrpSpPr>
        <p:grpSpPr>
          <a:xfrm>
            <a:off x="2454435" y="4162138"/>
            <a:ext cx="385339" cy="388072"/>
            <a:chOff x="2454435" y="4162138"/>
            <a:chExt cx="385339" cy="388072"/>
          </a:xfrm>
        </p:grpSpPr>
        <p:sp>
          <p:nvSpPr>
            <p:cNvPr id="9484" name="Google Shape;9484;p84"/>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84"/>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84"/>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84"/>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84"/>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84"/>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84"/>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84"/>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84"/>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84"/>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84"/>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95" name="Google Shape;9495;p84"/>
          <p:cNvGrpSpPr/>
          <p:nvPr/>
        </p:nvGrpSpPr>
        <p:grpSpPr>
          <a:xfrm>
            <a:off x="3601939" y="4161192"/>
            <a:ext cx="275179" cy="388912"/>
            <a:chOff x="3601939" y="4161192"/>
            <a:chExt cx="275179" cy="388912"/>
          </a:xfrm>
        </p:grpSpPr>
        <p:sp>
          <p:nvSpPr>
            <p:cNvPr id="9496" name="Google Shape;9496;p84"/>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84"/>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84"/>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84"/>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84"/>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84"/>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84"/>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84"/>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84"/>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84"/>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06" name="Google Shape;9506;p84"/>
          <p:cNvGrpSpPr/>
          <p:nvPr/>
        </p:nvGrpSpPr>
        <p:grpSpPr>
          <a:xfrm>
            <a:off x="836023" y="3215146"/>
            <a:ext cx="375802" cy="371677"/>
            <a:chOff x="836023" y="3215146"/>
            <a:chExt cx="375802" cy="371677"/>
          </a:xfrm>
        </p:grpSpPr>
        <p:sp>
          <p:nvSpPr>
            <p:cNvPr id="9507" name="Google Shape;9507;p84"/>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84"/>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84"/>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84"/>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84"/>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84"/>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84"/>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84"/>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84"/>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84"/>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84"/>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84"/>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84"/>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84"/>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84"/>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84"/>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23" name="Google Shape;9523;p84"/>
          <p:cNvGrpSpPr/>
          <p:nvPr/>
        </p:nvGrpSpPr>
        <p:grpSpPr>
          <a:xfrm>
            <a:off x="1356297" y="3210890"/>
            <a:ext cx="431369" cy="380189"/>
            <a:chOff x="1356297" y="3210890"/>
            <a:chExt cx="431369" cy="380189"/>
          </a:xfrm>
        </p:grpSpPr>
        <p:sp>
          <p:nvSpPr>
            <p:cNvPr id="9524" name="Google Shape;9524;p84"/>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84"/>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84"/>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84"/>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84"/>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84"/>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84"/>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84"/>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84"/>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84"/>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84"/>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84"/>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84"/>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37" name="Google Shape;9537;p84"/>
          <p:cNvGrpSpPr/>
          <p:nvPr/>
        </p:nvGrpSpPr>
        <p:grpSpPr>
          <a:xfrm>
            <a:off x="1903737" y="3215540"/>
            <a:ext cx="411874" cy="370731"/>
            <a:chOff x="1903737" y="3215540"/>
            <a:chExt cx="411874" cy="370731"/>
          </a:xfrm>
        </p:grpSpPr>
        <p:sp>
          <p:nvSpPr>
            <p:cNvPr id="9538" name="Google Shape;9538;p84"/>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84"/>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84"/>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84"/>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84"/>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84"/>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84"/>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84"/>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84"/>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47" name="Google Shape;9547;p84"/>
          <p:cNvGrpSpPr/>
          <p:nvPr/>
        </p:nvGrpSpPr>
        <p:grpSpPr>
          <a:xfrm>
            <a:off x="2468465" y="3248854"/>
            <a:ext cx="397818" cy="304078"/>
            <a:chOff x="2468465" y="3248854"/>
            <a:chExt cx="397818" cy="304078"/>
          </a:xfrm>
        </p:grpSpPr>
        <p:sp>
          <p:nvSpPr>
            <p:cNvPr id="9548" name="Google Shape;9548;p84"/>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84"/>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84"/>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84"/>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84"/>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84"/>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54" name="Google Shape;9554;p84"/>
          <p:cNvGrpSpPr/>
          <p:nvPr/>
        </p:nvGrpSpPr>
        <p:grpSpPr>
          <a:xfrm>
            <a:off x="3017166" y="3216013"/>
            <a:ext cx="394376" cy="369812"/>
            <a:chOff x="3017166" y="3216013"/>
            <a:chExt cx="394376" cy="369812"/>
          </a:xfrm>
        </p:grpSpPr>
        <p:sp>
          <p:nvSpPr>
            <p:cNvPr id="9555" name="Google Shape;9555;p84"/>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84"/>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57" name="Google Shape;9557;p84"/>
          <p:cNvGrpSpPr/>
          <p:nvPr/>
        </p:nvGrpSpPr>
        <p:grpSpPr>
          <a:xfrm>
            <a:off x="4210043" y="3213228"/>
            <a:ext cx="199014" cy="375408"/>
            <a:chOff x="4210043" y="3213228"/>
            <a:chExt cx="199014" cy="375408"/>
          </a:xfrm>
        </p:grpSpPr>
        <p:sp>
          <p:nvSpPr>
            <p:cNvPr id="9558" name="Google Shape;9558;p84"/>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84"/>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84"/>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84"/>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84"/>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84"/>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84"/>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84"/>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84"/>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84"/>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68" name="Google Shape;9568;p84"/>
          <p:cNvGrpSpPr/>
          <p:nvPr/>
        </p:nvGrpSpPr>
        <p:grpSpPr>
          <a:xfrm>
            <a:off x="4818146" y="3203323"/>
            <a:ext cx="77845" cy="395165"/>
            <a:chOff x="4818146" y="3203323"/>
            <a:chExt cx="77845" cy="395165"/>
          </a:xfrm>
        </p:grpSpPr>
        <p:sp>
          <p:nvSpPr>
            <p:cNvPr id="9569" name="Google Shape;9569;p84"/>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84"/>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84"/>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84"/>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84"/>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84"/>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84"/>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84"/>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77" name="Google Shape;9577;p84"/>
          <p:cNvGrpSpPr/>
          <p:nvPr/>
        </p:nvGrpSpPr>
        <p:grpSpPr>
          <a:xfrm>
            <a:off x="5228890" y="3235428"/>
            <a:ext cx="344091" cy="332768"/>
            <a:chOff x="5228890" y="3235428"/>
            <a:chExt cx="344091" cy="332768"/>
          </a:xfrm>
        </p:grpSpPr>
        <p:sp>
          <p:nvSpPr>
            <p:cNvPr id="9578" name="Google Shape;9578;p84"/>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84"/>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84"/>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84"/>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84"/>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83" name="Google Shape;9583;p84"/>
          <p:cNvGrpSpPr/>
          <p:nvPr/>
        </p:nvGrpSpPr>
        <p:grpSpPr>
          <a:xfrm>
            <a:off x="5757913" y="3227047"/>
            <a:ext cx="388544" cy="347927"/>
            <a:chOff x="5757913" y="3227047"/>
            <a:chExt cx="388544" cy="347927"/>
          </a:xfrm>
        </p:grpSpPr>
        <p:sp>
          <p:nvSpPr>
            <p:cNvPr id="9584" name="Google Shape;9584;p84"/>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84"/>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586" name="Google Shape;9586;p84"/>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84"/>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84"/>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84"/>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84"/>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84"/>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84"/>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84"/>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84"/>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84"/>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84"/>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84"/>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84"/>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84"/>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84"/>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84"/>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02" name="Google Shape;9602;p84"/>
          <p:cNvGrpSpPr/>
          <p:nvPr/>
        </p:nvGrpSpPr>
        <p:grpSpPr>
          <a:xfrm>
            <a:off x="7414946" y="3220873"/>
            <a:ext cx="360091" cy="360118"/>
            <a:chOff x="7414946" y="3220873"/>
            <a:chExt cx="360091" cy="360118"/>
          </a:xfrm>
        </p:grpSpPr>
        <p:sp>
          <p:nvSpPr>
            <p:cNvPr id="9603" name="Google Shape;9603;p84"/>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84"/>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84"/>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84"/>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84"/>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84"/>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84"/>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84"/>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84"/>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84"/>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84"/>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14" name="Google Shape;9614;p84"/>
          <p:cNvGrpSpPr/>
          <p:nvPr/>
        </p:nvGrpSpPr>
        <p:grpSpPr>
          <a:xfrm>
            <a:off x="8027227" y="3215041"/>
            <a:ext cx="231829" cy="371782"/>
            <a:chOff x="8027227" y="3215041"/>
            <a:chExt cx="231829" cy="371782"/>
          </a:xfrm>
        </p:grpSpPr>
        <p:sp>
          <p:nvSpPr>
            <p:cNvPr id="9615" name="Google Shape;9615;p84"/>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84"/>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84"/>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84"/>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84"/>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84"/>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84"/>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84"/>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84"/>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84"/>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25" name="Google Shape;9625;p84"/>
          <p:cNvGrpSpPr/>
          <p:nvPr/>
        </p:nvGrpSpPr>
        <p:grpSpPr>
          <a:xfrm>
            <a:off x="4093603" y="4146138"/>
            <a:ext cx="395637" cy="420544"/>
            <a:chOff x="4093603" y="4146138"/>
            <a:chExt cx="395637" cy="420544"/>
          </a:xfrm>
        </p:grpSpPr>
        <p:sp>
          <p:nvSpPr>
            <p:cNvPr id="9626" name="Google Shape;9626;p84"/>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84"/>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84"/>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84"/>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84"/>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84"/>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84"/>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84"/>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84"/>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84"/>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84"/>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84"/>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84"/>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84"/>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84"/>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84"/>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84"/>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43" name="Google Shape;9643;p84"/>
          <p:cNvGrpSpPr/>
          <p:nvPr/>
        </p:nvGrpSpPr>
        <p:grpSpPr>
          <a:xfrm>
            <a:off x="4644406" y="4162322"/>
            <a:ext cx="392065" cy="387887"/>
            <a:chOff x="4644406" y="4162322"/>
            <a:chExt cx="392065" cy="387887"/>
          </a:xfrm>
        </p:grpSpPr>
        <p:sp>
          <p:nvSpPr>
            <p:cNvPr id="9644" name="Google Shape;9644;p84"/>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84"/>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84"/>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84"/>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84"/>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84"/>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50" name="Google Shape;9650;p84"/>
          <p:cNvGrpSpPr/>
          <p:nvPr/>
        </p:nvGrpSpPr>
        <p:grpSpPr>
          <a:xfrm>
            <a:off x="5728383" y="4221698"/>
            <a:ext cx="417128" cy="269162"/>
            <a:chOff x="5728383" y="4221698"/>
            <a:chExt cx="417128" cy="269162"/>
          </a:xfrm>
        </p:grpSpPr>
        <p:sp>
          <p:nvSpPr>
            <p:cNvPr id="9651" name="Google Shape;9651;p84"/>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84"/>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84"/>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84"/>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84"/>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84"/>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84"/>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84"/>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84"/>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84"/>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84"/>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84"/>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63" name="Google Shape;9663;p84"/>
          <p:cNvGrpSpPr/>
          <p:nvPr/>
        </p:nvGrpSpPr>
        <p:grpSpPr>
          <a:xfrm>
            <a:off x="834210" y="3696905"/>
            <a:ext cx="371782" cy="342751"/>
            <a:chOff x="834210" y="3696905"/>
            <a:chExt cx="371782" cy="342751"/>
          </a:xfrm>
        </p:grpSpPr>
        <p:sp>
          <p:nvSpPr>
            <p:cNvPr id="9664" name="Google Shape;9664;p84"/>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84"/>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84"/>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84"/>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84"/>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84"/>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84"/>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84"/>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84"/>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84"/>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84"/>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84"/>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76" name="Google Shape;9676;p84"/>
          <p:cNvGrpSpPr/>
          <p:nvPr/>
        </p:nvGrpSpPr>
        <p:grpSpPr>
          <a:xfrm>
            <a:off x="1359398" y="3682271"/>
            <a:ext cx="395295" cy="371966"/>
            <a:chOff x="1359398" y="3682271"/>
            <a:chExt cx="395295" cy="371966"/>
          </a:xfrm>
        </p:grpSpPr>
        <p:sp>
          <p:nvSpPr>
            <p:cNvPr id="9677" name="Google Shape;9677;p84"/>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84"/>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84"/>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84"/>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84"/>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84"/>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84"/>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84" name="Google Shape;9684;p84"/>
          <p:cNvGrpSpPr/>
          <p:nvPr/>
        </p:nvGrpSpPr>
        <p:grpSpPr>
          <a:xfrm>
            <a:off x="1908099" y="3682271"/>
            <a:ext cx="395296" cy="371966"/>
            <a:chOff x="1908099" y="3682271"/>
            <a:chExt cx="395296" cy="371966"/>
          </a:xfrm>
        </p:grpSpPr>
        <p:sp>
          <p:nvSpPr>
            <p:cNvPr id="9685" name="Google Shape;9685;p84"/>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84"/>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84"/>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84"/>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84"/>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84"/>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84"/>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92" name="Google Shape;9692;p84"/>
          <p:cNvGrpSpPr/>
          <p:nvPr/>
        </p:nvGrpSpPr>
        <p:grpSpPr>
          <a:xfrm>
            <a:off x="2456800" y="3682271"/>
            <a:ext cx="395270" cy="371966"/>
            <a:chOff x="2456800" y="3682271"/>
            <a:chExt cx="395270" cy="371966"/>
          </a:xfrm>
        </p:grpSpPr>
        <p:sp>
          <p:nvSpPr>
            <p:cNvPr id="9693" name="Google Shape;9693;p84"/>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84"/>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84"/>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84"/>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84"/>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84"/>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84"/>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84"/>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84"/>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02" name="Google Shape;9702;p84"/>
          <p:cNvGrpSpPr/>
          <p:nvPr/>
        </p:nvGrpSpPr>
        <p:grpSpPr>
          <a:xfrm>
            <a:off x="3014250" y="3682271"/>
            <a:ext cx="391092" cy="371940"/>
            <a:chOff x="3014250" y="3682271"/>
            <a:chExt cx="391092" cy="371940"/>
          </a:xfrm>
        </p:grpSpPr>
        <p:sp>
          <p:nvSpPr>
            <p:cNvPr id="9703" name="Google Shape;9703;p84"/>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84"/>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84"/>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06" name="Google Shape;9706;p84"/>
          <p:cNvGrpSpPr/>
          <p:nvPr/>
        </p:nvGrpSpPr>
        <p:grpSpPr>
          <a:xfrm>
            <a:off x="3569125" y="3702947"/>
            <a:ext cx="388728" cy="330692"/>
            <a:chOff x="3569125" y="3702947"/>
            <a:chExt cx="388728" cy="330692"/>
          </a:xfrm>
        </p:grpSpPr>
        <p:sp>
          <p:nvSpPr>
            <p:cNvPr id="9707" name="Google Shape;9707;p84"/>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84"/>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84"/>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84"/>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11" name="Google Shape;9711;p84"/>
          <p:cNvGrpSpPr/>
          <p:nvPr/>
        </p:nvGrpSpPr>
        <p:grpSpPr>
          <a:xfrm>
            <a:off x="4111994" y="3682455"/>
            <a:ext cx="387992" cy="371625"/>
            <a:chOff x="4111994" y="3682455"/>
            <a:chExt cx="387992" cy="371625"/>
          </a:xfrm>
        </p:grpSpPr>
        <p:sp>
          <p:nvSpPr>
            <p:cNvPr id="9712" name="Google Shape;9712;p84"/>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84"/>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14" name="Google Shape;9714;p84"/>
          <p:cNvGrpSpPr/>
          <p:nvPr/>
        </p:nvGrpSpPr>
        <p:grpSpPr>
          <a:xfrm>
            <a:off x="4674908" y="3682271"/>
            <a:ext cx="371966" cy="371966"/>
            <a:chOff x="4674908" y="3682271"/>
            <a:chExt cx="371966" cy="371966"/>
          </a:xfrm>
        </p:grpSpPr>
        <p:sp>
          <p:nvSpPr>
            <p:cNvPr id="9715" name="Google Shape;9715;p84"/>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84"/>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84"/>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84"/>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19" name="Google Shape;9719;p84"/>
          <p:cNvGrpSpPr/>
          <p:nvPr/>
        </p:nvGrpSpPr>
        <p:grpSpPr>
          <a:xfrm>
            <a:off x="5223609" y="3731112"/>
            <a:ext cx="371782" cy="274285"/>
            <a:chOff x="5223609" y="3731112"/>
            <a:chExt cx="371782" cy="274285"/>
          </a:xfrm>
        </p:grpSpPr>
        <p:sp>
          <p:nvSpPr>
            <p:cNvPr id="9720" name="Google Shape;9720;p84"/>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84"/>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22" name="Google Shape;9722;p84"/>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723" name="Google Shape;9723;p84"/>
          <p:cNvGrpSpPr/>
          <p:nvPr/>
        </p:nvGrpSpPr>
        <p:grpSpPr>
          <a:xfrm>
            <a:off x="6319908" y="3696721"/>
            <a:ext cx="373963" cy="343119"/>
            <a:chOff x="6319908" y="3696721"/>
            <a:chExt cx="373963" cy="343119"/>
          </a:xfrm>
        </p:grpSpPr>
        <p:sp>
          <p:nvSpPr>
            <p:cNvPr id="9724" name="Google Shape;9724;p84"/>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84"/>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84"/>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84"/>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84"/>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84"/>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84"/>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84"/>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84"/>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33" name="Google Shape;9733;p84"/>
          <p:cNvGrpSpPr/>
          <p:nvPr/>
        </p:nvGrpSpPr>
        <p:grpSpPr>
          <a:xfrm>
            <a:off x="6871342" y="3740044"/>
            <a:ext cx="371966" cy="256420"/>
            <a:chOff x="6871342" y="3740044"/>
            <a:chExt cx="371966" cy="256420"/>
          </a:xfrm>
        </p:grpSpPr>
        <p:sp>
          <p:nvSpPr>
            <p:cNvPr id="9734" name="Google Shape;9734;p84"/>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84"/>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84"/>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84"/>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84"/>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84"/>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84"/>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84"/>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84"/>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84"/>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84"/>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84"/>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46" name="Google Shape;9746;p84"/>
          <p:cNvGrpSpPr/>
          <p:nvPr/>
        </p:nvGrpSpPr>
        <p:grpSpPr>
          <a:xfrm>
            <a:off x="7402362" y="3681535"/>
            <a:ext cx="402757" cy="372729"/>
            <a:chOff x="7402362" y="3681535"/>
            <a:chExt cx="402757" cy="372729"/>
          </a:xfrm>
        </p:grpSpPr>
        <p:sp>
          <p:nvSpPr>
            <p:cNvPr id="9747" name="Google Shape;9747;p84"/>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84"/>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84"/>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84"/>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84"/>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84"/>
            <p:cNvSpPr/>
            <p:nvPr/>
          </p:nvSpPr>
          <p:spPr>
            <a:xfrm>
              <a:off x="7511524" y="3731295"/>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84"/>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84"/>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84"/>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84"/>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84"/>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84"/>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84"/>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84"/>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84"/>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84"/>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63" name="Google Shape;9763;p84"/>
          <p:cNvGrpSpPr/>
          <p:nvPr/>
        </p:nvGrpSpPr>
        <p:grpSpPr>
          <a:xfrm>
            <a:off x="7960705" y="3736235"/>
            <a:ext cx="378902" cy="264064"/>
            <a:chOff x="7960705" y="3736235"/>
            <a:chExt cx="378902" cy="264064"/>
          </a:xfrm>
        </p:grpSpPr>
        <p:sp>
          <p:nvSpPr>
            <p:cNvPr id="9764" name="Google Shape;9764;p84"/>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84"/>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84"/>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84"/>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84"/>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84"/>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84"/>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84"/>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84"/>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84"/>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84"/>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84"/>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84"/>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84"/>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78" name="Google Shape;9778;p84"/>
          <p:cNvGrpSpPr/>
          <p:nvPr/>
        </p:nvGrpSpPr>
        <p:grpSpPr>
          <a:xfrm>
            <a:off x="6400828" y="4162270"/>
            <a:ext cx="166200" cy="388018"/>
            <a:chOff x="6400828" y="4162270"/>
            <a:chExt cx="166200" cy="388018"/>
          </a:xfrm>
        </p:grpSpPr>
        <p:sp>
          <p:nvSpPr>
            <p:cNvPr id="9779" name="Google Shape;9779;p84"/>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84"/>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84"/>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84"/>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84"/>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84"/>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84"/>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86" name="Google Shape;9786;p84"/>
          <p:cNvGrpSpPr/>
          <p:nvPr/>
        </p:nvGrpSpPr>
        <p:grpSpPr>
          <a:xfrm>
            <a:off x="6919815" y="4162270"/>
            <a:ext cx="225260" cy="388019"/>
            <a:chOff x="6919815" y="4162270"/>
            <a:chExt cx="225260" cy="388019"/>
          </a:xfrm>
        </p:grpSpPr>
        <p:sp>
          <p:nvSpPr>
            <p:cNvPr id="9787" name="Google Shape;9787;p84"/>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84"/>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84"/>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84"/>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84"/>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84"/>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84"/>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84"/>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95" name="Google Shape;9795;p84"/>
          <p:cNvGrpSpPr/>
          <p:nvPr/>
        </p:nvGrpSpPr>
        <p:grpSpPr>
          <a:xfrm>
            <a:off x="7385600" y="4177035"/>
            <a:ext cx="388728" cy="358383"/>
            <a:chOff x="7385600" y="4177035"/>
            <a:chExt cx="388728" cy="358383"/>
          </a:xfrm>
        </p:grpSpPr>
        <p:sp>
          <p:nvSpPr>
            <p:cNvPr id="9796" name="Google Shape;9796;p84"/>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84"/>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84"/>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84"/>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84"/>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84"/>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84"/>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03" name="Google Shape;9803;p84"/>
          <p:cNvGrpSpPr/>
          <p:nvPr/>
        </p:nvGrpSpPr>
        <p:grpSpPr>
          <a:xfrm>
            <a:off x="3625085" y="3259862"/>
            <a:ext cx="369207" cy="258259"/>
            <a:chOff x="3625085" y="3259862"/>
            <a:chExt cx="369207" cy="258259"/>
          </a:xfrm>
        </p:grpSpPr>
        <p:sp>
          <p:nvSpPr>
            <p:cNvPr id="9804" name="Google Shape;9804;p84"/>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84"/>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84"/>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84"/>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84"/>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84"/>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84"/>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84"/>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84"/>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84"/>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84"/>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84"/>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84"/>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17" name="Google Shape;9817;p84"/>
          <p:cNvGrpSpPr/>
          <p:nvPr/>
        </p:nvGrpSpPr>
        <p:grpSpPr>
          <a:xfrm>
            <a:off x="6317360" y="3276808"/>
            <a:ext cx="363217" cy="248590"/>
            <a:chOff x="6317360" y="3276808"/>
            <a:chExt cx="363217" cy="248590"/>
          </a:xfrm>
        </p:grpSpPr>
        <p:sp>
          <p:nvSpPr>
            <p:cNvPr id="9818" name="Google Shape;9818;p84"/>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84"/>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84"/>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84"/>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84"/>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84"/>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84"/>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84"/>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84"/>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84"/>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84"/>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84"/>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84"/>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84"/>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84"/>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84"/>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84"/>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84"/>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84"/>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84"/>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84"/>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84"/>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84"/>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84"/>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84"/>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84"/>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84"/>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45" name="Google Shape;9845;p84"/>
          <p:cNvGrpSpPr/>
          <p:nvPr/>
        </p:nvGrpSpPr>
        <p:grpSpPr>
          <a:xfrm>
            <a:off x="5084391" y="4183682"/>
            <a:ext cx="504064" cy="325595"/>
            <a:chOff x="5084391" y="4183682"/>
            <a:chExt cx="504064" cy="325595"/>
          </a:xfrm>
        </p:grpSpPr>
        <p:sp>
          <p:nvSpPr>
            <p:cNvPr id="9846" name="Google Shape;9846;p84"/>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84"/>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84"/>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84"/>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84"/>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84"/>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84"/>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84"/>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84"/>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84"/>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84"/>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84"/>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84"/>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84"/>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84"/>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84"/>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62" name="Google Shape;9862;p84"/>
          <p:cNvGrpSpPr/>
          <p:nvPr/>
        </p:nvGrpSpPr>
        <p:grpSpPr>
          <a:xfrm>
            <a:off x="7947595" y="2347996"/>
            <a:ext cx="379795" cy="267164"/>
            <a:chOff x="7947595" y="2347996"/>
            <a:chExt cx="379795" cy="267164"/>
          </a:xfrm>
        </p:grpSpPr>
        <p:sp>
          <p:nvSpPr>
            <p:cNvPr id="9863" name="Google Shape;9863;p84"/>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84"/>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84"/>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84"/>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84"/>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84"/>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84"/>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84"/>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84"/>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72" name="Google Shape;9872;p84"/>
          <p:cNvGrpSpPr/>
          <p:nvPr/>
        </p:nvGrpSpPr>
        <p:grpSpPr>
          <a:xfrm>
            <a:off x="6400644" y="2310269"/>
            <a:ext cx="275362" cy="338784"/>
            <a:chOff x="6400644" y="2310269"/>
            <a:chExt cx="275362" cy="338784"/>
          </a:xfrm>
        </p:grpSpPr>
        <p:sp>
          <p:nvSpPr>
            <p:cNvPr id="9873" name="Google Shape;9873;p84"/>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84"/>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84"/>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84"/>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84"/>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84"/>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84"/>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84"/>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84"/>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84"/>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84"/>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84"/>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84"/>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86" name="Google Shape;9886;p84"/>
          <p:cNvGrpSpPr/>
          <p:nvPr/>
        </p:nvGrpSpPr>
        <p:grpSpPr>
          <a:xfrm>
            <a:off x="1342268" y="4161009"/>
            <a:ext cx="359565" cy="358094"/>
            <a:chOff x="1342268" y="4161009"/>
            <a:chExt cx="359565" cy="358094"/>
          </a:xfrm>
        </p:grpSpPr>
        <p:sp>
          <p:nvSpPr>
            <p:cNvPr id="9887" name="Google Shape;9887;p84"/>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84"/>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84"/>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84"/>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84"/>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84"/>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84"/>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84"/>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84"/>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96" name="Google Shape;9896;p84"/>
          <p:cNvGrpSpPr/>
          <p:nvPr/>
        </p:nvGrpSpPr>
        <p:grpSpPr>
          <a:xfrm>
            <a:off x="1913012" y="2764940"/>
            <a:ext cx="417522" cy="374252"/>
            <a:chOff x="1913012" y="2764940"/>
            <a:chExt cx="417522" cy="374252"/>
          </a:xfrm>
        </p:grpSpPr>
        <p:sp>
          <p:nvSpPr>
            <p:cNvPr id="9897" name="Google Shape;9897;p84"/>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84"/>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84"/>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84"/>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84"/>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84"/>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84"/>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84"/>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84"/>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84"/>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84"/>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84"/>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09" name="Google Shape;9909;p84"/>
          <p:cNvGrpSpPr/>
          <p:nvPr/>
        </p:nvGrpSpPr>
        <p:grpSpPr>
          <a:xfrm>
            <a:off x="830742" y="2763601"/>
            <a:ext cx="384735" cy="381555"/>
            <a:chOff x="830742" y="2763601"/>
            <a:chExt cx="384735" cy="381555"/>
          </a:xfrm>
        </p:grpSpPr>
        <p:sp>
          <p:nvSpPr>
            <p:cNvPr id="9910" name="Google Shape;9910;p84"/>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84"/>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84"/>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84"/>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84"/>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84"/>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84"/>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84"/>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84"/>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84"/>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84"/>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84"/>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84"/>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84"/>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84"/>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84"/>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84"/>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84"/>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8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8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84"/>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31" name="Google Shape;9931;p84"/>
          <p:cNvGrpSpPr/>
          <p:nvPr/>
        </p:nvGrpSpPr>
        <p:grpSpPr>
          <a:xfrm>
            <a:off x="3007498" y="4183419"/>
            <a:ext cx="375433" cy="329667"/>
            <a:chOff x="3007498" y="4183419"/>
            <a:chExt cx="375433" cy="329667"/>
          </a:xfrm>
        </p:grpSpPr>
        <p:sp>
          <p:nvSpPr>
            <p:cNvPr id="9932" name="Google Shape;9932;p84"/>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84"/>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84"/>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84"/>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84"/>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84"/>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84"/>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84"/>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84"/>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84"/>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84"/>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84"/>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84"/>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84"/>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84"/>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84"/>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84"/>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84"/>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84"/>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84"/>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52" name="Google Shape;9952;p84"/>
          <p:cNvGrpSpPr/>
          <p:nvPr/>
        </p:nvGrpSpPr>
        <p:grpSpPr>
          <a:xfrm>
            <a:off x="6919276" y="2766990"/>
            <a:ext cx="274550" cy="354728"/>
            <a:chOff x="7606826" y="2419290"/>
            <a:chExt cx="274550" cy="354728"/>
          </a:xfrm>
        </p:grpSpPr>
        <p:sp>
          <p:nvSpPr>
            <p:cNvPr id="9953" name="Google Shape;9953;p84"/>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84"/>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84"/>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84"/>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84"/>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84"/>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84"/>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84"/>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84"/>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84"/>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84"/>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84"/>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84"/>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84"/>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84"/>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68" name="Google Shape;9968;p84"/>
          <p:cNvGrpSpPr/>
          <p:nvPr/>
        </p:nvGrpSpPr>
        <p:grpSpPr>
          <a:xfrm>
            <a:off x="7550168" y="2777003"/>
            <a:ext cx="263316" cy="354729"/>
            <a:chOff x="8062968" y="2419290"/>
            <a:chExt cx="263316" cy="354729"/>
          </a:xfrm>
        </p:grpSpPr>
        <p:sp>
          <p:nvSpPr>
            <p:cNvPr id="9969" name="Google Shape;9969;p84"/>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84"/>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84"/>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84"/>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84"/>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84"/>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84"/>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84"/>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84"/>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84"/>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84"/>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84"/>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84"/>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84"/>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84"/>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84"/>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84"/>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989"/>
        <p:cNvGrpSpPr/>
        <p:nvPr/>
      </p:nvGrpSpPr>
      <p:grpSpPr>
        <a:xfrm>
          <a:off x="0" y="0"/>
          <a:ext cx="0" cy="0"/>
          <a:chOff x="0" y="0"/>
          <a:chExt cx="0" cy="0"/>
        </a:xfrm>
      </p:grpSpPr>
      <p:sp>
        <p:nvSpPr>
          <p:cNvPr id="9990" name="Google Shape;9990;p85"/>
          <p:cNvSpPr txBox="1">
            <a:spLocks noGrp="1"/>
          </p:cNvSpPr>
          <p:nvPr>
            <p:ph type="title" idx="4294967295"/>
          </p:nvPr>
        </p:nvSpPr>
        <p:spPr>
          <a:xfrm>
            <a:off x="849675" y="94792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91" name="Google Shape;9991;p85"/>
          <p:cNvSpPr txBox="1">
            <a:spLocks noGrp="1"/>
          </p:cNvSpPr>
          <p:nvPr>
            <p:ph type="title" idx="4294967295"/>
          </p:nvPr>
        </p:nvSpPr>
        <p:spPr>
          <a:xfrm>
            <a:off x="4858400" y="94792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992" name="Google Shape;9992;p85"/>
          <p:cNvGrpSpPr/>
          <p:nvPr/>
        </p:nvGrpSpPr>
        <p:grpSpPr>
          <a:xfrm>
            <a:off x="7075663" y="2444129"/>
            <a:ext cx="362163" cy="347098"/>
            <a:chOff x="7075663" y="2444129"/>
            <a:chExt cx="362163" cy="347098"/>
          </a:xfrm>
        </p:grpSpPr>
        <p:sp>
          <p:nvSpPr>
            <p:cNvPr id="9993" name="Google Shape;9993;p85"/>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85"/>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85"/>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85"/>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85"/>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85"/>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85"/>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85"/>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01" name="Google Shape;10001;p85"/>
          <p:cNvGrpSpPr/>
          <p:nvPr/>
        </p:nvGrpSpPr>
        <p:grpSpPr>
          <a:xfrm>
            <a:off x="6638175" y="2436584"/>
            <a:ext cx="372197" cy="362163"/>
            <a:chOff x="6638175" y="2436584"/>
            <a:chExt cx="372197" cy="362163"/>
          </a:xfrm>
        </p:grpSpPr>
        <p:sp>
          <p:nvSpPr>
            <p:cNvPr id="10002" name="Google Shape;10002;p85"/>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85"/>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85"/>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85"/>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85"/>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85"/>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85"/>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85"/>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85"/>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85"/>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85"/>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85"/>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85"/>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15" name="Google Shape;10015;p85"/>
          <p:cNvGrpSpPr/>
          <p:nvPr/>
        </p:nvGrpSpPr>
        <p:grpSpPr>
          <a:xfrm>
            <a:off x="6192906" y="2439440"/>
            <a:ext cx="371700" cy="356084"/>
            <a:chOff x="6192906" y="2439440"/>
            <a:chExt cx="371700" cy="356084"/>
          </a:xfrm>
        </p:grpSpPr>
        <p:sp>
          <p:nvSpPr>
            <p:cNvPr id="10016" name="Google Shape;10016;p85"/>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85"/>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85"/>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85"/>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85"/>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85"/>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85"/>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85"/>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85"/>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85"/>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85"/>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85"/>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85"/>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29" name="Google Shape;10029;p85"/>
          <p:cNvGrpSpPr/>
          <p:nvPr/>
        </p:nvGrpSpPr>
        <p:grpSpPr>
          <a:xfrm>
            <a:off x="5762467" y="2436584"/>
            <a:ext cx="362163" cy="362162"/>
            <a:chOff x="5762467" y="2436584"/>
            <a:chExt cx="362163" cy="362162"/>
          </a:xfrm>
        </p:grpSpPr>
        <p:sp>
          <p:nvSpPr>
            <p:cNvPr id="10030" name="Google Shape;10030;p85"/>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85"/>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85"/>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85"/>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85"/>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85"/>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8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8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85"/>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85"/>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85"/>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8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8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85"/>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85"/>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85"/>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85"/>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85"/>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85"/>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85"/>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85"/>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85"/>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85"/>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85"/>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85"/>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55" name="Google Shape;10055;p85"/>
          <p:cNvGrpSpPr/>
          <p:nvPr/>
        </p:nvGrpSpPr>
        <p:grpSpPr>
          <a:xfrm>
            <a:off x="5323721" y="2437029"/>
            <a:ext cx="362922" cy="361220"/>
            <a:chOff x="5323721" y="2437029"/>
            <a:chExt cx="362922" cy="361220"/>
          </a:xfrm>
        </p:grpSpPr>
        <p:sp>
          <p:nvSpPr>
            <p:cNvPr id="10056" name="Google Shape;10056;p85"/>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85"/>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85"/>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85"/>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85"/>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85"/>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85"/>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85"/>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85"/>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85"/>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85"/>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85"/>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85"/>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85"/>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85"/>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85"/>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85"/>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73" name="Google Shape;10073;p85"/>
          <p:cNvGrpSpPr/>
          <p:nvPr/>
        </p:nvGrpSpPr>
        <p:grpSpPr>
          <a:xfrm>
            <a:off x="4875937" y="2468731"/>
            <a:ext cx="407122" cy="315448"/>
            <a:chOff x="4875937" y="2468731"/>
            <a:chExt cx="407122" cy="315448"/>
          </a:xfrm>
        </p:grpSpPr>
        <p:sp>
          <p:nvSpPr>
            <p:cNvPr id="10074" name="Google Shape;10074;p85"/>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85"/>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85"/>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85"/>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85"/>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85"/>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85"/>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85"/>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85"/>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85"/>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85"/>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85"/>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85"/>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85"/>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85"/>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85"/>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85"/>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85"/>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85"/>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93" name="Google Shape;10093;p85"/>
          <p:cNvGrpSpPr/>
          <p:nvPr/>
        </p:nvGrpSpPr>
        <p:grpSpPr>
          <a:xfrm>
            <a:off x="4893282" y="3804774"/>
            <a:ext cx="242114" cy="362163"/>
            <a:chOff x="4893282" y="3804774"/>
            <a:chExt cx="242114" cy="362163"/>
          </a:xfrm>
        </p:grpSpPr>
        <p:sp>
          <p:nvSpPr>
            <p:cNvPr id="10094" name="Google Shape;10094;p85"/>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85"/>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85"/>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85"/>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85"/>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85"/>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85"/>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85"/>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85"/>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85"/>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85"/>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85"/>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85"/>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85"/>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85"/>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85"/>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85"/>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85"/>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85"/>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85"/>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85"/>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85"/>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85"/>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85"/>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85"/>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85"/>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20" name="Google Shape;10120;p85"/>
          <p:cNvGrpSpPr/>
          <p:nvPr/>
        </p:nvGrpSpPr>
        <p:grpSpPr>
          <a:xfrm>
            <a:off x="6248162" y="3804774"/>
            <a:ext cx="231058" cy="362425"/>
            <a:chOff x="6248162" y="3804774"/>
            <a:chExt cx="231058" cy="362425"/>
          </a:xfrm>
        </p:grpSpPr>
        <p:sp>
          <p:nvSpPr>
            <p:cNvPr id="10121" name="Google Shape;10121;p85"/>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85"/>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85"/>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85"/>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25" name="Google Shape;10125;p85"/>
          <p:cNvGrpSpPr/>
          <p:nvPr/>
        </p:nvGrpSpPr>
        <p:grpSpPr>
          <a:xfrm>
            <a:off x="5346568" y="3804774"/>
            <a:ext cx="233337" cy="362163"/>
            <a:chOff x="5346568" y="3804774"/>
            <a:chExt cx="233337" cy="362163"/>
          </a:xfrm>
        </p:grpSpPr>
        <p:sp>
          <p:nvSpPr>
            <p:cNvPr id="10126" name="Google Shape;10126;p85"/>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85"/>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85"/>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85"/>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85"/>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85"/>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85"/>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85"/>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85"/>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85"/>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85"/>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85"/>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85"/>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85"/>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85"/>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85"/>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85"/>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85"/>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85"/>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45" name="Google Shape;10145;p85"/>
          <p:cNvGrpSpPr/>
          <p:nvPr/>
        </p:nvGrpSpPr>
        <p:grpSpPr>
          <a:xfrm>
            <a:off x="6704985" y="3805141"/>
            <a:ext cx="209967" cy="361638"/>
            <a:chOff x="6704985" y="3805141"/>
            <a:chExt cx="209967" cy="361638"/>
          </a:xfrm>
        </p:grpSpPr>
        <p:sp>
          <p:nvSpPr>
            <p:cNvPr id="10146" name="Google Shape;10146;p85"/>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85"/>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85"/>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85"/>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85"/>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85"/>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85"/>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85"/>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85"/>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85"/>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85"/>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85"/>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58" name="Google Shape;10158;p85"/>
          <p:cNvGrpSpPr/>
          <p:nvPr/>
        </p:nvGrpSpPr>
        <p:grpSpPr>
          <a:xfrm>
            <a:off x="7513884" y="2448269"/>
            <a:ext cx="363185" cy="338792"/>
            <a:chOff x="7513884" y="2448269"/>
            <a:chExt cx="363185" cy="338792"/>
          </a:xfrm>
        </p:grpSpPr>
        <p:sp>
          <p:nvSpPr>
            <p:cNvPr id="10159" name="Google Shape;10159;p85"/>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85"/>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85"/>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85"/>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85"/>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85"/>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65" name="Google Shape;10165;p85"/>
          <p:cNvGrpSpPr/>
          <p:nvPr/>
        </p:nvGrpSpPr>
        <p:grpSpPr>
          <a:xfrm>
            <a:off x="5777767" y="3804826"/>
            <a:ext cx="258699" cy="362136"/>
            <a:chOff x="5777767" y="3804826"/>
            <a:chExt cx="258699" cy="362136"/>
          </a:xfrm>
        </p:grpSpPr>
        <p:sp>
          <p:nvSpPr>
            <p:cNvPr id="10166" name="Google Shape;10166;p85"/>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p85"/>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p85"/>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69" name="Google Shape;10169;p85"/>
          <p:cNvGrpSpPr/>
          <p:nvPr/>
        </p:nvGrpSpPr>
        <p:grpSpPr>
          <a:xfrm>
            <a:off x="7953101" y="2436584"/>
            <a:ext cx="361691" cy="362162"/>
            <a:chOff x="7953101" y="2436584"/>
            <a:chExt cx="361691" cy="362162"/>
          </a:xfrm>
        </p:grpSpPr>
        <p:sp>
          <p:nvSpPr>
            <p:cNvPr id="10170" name="Google Shape;10170;p85"/>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85"/>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85"/>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p85"/>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85"/>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85"/>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85"/>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85"/>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85"/>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79" name="Google Shape;10179;p85"/>
          <p:cNvGrpSpPr/>
          <p:nvPr/>
        </p:nvGrpSpPr>
        <p:grpSpPr>
          <a:xfrm>
            <a:off x="4859353" y="3355130"/>
            <a:ext cx="373481" cy="362268"/>
            <a:chOff x="4859353" y="3355130"/>
            <a:chExt cx="373481" cy="362268"/>
          </a:xfrm>
        </p:grpSpPr>
        <p:sp>
          <p:nvSpPr>
            <p:cNvPr id="10180" name="Google Shape;10180;p85"/>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85"/>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85"/>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85"/>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85"/>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85"/>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p85"/>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85"/>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85"/>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p85"/>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85"/>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85"/>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85"/>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85"/>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94" name="Google Shape;10194;p85"/>
          <p:cNvGrpSpPr/>
          <p:nvPr/>
        </p:nvGrpSpPr>
        <p:grpSpPr>
          <a:xfrm>
            <a:off x="6637678" y="1500982"/>
            <a:ext cx="378720" cy="362005"/>
            <a:chOff x="6637678" y="1500982"/>
            <a:chExt cx="378720" cy="362005"/>
          </a:xfrm>
        </p:grpSpPr>
        <p:sp>
          <p:nvSpPr>
            <p:cNvPr id="10195" name="Google Shape;10195;p85"/>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85"/>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85"/>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85"/>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85"/>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85"/>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85"/>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85"/>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85"/>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85"/>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85"/>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85"/>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85"/>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85"/>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p85"/>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85"/>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11" name="Google Shape;10211;p85"/>
          <p:cNvGrpSpPr/>
          <p:nvPr/>
        </p:nvGrpSpPr>
        <p:grpSpPr>
          <a:xfrm>
            <a:off x="5827993" y="3355496"/>
            <a:ext cx="223041" cy="362163"/>
            <a:chOff x="5827993" y="3355496"/>
            <a:chExt cx="223041" cy="362163"/>
          </a:xfrm>
        </p:grpSpPr>
        <p:sp>
          <p:nvSpPr>
            <p:cNvPr id="10212" name="Google Shape;10212;p85"/>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85"/>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p8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5" name="Google Shape;10215;p8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p85"/>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85"/>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8" name="Google Shape;10218;p85"/>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85"/>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p85"/>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p85"/>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85"/>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85"/>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85"/>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85"/>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85"/>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27" name="Google Shape;10227;p85"/>
          <p:cNvGrpSpPr/>
          <p:nvPr/>
        </p:nvGrpSpPr>
        <p:grpSpPr>
          <a:xfrm>
            <a:off x="7528713" y="1500641"/>
            <a:ext cx="370520" cy="361586"/>
            <a:chOff x="7528713" y="1500641"/>
            <a:chExt cx="370520" cy="361586"/>
          </a:xfrm>
        </p:grpSpPr>
        <p:sp>
          <p:nvSpPr>
            <p:cNvPr id="10228" name="Google Shape;10228;p85"/>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85"/>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8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8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85"/>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85"/>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85"/>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35" name="Google Shape;10235;p85"/>
          <p:cNvGrpSpPr/>
          <p:nvPr/>
        </p:nvGrpSpPr>
        <p:grpSpPr>
          <a:xfrm>
            <a:off x="5317198" y="3355496"/>
            <a:ext cx="367428" cy="362162"/>
            <a:chOff x="5317198" y="3355496"/>
            <a:chExt cx="367428" cy="362162"/>
          </a:xfrm>
        </p:grpSpPr>
        <p:sp>
          <p:nvSpPr>
            <p:cNvPr id="10236" name="Google Shape;10236;p85"/>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85"/>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85"/>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85"/>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85"/>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85"/>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85"/>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85"/>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85"/>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85"/>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85"/>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85"/>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85"/>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85"/>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85"/>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85"/>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52" name="Google Shape;10252;p85"/>
          <p:cNvGrpSpPr/>
          <p:nvPr/>
        </p:nvGrpSpPr>
        <p:grpSpPr>
          <a:xfrm>
            <a:off x="5302971" y="1500563"/>
            <a:ext cx="383175" cy="362241"/>
            <a:chOff x="5302971" y="1500563"/>
            <a:chExt cx="383175" cy="362241"/>
          </a:xfrm>
        </p:grpSpPr>
        <p:sp>
          <p:nvSpPr>
            <p:cNvPr id="10253" name="Google Shape;10253;p85"/>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85"/>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55" name="Google Shape;10255;p85"/>
          <p:cNvGrpSpPr/>
          <p:nvPr/>
        </p:nvGrpSpPr>
        <p:grpSpPr>
          <a:xfrm>
            <a:off x="6202705" y="1525453"/>
            <a:ext cx="364180" cy="312461"/>
            <a:chOff x="6202705" y="1525453"/>
            <a:chExt cx="364180" cy="312461"/>
          </a:xfrm>
        </p:grpSpPr>
        <p:sp>
          <p:nvSpPr>
            <p:cNvPr id="10256" name="Google Shape;10256;p85"/>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85"/>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85"/>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85"/>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85"/>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85"/>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85"/>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63" name="Google Shape;10263;p85"/>
          <p:cNvGrpSpPr/>
          <p:nvPr/>
        </p:nvGrpSpPr>
        <p:grpSpPr>
          <a:xfrm>
            <a:off x="7087217" y="1503602"/>
            <a:ext cx="362399" cy="356163"/>
            <a:chOff x="7087217" y="1503602"/>
            <a:chExt cx="362399" cy="356163"/>
          </a:xfrm>
        </p:grpSpPr>
        <p:sp>
          <p:nvSpPr>
            <p:cNvPr id="10264" name="Google Shape;10264;p85"/>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85"/>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85"/>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85"/>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85"/>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85"/>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85"/>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85"/>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85"/>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85"/>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85"/>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85"/>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85"/>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85"/>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85"/>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85"/>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85"/>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1" name="Google Shape;10281;p85"/>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2" name="Google Shape;10282;p85"/>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3" name="Google Shape;10283;p85"/>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p85"/>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85" name="Google Shape;10285;p85"/>
          <p:cNvGrpSpPr/>
          <p:nvPr/>
        </p:nvGrpSpPr>
        <p:grpSpPr>
          <a:xfrm>
            <a:off x="7968952" y="1500877"/>
            <a:ext cx="378747" cy="361455"/>
            <a:chOff x="7968952" y="1500877"/>
            <a:chExt cx="378747" cy="361455"/>
          </a:xfrm>
        </p:grpSpPr>
        <p:sp>
          <p:nvSpPr>
            <p:cNvPr id="10286" name="Google Shape;10286;p85"/>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7" name="Google Shape;10287;p85"/>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8" name="Google Shape;10288;p85"/>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9" name="Google Shape;10289;p85"/>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85"/>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1" name="Google Shape;10291;p85"/>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p85"/>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p85"/>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4" name="Google Shape;10294;p85"/>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5" name="Google Shape;10295;p85"/>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6" name="Google Shape;10296;p85"/>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85"/>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85"/>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9" name="Google Shape;10299;p85"/>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p85"/>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1" name="Google Shape;10301;p85"/>
          <p:cNvGrpSpPr/>
          <p:nvPr/>
        </p:nvGrpSpPr>
        <p:grpSpPr>
          <a:xfrm>
            <a:off x="5761445" y="1541723"/>
            <a:ext cx="362162" cy="279737"/>
            <a:chOff x="5761445" y="1541723"/>
            <a:chExt cx="362162" cy="279737"/>
          </a:xfrm>
        </p:grpSpPr>
        <p:sp>
          <p:nvSpPr>
            <p:cNvPr id="10302" name="Google Shape;10302;p85"/>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85"/>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4" name="Google Shape;10304;p85"/>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5" name="Google Shape;10305;p85"/>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6" name="Google Shape;10306;p85"/>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p85"/>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8" name="Google Shape;10308;p85"/>
          <p:cNvGrpSpPr/>
          <p:nvPr/>
        </p:nvGrpSpPr>
        <p:grpSpPr>
          <a:xfrm>
            <a:off x="6204958" y="3355575"/>
            <a:ext cx="358390" cy="362320"/>
            <a:chOff x="6204958" y="3355575"/>
            <a:chExt cx="358390" cy="362320"/>
          </a:xfrm>
        </p:grpSpPr>
        <p:sp>
          <p:nvSpPr>
            <p:cNvPr id="10309" name="Google Shape;10309;p85"/>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0" name="Google Shape;10310;p85"/>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1" name="Google Shape;10311;p85"/>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2" name="Google Shape;10312;p85"/>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85"/>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85"/>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85"/>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85"/>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85"/>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85"/>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p85"/>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0" name="Google Shape;10320;p85"/>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p85"/>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85"/>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85"/>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p85"/>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25" name="Google Shape;10325;p85"/>
          <p:cNvGrpSpPr/>
          <p:nvPr/>
        </p:nvGrpSpPr>
        <p:grpSpPr>
          <a:xfrm>
            <a:off x="4939970" y="1499855"/>
            <a:ext cx="242978" cy="362661"/>
            <a:chOff x="4939970" y="1499855"/>
            <a:chExt cx="242978" cy="362661"/>
          </a:xfrm>
        </p:grpSpPr>
        <p:sp>
          <p:nvSpPr>
            <p:cNvPr id="10326" name="Google Shape;10326;p85"/>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p85"/>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p85"/>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p85"/>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p85"/>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85"/>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32" name="Google Shape;10332;p85"/>
          <p:cNvGrpSpPr/>
          <p:nvPr/>
        </p:nvGrpSpPr>
        <p:grpSpPr>
          <a:xfrm>
            <a:off x="8023448" y="3355496"/>
            <a:ext cx="284323" cy="362163"/>
            <a:chOff x="8023448" y="3355496"/>
            <a:chExt cx="284323" cy="362163"/>
          </a:xfrm>
        </p:grpSpPr>
        <p:sp>
          <p:nvSpPr>
            <p:cNvPr id="10333" name="Google Shape;10333;p85"/>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85"/>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85"/>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85"/>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7" name="Google Shape;10337;p85"/>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p85"/>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p85"/>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p85"/>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1" name="Google Shape;10341;p85"/>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42" name="Google Shape;10342;p85"/>
          <p:cNvGrpSpPr/>
          <p:nvPr/>
        </p:nvGrpSpPr>
        <p:grpSpPr>
          <a:xfrm>
            <a:off x="6644201" y="3355496"/>
            <a:ext cx="366695" cy="361979"/>
            <a:chOff x="6644201" y="3355496"/>
            <a:chExt cx="366695" cy="361979"/>
          </a:xfrm>
        </p:grpSpPr>
        <p:sp>
          <p:nvSpPr>
            <p:cNvPr id="10343" name="Google Shape;10343;p85"/>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p85"/>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p85"/>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p85"/>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p85"/>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p85"/>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p85"/>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p85"/>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85"/>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2" name="Google Shape;10352;p85"/>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3" name="Google Shape;10353;p85"/>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p85"/>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p85"/>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6" name="Google Shape;10356;p85"/>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85"/>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85"/>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85"/>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85"/>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85"/>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85"/>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85"/>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85"/>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65" name="Google Shape;10365;p85"/>
          <p:cNvGrpSpPr/>
          <p:nvPr/>
        </p:nvGrpSpPr>
        <p:grpSpPr>
          <a:xfrm>
            <a:off x="7955145" y="2019192"/>
            <a:ext cx="365175" cy="271013"/>
            <a:chOff x="7955145" y="2019192"/>
            <a:chExt cx="365175" cy="271013"/>
          </a:xfrm>
        </p:grpSpPr>
        <p:sp>
          <p:nvSpPr>
            <p:cNvPr id="10366" name="Google Shape;10366;p85"/>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85"/>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85"/>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85"/>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85"/>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85"/>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72" name="Google Shape;10372;p85"/>
          <p:cNvGrpSpPr/>
          <p:nvPr/>
        </p:nvGrpSpPr>
        <p:grpSpPr>
          <a:xfrm>
            <a:off x="7518155" y="2009471"/>
            <a:ext cx="361926" cy="290270"/>
            <a:chOff x="7518155" y="2009471"/>
            <a:chExt cx="361926" cy="290270"/>
          </a:xfrm>
        </p:grpSpPr>
        <p:sp>
          <p:nvSpPr>
            <p:cNvPr id="10373" name="Google Shape;10373;p85"/>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85"/>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85"/>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85"/>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85"/>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85"/>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85"/>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85"/>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85"/>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85"/>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85"/>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85"/>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85"/>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86" name="Google Shape;10386;p85"/>
          <p:cNvGrpSpPr/>
          <p:nvPr/>
        </p:nvGrpSpPr>
        <p:grpSpPr>
          <a:xfrm>
            <a:off x="7079672" y="1991053"/>
            <a:ext cx="362163" cy="327265"/>
            <a:chOff x="7079672" y="1991053"/>
            <a:chExt cx="362163" cy="327265"/>
          </a:xfrm>
        </p:grpSpPr>
        <p:sp>
          <p:nvSpPr>
            <p:cNvPr id="10387" name="Google Shape;10387;p85"/>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85"/>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85"/>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85"/>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85"/>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85"/>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85"/>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85"/>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85"/>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85"/>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85"/>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85"/>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85"/>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85"/>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85"/>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85"/>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03" name="Google Shape;10403;p85"/>
          <p:cNvGrpSpPr/>
          <p:nvPr/>
        </p:nvGrpSpPr>
        <p:grpSpPr>
          <a:xfrm>
            <a:off x="6641188" y="2035514"/>
            <a:ext cx="361901" cy="238132"/>
            <a:chOff x="6641188" y="2035514"/>
            <a:chExt cx="361901" cy="238132"/>
          </a:xfrm>
        </p:grpSpPr>
        <p:sp>
          <p:nvSpPr>
            <p:cNvPr id="10404" name="Google Shape;10404;p85"/>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85"/>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85"/>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85"/>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85"/>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85"/>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85"/>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85"/>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85"/>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85"/>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85"/>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85"/>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p85"/>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85"/>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85"/>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p85"/>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p85"/>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p85"/>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p85"/>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23" name="Google Shape;10423;p85"/>
          <p:cNvGrpSpPr/>
          <p:nvPr/>
        </p:nvGrpSpPr>
        <p:grpSpPr>
          <a:xfrm>
            <a:off x="6202443" y="1986677"/>
            <a:ext cx="362425" cy="335885"/>
            <a:chOff x="6202443" y="1986677"/>
            <a:chExt cx="362425" cy="335885"/>
          </a:xfrm>
        </p:grpSpPr>
        <p:sp>
          <p:nvSpPr>
            <p:cNvPr id="10424" name="Google Shape;10424;p85"/>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85"/>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85"/>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85"/>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85"/>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85"/>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85"/>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85"/>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85"/>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85"/>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85"/>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85"/>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85"/>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85"/>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85"/>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85"/>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85"/>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85"/>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85"/>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85"/>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44" name="Google Shape;10444;p85"/>
          <p:cNvGrpSpPr/>
          <p:nvPr/>
        </p:nvGrpSpPr>
        <p:grpSpPr>
          <a:xfrm>
            <a:off x="5764222" y="2016598"/>
            <a:ext cx="374293" cy="276069"/>
            <a:chOff x="5764222" y="2016598"/>
            <a:chExt cx="374293" cy="276069"/>
          </a:xfrm>
        </p:grpSpPr>
        <p:sp>
          <p:nvSpPr>
            <p:cNvPr id="10445" name="Google Shape;10445;p85"/>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85"/>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85"/>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85"/>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85"/>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85"/>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85"/>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85"/>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85"/>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85"/>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85"/>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56" name="Google Shape;10456;p85"/>
          <p:cNvGrpSpPr/>
          <p:nvPr/>
        </p:nvGrpSpPr>
        <p:grpSpPr>
          <a:xfrm>
            <a:off x="5325477" y="2016441"/>
            <a:ext cx="361927" cy="276515"/>
            <a:chOff x="5325477" y="2016441"/>
            <a:chExt cx="361927" cy="276515"/>
          </a:xfrm>
        </p:grpSpPr>
        <p:sp>
          <p:nvSpPr>
            <p:cNvPr id="10457" name="Google Shape;10457;p85"/>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85"/>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85"/>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85"/>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85"/>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85"/>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85"/>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85"/>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85"/>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85"/>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85"/>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85"/>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85"/>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85"/>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85"/>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85"/>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85"/>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85"/>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85"/>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85"/>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7" name="Google Shape;10477;p85"/>
          <p:cNvGrpSpPr/>
          <p:nvPr/>
        </p:nvGrpSpPr>
        <p:grpSpPr>
          <a:xfrm>
            <a:off x="4870671" y="2017200"/>
            <a:ext cx="364180" cy="274813"/>
            <a:chOff x="4870671" y="2017200"/>
            <a:chExt cx="364180" cy="274813"/>
          </a:xfrm>
        </p:grpSpPr>
        <p:sp>
          <p:nvSpPr>
            <p:cNvPr id="10478" name="Google Shape;10478;p85"/>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85"/>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85"/>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85"/>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85"/>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85"/>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4" name="Google Shape;10484;p85"/>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85"/>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85"/>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p85"/>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p85"/>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9" name="Google Shape;10489;p85"/>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85"/>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91" name="Google Shape;10491;p85"/>
          <p:cNvGrpSpPr/>
          <p:nvPr/>
        </p:nvGrpSpPr>
        <p:grpSpPr>
          <a:xfrm>
            <a:off x="7144726" y="3355496"/>
            <a:ext cx="260690" cy="362032"/>
            <a:chOff x="7144726" y="3355496"/>
            <a:chExt cx="260690" cy="362032"/>
          </a:xfrm>
        </p:grpSpPr>
        <p:sp>
          <p:nvSpPr>
            <p:cNvPr id="10492" name="Google Shape;10492;p85"/>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85"/>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85"/>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85"/>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85"/>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85"/>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98" name="Google Shape;10498;p85"/>
          <p:cNvGrpSpPr/>
          <p:nvPr/>
        </p:nvGrpSpPr>
        <p:grpSpPr>
          <a:xfrm>
            <a:off x="6705719" y="4278051"/>
            <a:ext cx="261712" cy="361769"/>
            <a:chOff x="6705719" y="4278051"/>
            <a:chExt cx="261712" cy="361769"/>
          </a:xfrm>
        </p:grpSpPr>
        <p:sp>
          <p:nvSpPr>
            <p:cNvPr id="10499" name="Google Shape;10499;p85"/>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85"/>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85"/>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85"/>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85"/>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85"/>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85"/>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85"/>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85"/>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85"/>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85"/>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85"/>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85"/>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85"/>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85"/>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14" name="Google Shape;10514;p85"/>
          <p:cNvGrpSpPr/>
          <p:nvPr/>
        </p:nvGrpSpPr>
        <p:grpSpPr>
          <a:xfrm>
            <a:off x="5750650" y="2891652"/>
            <a:ext cx="320217" cy="361402"/>
            <a:chOff x="5750650" y="2891652"/>
            <a:chExt cx="320217" cy="361402"/>
          </a:xfrm>
        </p:grpSpPr>
        <p:sp>
          <p:nvSpPr>
            <p:cNvPr id="10515" name="Google Shape;10515;p85"/>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85"/>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85"/>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85"/>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85"/>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85"/>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85"/>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85"/>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85"/>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85"/>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85"/>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85"/>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85"/>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85"/>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85"/>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30" name="Google Shape;10530;p85"/>
          <p:cNvGrpSpPr/>
          <p:nvPr/>
        </p:nvGrpSpPr>
        <p:grpSpPr>
          <a:xfrm>
            <a:off x="6658009" y="2891390"/>
            <a:ext cx="315972" cy="361927"/>
            <a:chOff x="6658009" y="2891390"/>
            <a:chExt cx="315972" cy="361927"/>
          </a:xfrm>
        </p:grpSpPr>
        <p:sp>
          <p:nvSpPr>
            <p:cNvPr id="10531" name="Google Shape;10531;p85"/>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85"/>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85"/>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85"/>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85"/>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85"/>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85"/>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38" name="Google Shape;10538;p85"/>
          <p:cNvGrpSpPr/>
          <p:nvPr/>
        </p:nvGrpSpPr>
        <p:grpSpPr>
          <a:xfrm>
            <a:off x="6203465" y="2891206"/>
            <a:ext cx="320478" cy="362111"/>
            <a:chOff x="6203465" y="2891206"/>
            <a:chExt cx="320478" cy="362111"/>
          </a:xfrm>
        </p:grpSpPr>
        <p:sp>
          <p:nvSpPr>
            <p:cNvPr id="10539" name="Google Shape;10539;p85"/>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85"/>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85"/>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85"/>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85"/>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44" name="Google Shape;10544;p85"/>
          <p:cNvGrpSpPr/>
          <p:nvPr/>
        </p:nvGrpSpPr>
        <p:grpSpPr>
          <a:xfrm>
            <a:off x="7567280" y="2891259"/>
            <a:ext cx="307116" cy="362293"/>
            <a:chOff x="7567280" y="2891259"/>
            <a:chExt cx="307116" cy="362293"/>
          </a:xfrm>
        </p:grpSpPr>
        <p:sp>
          <p:nvSpPr>
            <p:cNvPr id="10545" name="Google Shape;10545;p85"/>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85"/>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85"/>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85"/>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85"/>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85"/>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85"/>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85"/>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p85"/>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85"/>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85"/>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85"/>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57" name="Google Shape;10557;p85"/>
          <p:cNvGrpSpPr/>
          <p:nvPr/>
        </p:nvGrpSpPr>
        <p:grpSpPr>
          <a:xfrm>
            <a:off x="7112579" y="2891521"/>
            <a:ext cx="338557" cy="361534"/>
            <a:chOff x="7112579" y="2891521"/>
            <a:chExt cx="338557" cy="361534"/>
          </a:xfrm>
        </p:grpSpPr>
        <p:sp>
          <p:nvSpPr>
            <p:cNvPr id="10558" name="Google Shape;10558;p85"/>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85"/>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60" name="Google Shape;10560;p85"/>
          <p:cNvGrpSpPr/>
          <p:nvPr/>
        </p:nvGrpSpPr>
        <p:grpSpPr>
          <a:xfrm>
            <a:off x="7155259" y="3805036"/>
            <a:ext cx="207477" cy="361272"/>
            <a:chOff x="7155259" y="3805036"/>
            <a:chExt cx="207477" cy="361272"/>
          </a:xfrm>
        </p:grpSpPr>
        <p:sp>
          <p:nvSpPr>
            <p:cNvPr id="10561" name="Google Shape;10561;p85"/>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2" name="Google Shape;10562;p85"/>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p85"/>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p85"/>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85"/>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6" name="Google Shape;10566;p85"/>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7" name="Google Shape;10567;p85"/>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85"/>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85"/>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85"/>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85"/>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85"/>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73" name="Google Shape;10573;p85"/>
          <p:cNvGrpSpPr/>
          <p:nvPr/>
        </p:nvGrpSpPr>
        <p:grpSpPr>
          <a:xfrm>
            <a:off x="4915368" y="2891390"/>
            <a:ext cx="182850" cy="361926"/>
            <a:chOff x="4915368" y="2891390"/>
            <a:chExt cx="182850" cy="361926"/>
          </a:xfrm>
        </p:grpSpPr>
        <p:sp>
          <p:nvSpPr>
            <p:cNvPr id="10574" name="Google Shape;10574;p85"/>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5" name="Google Shape;10575;p85"/>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6" name="Google Shape;10576;p85"/>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85"/>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85"/>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85"/>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85"/>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85"/>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2" name="Google Shape;10582;p85"/>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3" name="Google Shape;10583;p85"/>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4" name="Google Shape;10584;p85"/>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85" name="Google Shape;10585;p85"/>
          <p:cNvGrpSpPr/>
          <p:nvPr/>
        </p:nvGrpSpPr>
        <p:grpSpPr>
          <a:xfrm>
            <a:off x="8028714" y="2891652"/>
            <a:ext cx="289589" cy="361402"/>
            <a:chOff x="8028714" y="2891652"/>
            <a:chExt cx="289589" cy="361402"/>
          </a:xfrm>
        </p:grpSpPr>
        <p:sp>
          <p:nvSpPr>
            <p:cNvPr id="10586" name="Google Shape;10586;p85"/>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85"/>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85"/>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9" name="Google Shape;10589;p85"/>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0" name="Google Shape;10590;p85"/>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1" name="Google Shape;10591;p85"/>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2" name="Google Shape;10592;p85"/>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3" name="Google Shape;10593;p85"/>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4" name="Google Shape;10594;p85"/>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5" name="Google Shape;10595;p85"/>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6" name="Google Shape;10596;p85"/>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p85"/>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p85"/>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p85"/>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p85"/>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1" name="Google Shape;10601;p85"/>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2" name="Google Shape;10602;p85"/>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3" name="Google Shape;10603;p85"/>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4" name="Google Shape;10604;p85"/>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5" name="Google Shape;10605;p85"/>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06" name="Google Shape;10606;p85"/>
          <p:cNvGrpSpPr/>
          <p:nvPr/>
        </p:nvGrpSpPr>
        <p:grpSpPr>
          <a:xfrm>
            <a:off x="7551822" y="3804774"/>
            <a:ext cx="293335" cy="361927"/>
            <a:chOff x="7551822" y="3804774"/>
            <a:chExt cx="293335" cy="361927"/>
          </a:xfrm>
        </p:grpSpPr>
        <p:sp>
          <p:nvSpPr>
            <p:cNvPr id="10607" name="Google Shape;10607;p85"/>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8" name="Google Shape;10608;p85"/>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9" name="Google Shape;10609;p85"/>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0" name="Google Shape;10610;p85"/>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1" name="Google Shape;10611;p85"/>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2" name="Google Shape;10612;p85"/>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3" name="Google Shape;10613;p85"/>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4" name="Google Shape;10614;p85"/>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5" name="Google Shape;10615;p85"/>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85"/>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85"/>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18" name="Google Shape;10618;p85"/>
          <p:cNvGrpSpPr/>
          <p:nvPr/>
        </p:nvGrpSpPr>
        <p:grpSpPr>
          <a:xfrm>
            <a:off x="6263725" y="4277658"/>
            <a:ext cx="210491" cy="362163"/>
            <a:chOff x="6263725" y="4277658"/>
            <a:chExt cx="210491" cy="362163"/>
          </a:xfrm>
        </p:grpSpPr>
        <p:sp>
          <p:nvSpPr>
            <p:cNvPr id="10619" name="Google Shape;10619;p85"/>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85"/>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1" name="Google Shape;10621;p85"/>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2" name="Google Shape;10622;p85"/>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85"/>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85"/>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85"/>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85"/>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7" name="Google Shape;10627;p85"/>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8" name="Google Shape;10628;p85"/>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9" name="Google Shape;10629;p85"/>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0" name="Google Shape;10630;p85"/>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1" name="Google Shape;10631;p85"/>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2" name="Google Shape;10632;p85"/>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85"/>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34" name="Google Shape;10634;p85"/>
          <p:cNvGrpSpPr/>
          <p:nvPr/>
        </p:nvGrpSpPr>
        <p:grpSpPr>
          <a:xfrm>
            <a:off x="7987790" y="3804695"/>
            <a:ext cx="336303" cy="362005"/>
            <a:chOff x="7987790" y="3804695"/>
            <a:chExt cx="336303" cy="362005"/>
          </a:xfrm>
        </p:grpSpPr>
        <p:sp>
          <p:nvSpPr>
            <p:cNvPr id="10635" name="Google Shape;10635;p85"/>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6" name="Google Shape;10636;p85"/>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7" name="Google Shape;10637;p85"/>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8" name="Google Shape;10638;p85"/>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85"/>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85"/>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85"/>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p85"/>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85"/>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85"/>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45" name="Google Shape;10645;p85"/>
          <p:cNvGrpSpPr/>
          <p:nvPr/>
        </p:nvGrpSpPr>
        <p:grpSpPr>
          <a:xfrm>
            <a:off x="5273444" y="2891285"/>
            <a:ext cx="371123" cy="362267"/>
            <a:chOff x="5273444" y="2891285"/>
            <a:chExt cx="371123" cy="362267"/>
          </a:xfrm>
        </p:grpSpPr>
        <p:sp>
          <p:nvSpPr>
            <p:cNvPr id="10646" name="Google Shape;10646;p85"/>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85"/>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85"/>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85"/>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p85"/>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p85"/>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85"/>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85"/>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4" name="Google Shape;10654;p85"/>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5" name="Google Shape;10655;p85"/>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p85"/>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85"/>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p85"/>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p85"/>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60" name="Google Shape;10660;p85"/>
          <p:cNvGrpSpPr/>
          <p:nvPr/>
        </p:nvGrpSpPr>
        <p:grpSpPr>
          <a:xfrm>
            <a:off x="7630397" y="3358399"/>
            <a:ext cx="214759" cy="357030"/>
            <a:chOff x="2235125" y="238075"/>
            <a:chExt cx="3144350" cy="5227375"/>
          </a:xfrm>
        </p:grpSpPr>
        <p:sp>
          <p:nvSpPr>
            <p:cNvPr id="10661" name="Google Shape;10661;p85"/>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p85"/>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p85"/>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4" name="Google Shape;10664;p85"/>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5" name="Google Shape;10665;p85"/>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6" name="Google Shape;10666;p85"/>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7" name="Google Shape;10667;p85"/>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8" name="Google Shape;10668;p85"/>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9" name="Google Shape;10669;p85"/>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0" name="Google Shape;10670;p85"/>
          <p:cNvGrpSpPr/>
          <p:nvPr/>
        </p:nvGrpSpPr>
        <p:grpSpPr>
          <a:xfrm>
            <a:off x="2810729" y="4267107"/>
            <a:ext cx="342496" cy="351944"/>
            <a:chOff x="2810729" y="4267107"/>
            <a:chExt cx="342496" cy="351944"/>
          </a:xfrm>
        </p:grpSpPr>
        <p:sp>
          <p:nvSpPr>
            <p:cNvPr id="10671" name="Google Shape;10671;p85"/>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85"/>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p85"/>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p85"/>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p85"/>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p85"/>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p85"/>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p85"/>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9" name="Google Shape;10679;p85"/>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0" name="Google Shape;10680;p85"/>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p85"/>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85"/>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85"/>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p85"/>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85"/>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85"/>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85"/>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85"/>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85"/>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85"/>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85"/>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p85"/>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p85"/>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p85"/>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p85"/>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p85"/>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p85"/>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85"/>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85"/>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p85"/>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1" name="Google Shape;10701;p85"/>
          <p:cNvGrpSpPr/>
          <p:nvPr/>
        </p:nvGrpSpPr>
        <p:grpSpPr>
          <a:xfrm>
            <a:off x="1779168" y="3805625"/>
            <a:ext cx="282381" cy="343454"/>
            <a:chOff x="1779168" y="3805625"/>
            <a:chExt cx="282381" cy="343454"/>
          </a:xfrm>
        </p:grpSpPr>
        <p:sp>
          <p:nvSpPr>
            <p:cNvPr id="10702" name="Google Shape;10702;p85"/>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85"/>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4" name="Google Shape;10704;p85"/>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5" name="Google Shape;10705;p85"/>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p85"/>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85"/>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8" name="Google Shape;10708;p85"/>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9" name="Google Shape;10709;p85"/>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85"/>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85"/>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85"/>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85"/>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85"/>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85"/>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85"/>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85"/>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85"/>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85"/>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p85"/>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p85"/>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p85"/>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85"/>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85"/>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p85"/>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p85"/>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85"/>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p85"/>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p85"/>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30" name="Google Shape;10730;p85"/>
          <p:cNvGrpSpPr/>
          <p:nvPr/>
        </p:nvGrpSpPr>
        <p:grpSpPr>
          <a:xfrm>
            <a:off x="2593522" y="2407029"/>
            <a:ext cx="391606" cy="364535"/>
            <a:chOff x="2593522" y="2407029"/>
            <a:chExt cx="391606" cy="364535"/>
          </a:xfrm>
        </p:grpSpPr>
        <p:sp>
          <p:nvSpPr>
            <p:cNvPr id="10731" name="Google Shape;10731;p85"/>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p85"/>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85"/>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85"/>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85"/>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85"/>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85"/>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85"/>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85"/>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85"/>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p85"/>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p85"/>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85"/>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85"/>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85"/>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85"/>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85"/>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85"/>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85"/>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85"/>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85"/>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85"/>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85"/>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p85"/>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p85"/>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p85"/>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p85"/>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p85"/>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p85"/>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p85"/>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85"/>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p8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3" name="Google Shape;10763;p8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p85"/>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5" name="Google Shape;10765;p85"/>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6" name="Google Shape;10766;p85"/>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85"/>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85"/>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85"/>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70" name="Google Shape;10770;p85"/>
          <p:cNvGrpSpPr/>
          <p:nvPr/>
        </p:nvGrpSpPr>
        <p:grpSpPr>
          <a:xfrm>
            <a:off x="3955047" y="2432242"/>
            <a:ext cx="322912" cy="334396"/>
            <a:chOff x="3955047" y="2432242"/>
            <a:chExt cx="322912" cy="334396"/>
          </a:xfrm>
        </p:grpSpPr>
        <p:sp>
          <p:nvSpPr>
            <p:cNvPr id="10771" name="Google Shape;10771;p85"/>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2" name="Google Shape;10772;p85"/>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3" name="Google Shape;10773;p85"/>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74" name="Google Shape;10774;p85"/>
          <p:cNvGrpSpPr/>
          <p:nvPr/>
        </p:nvGrpSpPr>
        <p:grpSpPr>
          <a:xfrm>
            <a:off x="1802465" y="1962854"/>
            <a:ext cx="265373" cy="351944"/>
            <a:chOff x="1802465" y="1962854"/>
            <a:chExt cx="265373" cy="351944"/>
          </a:xfrm>
        </p:grpSpPr>
        <p:sp>
          <p:nvSpPr>
            <p:cNvPr id="10775" name="Google Shape;10775;p85"/>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p85"/>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p85"/>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p85"/>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p85"/>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p85"/>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1" name="Google Shape;10781;p85"/>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82" name="Google Shape;10782;p85"/>
          <p:cNvGrpSpPr/>
          <p:nvPr/>
        </p:nvGrpSpPr>
        <p:grpSpPr>
          <a:xfrm>
            <a:off x="3512070" y="1956222"/>
            <a:ext cx="373984" cy="363622"/>
            <a:chOff x="3512070" y="1956222"/>
            <a:chExt cx="373984" cy="363622"/>
          </a:xfrm>
        </p:grpSpPr>
        <p:sp>
          <p:nvSpPr>
            <p:cNvPr id="10783" name="Google Shape;10783;p85"/>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p85"/>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5" name="Google Shape;10785;p85"/>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6" name="Google Shape;10786;p85"/>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85"/>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p85"/>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p85"/>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0" name="Google Shape;10790;p85"/>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1" name="Google Shape;10791;p85"/>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2" name="Google Shape;10792;p85"/>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3" name="Google Shape;10793;p85"/>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p85"/>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5" name="Google Shape;10795;p85"/>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p85"/>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p85"/>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p85"/>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9" name="Google Shape;10799;p85"/>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00" name="Google Shape;10800;p85"/>
          <p:cNvGrpSpPr/>
          <p:nvPr/>
        </p:nvGrpSpPr>
        <p:grpSpPr>
          <a:xfrm>
            <a:off x="842683" y="2394751"/>
            <a:ext cx="345641" cy="356660"/>
            <a:chOff x="842683" y="2394751"/>
            <a:chExt cx="345641" cy="356660"/>
          </a:xfrm>
        </p:grpSpPr>
        <p:sp>
          <p:nvSpPr>
            <p:cNvPr id="10801" name="Google Shape;10801;p85"/>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2" name="Google Shape;10802;p85"/>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3" name="Google Shape;10803;p85"/>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4" name="Google Shape;10804;p85"/>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5" name="Google Shape;10805;p85"/>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6" name="Google Shape;10806;p85"/>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p85"/>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8" name="Google Shape;10808;p85"/>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9" name="Google Shape;10809;p85"/>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p85"/>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1" name="Google Shape;10811;p85"/>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2" name="Google Shape;10812;p85"/>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p85"/>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4" name="Google Shape;10814;p85"/>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5" name="Google Shape;10815;p85"/>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6" name="Google Shape;10816;p85"/>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17" name="Google Shape;10817;p85"/>
          <p:cNvGrpSpPr/>
          <p:nvPr/>
        </p:nvGrpSpPr>
        <p:grpSpPr>
          <a:xfrm>
            <a:off x="1290615" y="2399467"/>
            <a:ext cx="336837" cy="342511"/>
            <a:chOff x="1290615" y="2399467"/>
            <a:chExt cx="336837" cy="342511"/>
          </a:xfrm>
        </p:grpSpPr>
        <p:sp>
          <p:nvSpPr>
            <p:cNvPr id="10818" name="Google Shape;10818;p85"/>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p85"/>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p85"/>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p85"/>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85"/>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p85"/>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p85"/>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85"/>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p85"/>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p85"/>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p85"/>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p85"/>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p85"/>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85"/>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p85"/>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p85"/>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85"/>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85"/>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85"/>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37" name="Google Shape;10837;p85"/>
          <p:cNvGrpSpPr/>
          <p:nvPr/>
        </p:nvGrpSpPr>
        <p:grpSpPr>
          <a:xfrm>
            <a:off x="1748310" y="2408601"/>
            <a:ext cx="308508" cy="333377"/>
            <a:chOff x="1748310" y="2408601"/>
            <a:chExt cx="308508" cy="333377"/>
          </a:xfrm>
        </p:grpSpPr>
        <p:sp>
          <p:nvSpPr>
            <p:cNvPr id="10838" name="Google Shape;10838;p85"/>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9" name="Google Shape;10839;p85"/>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0" name="Google Shape;10840;p85"/>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1" name="Google Shape;10841;p85"/>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2" name="Google Shape;10842;p85"/>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3" name="Google Shape;10843;p85"/>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p85"/>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5" name="Google Shape;10845;p85"/>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46" name="Google Shape;10846;p85"/>
          <p:cNvGrpSpPr/>
          <p:nvPr/>
        </p:nvGrpSpPr>
        <p:grpSpPr>
          <a:xfrm>
            <a:off x="3044614" y="2418033"/>
            <a:ext cx="376184" cy="315141"/>
            <a:chOff x="3044614" y="2418033"/>
            <a:chExt cx="376184" cy="315141"/>
          </a:xfrm>
        </p:grpSpPr>
        <p:sp>
          <p:nvSpPr>
            <p:cNvPr id="10847" name="Google Shape;10847;p85"/>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8" name="Google Shape;10848;p85"/>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p85"/>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0" name="Google Shape;10850;p85"/>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1" name="Google Shape;10851;p85"/>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p85"/>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p85"/>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85"/>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85"/>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56" name="Google Shape;10856;p85"/>
          <p:cNvGrpSpPr/>
          <p:nvPr/>
        </p:nvGrpSpPr>
        <p:grpSpPr>
          <a:xfrm>
            <a:off x="3943638" y="3815072"/>
            <a:ext cx="357932" cy="342676"/>
            <a:chOff x="3943638" y="3815072"/>
            <a:chExt cx="357932" cy="342676"/>
          </a:xfrm>
        </p:grpSpPr>
        <p:sp>
          <p:nvSpPr>
            <p:cNvPr id="10857" name="Google Shape;10857;p85"/>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p85"/>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p85"/>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0" name="Google Shape;10860;p85"/>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1" name="Google Shape;10861;p85"/>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2" name="Google Shape;10862;p85"/>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3" name="Google Shape;10863;p85"/>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4" name="Google Shape;10864;p85"/>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5" name="Google Shape;10865;p85"/>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66" name="Google Shape;10866;p85"/>
          <p:cNvGrpSpPr/>
          <p:nvPr/>
        </p:nvGrpSpPr>
        <p:grpSpPr>
          <a:xfrm>
            <a:off x="3508282" y="3810341"/>
            <a:ext cx="351645" cy="351959"/>
            <a:chOff x="3508282" y="3810341"/>
            <a:chExt cx="351645" cy="351959"/>
          </a:xfrm>
        </p:grpSpPr>
        <p:sp>
          <p:nvSpPr>
            <p:cNvPr id="10867" name="Google Shape;10867;p85"/>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8" name="Google Shape;10868;p85"/>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9" name="Google Shape;10869;p85"/>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0" name="Google Shape;10870;p85"/>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1" name="Google Shape;10871;p85"/>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2" name="Google Shape;10872;p85"/>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3" name="Google Shape;10873;p85"/>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4" name="Google Shape;10874;p85"/>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5" name="Google Shape;10875;p85"/>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6" name="Google Shape;10876;p85"/>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7" name="Google Shape;10877;p85"/>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8" name="Google Shape;10878;p85"/>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p85"/>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80" name="Google Shape;10880;p85"/>
          <p:cNvGrpSpPr/>
          <p:nvPr/>
        </p:nvGrpSpPr>
        <p:grpSpPr>
          <a:xfrm>
            <a:off x="2224585" y="1962854"/>
            <a:ext cx="303163" cy="351810"/>
            <a:chOff x="2224585" y="1962854"/>
            <a:chExt cx="303163" cy="351810"/>
          </a:xfrm>
        </p:grpSpPr>
        <p:sp>
          <p:nvSpPr>
            <p:cNvPr id="10881" name="Google Shape;10881;p85"/>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2" name="Google Shape;10882;p85"/>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3" name="Google Shape;10883;p85"/>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4" name="Google Shape;10884;p85"/>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5" name="Google Shape;10885;p85"/>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6" name="Google Shape;10886;p85"/>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7" name="Google Shape;10887;p85"/>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8" name="Google Shape;10888;p85"/>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89" name="Google Shape;10889;p85"/>
          <p:cNvGrpSpPr/>
          <p:nvPr/>
        </p:nvGrpSpPr>
        <p:grpSpPr>
          <a:xfrm>
            <a:off x="2622794" y="1990868"/>
            <a:ext cx="389090" cy="296230"/>
            <a:chOff x="2622794" y="1990868"/>
            <a:chExt cx="389090" cy="296230"/>
          </a:xfrm>
        </p:grpSpPr>
        <p:sp>
          <p:nvSpPr>
            <p:cNvPr id="10890" name="Google Shape;10890;p85"/>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1" name="Google Shape;10891;p85"/>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2" name="Google Shape;10892;p85"/>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3" name="Google Shape;10893;p85"/>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4" name="Google Shape;10894;p85"/>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5" name="Google Shape;10895;p85"/>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6" name="Google Shape;10896;p85"/>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7" name="Google Shape;10897;p85"/>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8" name="Google Shape;10898;p85"/>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99" name="Google Shape;10899;p85"/>
          <p:cNvGrpSpPr/>
          <p:nvPr/>
        </p:nvGrpSpPr>
        <p:grpSpPr>
          <a:xfrm>
            <a:off x="3977326" y="1952149"/>
            <a:ext cx="327074" cy="375241"/>
            <a:chOff x="3977326" y="1952149"/>
            <a:chExt cx="327074" cy="375241"/>
          </a:xfrm>
        </p:grpSpPr>
        <p:sp>
          <p:nvSpPr>
            <p:cNvPr id="10900" name="Google Shape;10900;p85"/>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1" name="Google Shape;10901;p85"/>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2" name="Google Shape;10902;p85"/>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85"/>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85"/>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85"/>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85"/>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7" name="Google Shape;10907;p85"/>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8" name="Google Shape;10908;p85"/>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9" name="Google Shape;10909;p85"/>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0" name="Google Shape;10910;p85"/>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85"/>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85"/>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85"/>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85"/>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85"/>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85"/>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17" name="Google Shape;10917;p85"/>
          <p:cNvGrpSpPr/>
          <p:nvPr/>
        </p:nvGrpSpPr>
        <p:grpSpPr>
          <a:xfrm>
            <a:off x="1341612" y="3340055"/>
            <a:ext cx="259399" cy="370525"/>
            <a:chOff x="1341612" y="3340055"/>
            <a:chExt cx="259399" cy="370525"/>
          </a:xfrm>
        </p:grpSpPr>
        <p:sp>
          <p:nvSpPr>
            <p:cNvPr id="10918" name="Google Shape;10918;p85"/>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85"/>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85"/>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1" name="Google Shape;10921;p85"/>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2" name="Google Shape;10922;p85"/>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3" name="Google Shape;10923;p85"/>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4" name="Google Shape;10924;p85"/>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5" name="Google Shape;10925;p85"/>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6" name="Google Shape;10926;p85"/>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7" name="Google Shape;10927;p85"/>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8" name="Google Shape;10928;p85"/>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9" name="Google Shape;10929;p85"/>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0" name="Google Shape;10930;p85"/>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1" name="Google Shape;10931;p85"/>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2" name="Google Shape;10932;p85"/>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3" name="Google Shape;10933;p85"/>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4" name="Google Shape;10934;p85"/>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5" name="Google Shape;10935;p85"/>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36" name="Google Shape;10936;p85"/>
          <p:cNvGrpSpPr/>
          <p:nvPr/>
        </p:nvGrpSpPr>
        <p:grpSpPr>
          <a:xfrm>
            <a:off x="2179892" y="3844972"/>
            <a:ext cx="351629" cy="282382"/>
            <a:chOff x="2179892" y="3844972"/>
            <a:chExt cx="351629" cy="282382"/>
          </a:xfrm>
        </p:grpSpPr>
        <p:sp>
          <p:nvSpPr>
            <p:cNvPr id="10937" name="Google Shape;10937;p85"/>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8" name="Google Shape;10938;p85"/>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85"/>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85"/>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85"/>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85"/>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85"/>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85"/>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5" name="Google Shape;10945;p85"/>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6" name="Google Shape;10946;p85"/>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7" name="Google Shape;10947;p85"/>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85"/>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9" name="Google Shape;10949;p85"/>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0" name="Google Shape;10950;p85"/>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1" name="Google Shape;10951;p85"/>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85"/>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3" name="Google Shape;10953;p85"/>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4" name="Google Shape;10954;p85"/>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5" name="Google Shape;10955;p85"/>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85"/>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57" name="Google Shape;10957;p85"/>
          <p:cNvGrpSpPr/>
          <p:nvPr/>
        </p:nvGrpSpPr>
        <p:grpSpPr>
          <a:xfrm>
            <a:off x="3131170" y="3816884"/>
            <a:ext cx="220051" cy="338168"/>
            <a:chOff x="3131170" y="3816884"/>
            <a:chExt cx="220051" cy="338168"/>
          </a:xfrm>
        </p:grpSpPr>
        <p:sp>
          <p:nvSpPr>
            <p:cNvPr id="10958" name="Google Shape;10958;p85"/>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85"/>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85"/>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85"/>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85"/>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85"/>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85"/>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5" name="Google Shape;10965;p85"/>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85"/>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67" name="Google Shape;10967;p85"/>
          <p:cNvGrpSpPr/>
          <p:nvPr/>
        </p:nvGrpSpPr>
        <p:grpSpPr>
          <a:xfrm>
            <a:off x="903502" y="3359564"/>
            <a:ext cx="247989" cy="333393"/>
            <a:chOff x="903502" y="3359564"/>
            <a:chExt cx="247989" cy="333393"/>
          </a:xfrm>
        </p:grpSpPr>
        <p:sp>
          <p:nvSpPr>
            <p:cNvPr id="10968" name="Google Shape;10968;p85"/>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85"/>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0" name="Google Shape;10970;p85"/>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1" name="Google Shape;10971;p85"/>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85"/>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3" name="Google Shape;10973;p85"/>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4" name="Google Shape;10974;p85"/>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85"/>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85"/>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85"/>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p85"/>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p85"/>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85"/>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p85"/>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p85"/>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3" name="Google Shape;10983;p85"/>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4" name="Google Shape;10984;p85"/>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5" name="Google Shape;10985;p85"/>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6" name="Google Shape;10986;p85"/>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p85"/>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8" name="Google Shape;10988;p85"/>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p85"/>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90" name="Google Shape;10990;p85"/>
          <p:cNvGrpSpPr/>
          <p:nvPr/>
        </p:nvGrpSpPr>
        <p:grpSpPr>
          <a:xfrm>
            <a:off x="2616191" y="2890461"/>
            <a:ext cx="365793" cy="361151"/>
            <a:chOff x="2616191" y="2890461"/>
            <a:chExt cx="365793" cy="361151"/>
          </a:xfrm>
        </p:grpSpPr>
        <p:sp>
          <p:nvSpPr>
            <p:cNvPr id="10991" name="Google Shape;10991;p85"/>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85"/>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3" name="Google Shape;10993;p85"/>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4" name="Google Shape;10994;p8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p8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6" name="Google Shape;10996;p85"/>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7" name="Google Shape;10997;p85"/>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8" name="Google Shape;10998;p85"/>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9" name="Google Shape;10999;p85"/>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0" name="Google Shape;11000;p85"/>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1" name="Google Shape;11001;p85"/>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02" name="Google Shape;11002;p85"/>
          <p:cNvGrpSpPr/>
          <p:nvPr/>
        </p:nvGrpSpPr>
        <p:grpSpPr>
          <a:xfrm>
            <a:off x="3049959" y="1945861"/>
            <a:ext cx="402940" cy="388536"/>
            <a:chOff x="3049959" y="1945861"/>
            <a:chExt cx="402940" cy="388536"/>
          </a:xfrm>
        </p:grpSpPr>
        <p:sp>
          <p:nvSpPr>
            <p:cNvPr id="11003" name="Google Shape;11003;p85"/>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85"/>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85"/>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6" name="Google Shape;11006;p85"/>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85"/>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85"/>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09" name="Google Shape;11009;p85"/>
          <p:cNvGrpSpPr/>
          <p:nvPr/>
        </p:nvGrpSpPr>
        <p:grpSpPr>
          <a:xfrm>
            <a:off x="2483025" y="4268679"/>
            <a:ext cx="202428" cy="349114"/>
            <a:chOff x="2483025" y="4268679"/>
            <a:chExt cx="202428" cy="349114"/>
          </a:xfrm>
        </p:grpSpPr>
        <p:sp>
          <p:nvSpPr>
            <p:cNvPr id="11010" name="Google Shape;11010;p85"/>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85"/>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2" name="Google Shape;11012;p85"/>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85"/>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4" name="Google Shape;11014;p85"/>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5" name="Google Shape;11015;p85"/>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16" name="Google Shape;11016;p85"/>
          <p:cNvGrpSpPr/>
          <p:nvPr/>
        </p:nvGrpSpPr>
        <p:grpSpPr>
          <a:xfrm>
            <a:off x="862507" y="2885984"/>
            <a:ext cx="329590" cy="365000"/>
            <a:chOff x="862507" y="2885984"/>
            <a:chExt cx="329590" cy="365000"/>
          </a:xfrm>
        </p:grpSpPr>
        <p:sp>
          <p:nvSpPr>
            <p:cNvPr id="11017" name="Google Shape;11017;p85"/>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85"/>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85"/>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0" name="Google Shape;11020;p85"/>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85"/>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85"/>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85"/>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24" name="Google Shape;11024;p85"/>
          <p:cNvGrpSpPr/>
          <p:nvPr/>
        </p:nvGrpSpPr>
        <p:grpSpPr>
          <a:xfrm>
            <a:off x="3082075" y="2871805"/>
            <a:ext cx="318884" cy="379807"/>
            <a:chOff x="3082075" y="2871805"/>
            <a:chExt cx="318884" cy="379807"/>
          </a:xfrm>
        </p:grpSpPr>
        <p:sp>
          <p:nvSpPr>
            <p:cNvPr id="11025" name="Google Shape;11025;p85"/>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85"/>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85"/>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85"/>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9" name="Google Shape;11029;p85"/>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0" name="Google Shape;11030;p85"/>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1" name="Google Shape;11031;p85"/>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2" name="Google Shape;11032;p85"/>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85"/>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4" name="Google Shape;11034;p85"/>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5" name="Google Shape;11035;p85"/>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p85"/>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85"/>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p85"/>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9" name="Google Shape;11039;p85"/>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85"/>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85"/>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85"/>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p85"/>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p85"/>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45" name="Google Shape;11045;p85"/>
          <p:cNvGrpSpPr/>
          <p:nvPr/>
        </p:nvGrpSpPr>
        <p:grpSpPr>
          <a:xfrm>
            <a:off x="2594780" y="1516494"/>
            <a:ext cx="410187" cy="324245"/>
            <a:chOff x="2594780" y="1516494"/>
            <a:chExt cx="410187" cy="324245"/>
          </a:xfrm>
        </p:grpSpPr>
        <p:sp>
          <p:nvSpPr>
            <p:cNvPr id="11046" name="Google Shape;11046;p85"/>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85"/>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8" name="Google Shape;11048;p85"/>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9" name="Google Shape;11049;p85"/>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p85"/>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85"/>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85"/>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p85"/>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54" name="Google Shape;11054;p85"/>
          <p:cNvGrpSpPr/>
          <p:nvPr/>
        </p:nvGrpSpPr>
        <p:grpSpPr>
          <a:xfrm>
            <a:off x="1742965" y="1502959"/>
            <a:ext cx="333692" cy="333363"/>
            <a:chOff x="1742965" y="1502959"/>
            <a:chExt cx="333692" cy="333363"/>
          </a:xfrm>
        </p:grpSpPr>
        <p:sp>
          <p:nvSpPr>
            <p:cNvPr id="11055" name="Google Shape;11055;p85"/>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85"/>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85"/>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85"/>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59" name="Google Shape;11059;p85"/>
          <p:cNvGrpSpPr/>
          <p:nvPr/>
        </p:nvGrpSpPr>
        <p:grpSpPr>
          <a:xfrm>
            <a:off x="3051531" y="1516809"/>
            <a:ext cx="390034" cy="296545"/>
            <a:chOff x="3051531" y="1516809"/>
            <a:chExt cx="390034" cy="296545"/>
          </a:xfrm>
        </p:grpSpPr>
        <p:sp>
          <p:nvSpPr>
            <p:cNvPr id="11060" name="Google Shape;11060;p85"/>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85"/>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p85"/>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p85"/>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p85"/>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p85"/>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p85"/>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p85"/>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8" name="Google Shape;11068;p85"/>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9" name="Google Shape;11069;p85"/>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0" name="Google Shape;11070;p85"/>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p85"/>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p85"/>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85"/>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85"/>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75" name="Google Shape;11075;p85"/>
          <p:cNvGrpSpPr/>
          <p:nvPr/>
        </p:nvGrpSpPr>
        <p:grpSpPr>
          <a:xfrm>
            <a:off x="3514900" y="1489020"/>
            <a:ext cx="354145" cy="351869"/>
            <a:chOff x="3514900" y="1489020"/>
            <a:chExt cx="354145" cy="351869"/>
          </a:xfrm>
        </p:grpSpPr>
        <p:sp>
          <p:nvSpPr>
            <p:cNvPr id="11076" name="Google Shape;11076;p85"/>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85"/>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p85"/>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9" name="Google Shape;11079;p85"/>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0" name="Google Shape;11080;p85"/>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85"/>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2" name="Google Shape;11082;p85"/>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3" name="Google Shape;11083;p85"/>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p85"/>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5" name="Google Shape;11085;p85"/>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6" name="Google Shape;11086;p85"/>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85"/>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p85"/>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9" name="Google Shape;11089;p85"/>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0" name="Google Shape;11090;p85"/>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1" name="Google Shape;11091;p85"/>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2" name="Google Shape;11092;p85"/>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3" name="Google Shape;11093;p85"/>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4" name="Google Shape;11094;p85"/>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5" name="Google Shape;11095;p85"/>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6" name="Google Shape;11096;p85"/>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7" name="Google Shape;11097;p85"/>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98" name="Google Shape;11098;p85"/>
          <p:cNvGrpSpPr/>
          <p:nvPr/>
        </p:nvGrpSpPr>
        <p:grpSpPr>
          <a:xfrm>
            <a:off x="3066324" y="3350446"/>
            <a:ext cx="346599" cy="333183"/>
            <a:chOff x="3066324" y="3350446"/>
            <a:chExt cx="346599" cy="333183"/>
          </a:xfrm>
        </p:grpSpPr>
        <p:sp>
          <p:nvSpPr>
            <p:cNvPr id="11099" name="Google Shape;11099;p85"/>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p85"/>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p85"/>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2" name="Google Shape;11102;p85"/>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3" name="Google Shape;11103;p85"/>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4" name="Google Shape;11104;p85"/>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5" name="Google Shape;11105;p85"/>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6" name="Google Shape;11106;p85"/>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7" name="Google Shape;11107;p85"/>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8" name="Google Shape;11108;p85"/>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09" name="Google Shape;11109;p85"/>
          <p:cNvGrpSpPr/>
          <p:nvPr/>
        </p:nvGrpSpPr>
        <p:grpSpPr>
          <a:xfrm>
            <a:off x="1282755" y="1952089"/>
            <a:ext cx="363278" cy="363338"/>
            <a:chOff x="1282755" y="1952089"/>
            <a:chExt cx="363278" cy="363338"/>
          </a:xfrm>
        </p:grpSpPr>
        <p:sp>
          <p:nvSpPr>
            <p:cNvPr id="11110" name="Google Shape;11110;p85"/>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p85"/>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p85"/>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p85"/>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85"/>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85"/>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85"/>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17" name="Google Shape;11117;p85"/>
          <p:cNvGrpSpPr/>
          <p:nvPr/>
        </p:nvGrpSpPr>
        <p:grpSpPr>
          <a:xfrm>
            <a:off x="3510094" y="2909281"/>
            <a:ext cx="355132" cy="343574"/>
            <a:chOff x="3510094" y="2909281"/>
            <a:chExt cx="355132" cy="343574"/>
          </a:xfrm>
        </p:grpSpPr>
        <p:sp>
          <p:nvSpPr>
            <p:cNvPr id="11118" name="Google Shape;11118;p85"/>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p85"/>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p85"/>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85"/>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p85"/>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3" name="Google Shape;11123;p85"/>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4" name="Google Shape;11124;p85"/>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5" name="Google Shape;11125;p85"/>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p85"/>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7" name="Google Shape;11127;p85"/>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p85"/>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85"/>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p85"/>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131" name="Google Shape;11131;p85"/>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132" name="Google Shape;11132;p85"/>
          <p:cNvGrpSpPr/>
          <p:nvPr/>
        </p:nvGrpSpPr>
        <p:grpSpPr>
          <a:xfrm>
            <a:off x="2163842" y="1506972"/>
            <a:ext cx="382787" cy="331565"/>
            <a:chOff x="2163842" y="1506972"/>
            <a:chExt cx="382787" cy="331565"/>
          </a:xfrm>
        </p:grpSpPr>
        <p:sp>
          <p:nvSpPr>
            <p:cNvPr id="11133" name="Google Shape;11133;p85"/>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p85"/>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85"/>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p85"/>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p85"/>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p85"/>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p85"/>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p85"/>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41" name="Google Shape;11141;p85"/>
          <p:cNvGrpSpPr/>
          <p:nvPr/>
        </p:nvGrpSpPr>
        <p:grpSpPr>
          <a:xfrm>
            <a:off x="1738877" y="3349652"/>
            <a:ext cx="357918" cy="350536"/>
            <a:chOff x="1738877" y="3349652"/>
            <a:chExt cx="357918" cy="350536"/>
          </a:xfrm>
        </p:grpSpPr>
        <p:sp>
          <p:nvSpPr>
            <p:cNvPr id="11142" name="Google Shape;11142;p85"/>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3" name="Google Shape;11143;p85"/>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p85"/>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p85"/>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p85"/>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85"/>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85"/>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p85"/>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p85"/>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85"/>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p85"/>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p85"/>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85"/>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85"/>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85"/>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p85"/>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p85"/>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85"/>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60" name="Google Shape;11160;p85"/>
          <p:cNvGrpSpPr/>
          <p:nvPr/>
        </p:nvGrpSpPr>
        <p:grpSpPr>
          <a:xfrm>
            <a:off x="1971819" y="4276854"/>
            <a:ext cx="383281" cy="333947"/>
            <a:chOff x="1971819" y="4276854"/>
            <a:chExt cx="383281" cy="333947"/>
          </a:xfrm>
        </p:grpSpPr>
        <p:sp>
          <p:nvSpPr>
            <p:cNvPr id="11161" name="Google Shape;11161;p85"/>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2" name="Google Shape;11162;p85"/>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p85"/>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85"/>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85"/>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85"/>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85"/>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p85"/>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p85"/>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p85"/>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71" name="Google Shape;11171;p85"/>
          <p:cNvGrpSpPr/>
          <p:nvPr/>
        </p:nvGrpSpPr>
        <p:grpSpPr>
          <a:xfrm>
            <a:off x="1825119" y="2885819"/>
            <a:ext cx="175987" cy="361392"/>
            <a:chOff x="1825119" y="2885819"/>
            <a:chExt cx="175987" cy="361392"/>
          </a:xfrm>
        </p:grpSpPr>
        <p:sp>
          <p:nvSpPr>
            <p:cNvPr id="11172" name="Google Shape;11172;p85"/>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p85"/>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p85"/>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5" name="Google Shape;11175;p85"/>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6" name="Google Shape;11176;p85"/>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p85"/>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p85"/>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p85"/>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p85"/>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p85"/>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82" name="Google Shape;11182;p85"/>
          <p:cNvGrpSpPr/>
          <p:nvPr/>
        </p:nvGrpSpPr>
        <p:grpSpPr>
          <a:xfrm>
            <a:off x="3504824" y="3405844"/>
            <a:ext cx="369896" cy="226339"/>
            <a:chOff x="3504824" y="3405844"/>
            <a:chExt cx="369896" cy="226339"/>
          </a:xfrm>
        </p:grpSpPr>
        <p:sp>
          <p:nvSpPr>
            <p:cNvPr id="11183" name="Google Shape;11183;p85"/>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p85"/>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85"/>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p85"/>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p85"/>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85"/>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9" name="Google Shape;11189;p85"/>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0" name="Google Shape;11190;p85"/>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85"/>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p85"/>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p85"/>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85"/>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p85"/>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p85"/>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85"/>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8" name="Google Shape;11198;p85"/>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99" name="Google Shape;11199;p85"/>
          <p:cNvGrpSpPr/>
          <p:nvPr/>
        </p:nvGrpSpPr>
        <p:grpSpPr>
          <a:xfrm>
            <a:off x="1295661" y="3819594"/>
            <a:ext cx="345640" cy="342900"/>
            <a:chOff x="1295661" y="3819594"/>
            <a:chExt cx="345640" cy="342900"/>
          </a:xfrm>
        </p:grpSpPr>
        <p:sp>
          <p:nvSpPr>
            <p:cNvPr id="11200" name="Google Shape;11200;p85"/>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p85"/>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2" name="Google Shape;11202;p85"/>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p85"/>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p8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8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p85"/>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7" name="Google Shape;11207;p85"/>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8" name="Google Shape;11208;p85"/>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p85"/>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0" name="Google Shape;11210;p85"/>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1" name="Google Shape;11211;p85"/>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2" name="Google Shape;11212;p85"/>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3" name="Google Shape;11213;p85"/>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4" name="Google Shape;11214;p85"/>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p85"/>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85"/>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17" name="Google Shape;11217;p85"/>
          <p:cNvGrpSpPr/>
          <p:nvPr/>
        </p:nvGrpSpPr>
        <p:grpSpPr>
          <a:xfrm>
            <a:off x="3486572" y="2433470"/>
            <a:ext cx="379328" cy="281738"/>
            <a:chOff x="3486572" y="2433470"/>
            <a:chExt cx="379328" cy="281738"/>
          </a:xfrm>
        </p:grpSpPr>
        <p:sp>
          <p:nvSpPr>
            <p:cNvPr id="11218" name="Google Shape;11218;p85"/>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85"/>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p85"/>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1" name="Google Shape;11221;p85"/>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2" name="Google Shape;11222;p85"/>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85"/>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85"/>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225" name="Google Shape;11225;p85"/>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226" name="Google Shape;11226;p85"/>
          <p:cNvGrpSpPr/>
          <p:nvPr/>
        </p:nvGrpSpPr>
        <p:grpSpPr>
          <a:xfrm>
            <a:off x="3997149" y="3329634"/>
            <a:ext cx="270734" cy="355761"/>
            <a:chOff x="3997149" y="3329634"/>
            <a:chExt cx="270734" cy="355761"/>
          </a:xfrm>
        </p:grpSpPr>
        <p:sp>
          <p:nvSpPr>
            <p:cNvPr id="11227" name="Google Shape;11227;p85"/>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p85"/>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85"/>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85"/>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85"/>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85"/>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85"/>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85"/>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85"/>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85"/>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85"/>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85"/>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p85"/>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0" name="Google Shape;11240;p85"/>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1" name="Google Shape;11241;p85"/>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85"/>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p85"/>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p85"/>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p85"/>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p85"/>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p85"/>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48" name="Google Shape;11248;p85"/>
          <p:cNvGrpSpPr/>
          <p:nvPr/>
        </p:nvGrpSpPr>
        <p:grpSpPr>
          <a:xfrm>
            <a:off x="3954343" y="2899354"/>
            <a:ext cx="345655" cy="343529"/>
            <a:chOff x="3954343" y="2899354"/>
            <a:chExt cx="345655" cy="343529"/>
          </a:xfrm>
        </p:grpSpPr>
        <p:sp>
          <p:nvSpPr>
            <p:cNvPr id="11249" name="Google Shape;11249;p85"/>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p85"/>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p85"/>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2" name="Google Shape;11252;p85"/>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3" name="Google Shape;11253;p85"/>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4" name="Google Shape;11254;p85"/>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p85"/>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p85"/>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p85"/>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8" name="Google Shape;11258;p85"/>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9" name="Google Shape;11259;p85"/>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p85"/>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61" name="Google Shape;11261;p85"/>
          <p:cNvGrpSpPr/>
          <p:nvPr/>
        </p:nvGrpSpPr>
        <p:grpSpPr>
          <a:xfrm>
            <a:off x="2166043" y="3351344"/>
            <a:ext cx="369566" cy="349803"/>
            <a:chOff x="2166043" y="3351344"/>
            <a:chExt cx="369566" cy="349803"/>
          </a:xfrm>
        </p:grpSpPr>
        <p:sp>
          <p:nvSpPr>
            <p:cNvPr id="11262" name="Google Shape;11262;p85"/>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85"/>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85"/>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p85"/>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p85"/>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85"/>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85"/>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p85"/>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p85"/>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71" name="Google Shape;11271;p85"/>
          <p:cNvGrpSpPr/>
          <p:nvPr/>
        </p:nvGrpSpPr>
        <p:grpSpPr>
          <a:xfrm>
            <a:off x="2619649" y="3352332"/>
            <a:ext cx="365793" cy="329276"/>
            <a:chOff x="2619649" y="3352332"/>
            <a:chExt cx="365793" cy="329276"/>
          </a:xfrm>
        </p:grpSpPr>
        <p:sp>
          <p:nvSpPr>
            <p:cNvPr id="11272" name="Google Shape;11272;p85"/>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p85"/>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p85"/>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p85"/>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6" name="Google Shape;11276;p85"/>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7" name="Google Shape;11277;p85"/>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p85"/>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p85"/>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p85"/>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85"/>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82" name="Google Shape;11282;p85"/>
          <p:cNvGrpSpPr/>
          <p:nvPr/>
        </p:nvGrpSpPr>
        <p:grpSpPr>
          <a:xfrm>
            <a:off x="1293760" y="1498228"/>
            <a:ext cx="340624" cy="351943"/>
            <a:chOff x="1293760" y="1498228"/>
            <a:chExt cx="340624" cy="351943"/>
          </a:xfrm>
        </p:grpSpPr>
        <p:sp>
          <p:nvSpPr>
            <p:cNvPr id="11283" name="Google Shape;11283;p85"/>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p85"/>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5" name="Google Shape;11285;p85"/>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6" name="Google Shape;11286;p85"/>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7" name="Google Shape;11287;p85"/>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p85"/>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p85"/>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p85"/>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85"/>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85"/>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p85"/>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4" name="Google Shape;11294;p85"/>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5" name="Google Shape;11295;p85"/>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p85"/>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97" name="Google Shape;11297;p85"/>
          <p:cNvGrpSpPr/>
          <p:nvPr/>
        </p:nvGrpSpPr>
        <p:grpSpPr>
          <a:xfrm>
            <a:off x="849601" y="1952074"/>
            <a:ext cx="406712" cy="383746"/>
            <a:chOff x="849601" y="1952074"/>
            <a:chExt cx="406712" cy="383746"/>
          </a:xfrm>
        </p:grpSpPr>
        <p:sp>
          <p:nvSpPr>
            <p:cNvPr id="11298" name="Google Shape;11298;p85"/>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p85"/>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85"/>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p85"/>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p85"/>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85"/>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85"/>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05" name="Google Shape;11305;p85"/>
          <p:cNvGrpSpPr/>
          <p:nvPr/>
        </p:nvGrpSpPr>
        <p:grpSpPr>
          <a:xfrm>
            <a:off x="2253871" y="2893365"/>
            <a:ext cx="203986" cy="355417"/>
            <a:chOff x="2253871" y="2893365"/>
            <a:chExt cx="203986" cy="355417"/>
          </a:xfrm>
        </p:grpSpPr>
        <p:sp>
          <p:nvSpPr>
            <p:cNvPr id="11306" name="Google Shape;11306;p85"/>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7" name="Google Shape;11307;p85"/>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p85"/>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p85"/>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0" name="Google Shape;11310;p85"/>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p85"/>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p85"/>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85"/>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p85"/>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p85"/>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85"/>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17" name="Google Shape;11317;p85"/>
          <p:cNvGrpSpPr/>
          <p:nvPr/>
        </p:nvGrpSpPr>
        <p:grpSpPr>
          <a:xfrm>
            <a:off x="2191541" y="2408601"/>
            <a:ext cx="308823" cy="342571"/>
            <a:chOff x="2191541" y="2408601"/>
            <a:chExt cx="308823" cy="342571"/>
          </a:xfrm>
        </p:grpSpPr>
        <p:sp>
          <p:nvSpPr>
            <p:cNvPr id="11318" name="Google Shape;11318;p85"/>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85"/>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p85"/>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p85"/>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p85"/>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p85"/>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85"/>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85"/>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85"/>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p85"/>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p85"/>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85"/>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85"/>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31" name="Google Shape;11331;p85"/>
          <p:cNvGrpSpPr/>
          <p:nvPr/>
        </p:nvGrpSpPr>
        <p:grpSpPr>
          <a:xfrm>
            <a:off x="847400" y="1503588"/>
            <a:ext cx="342496" cy="341553"/>
            <a:chOff x="847400" y="1503588"/>
            <a:chExt cx="342496" cy="341553"/>
          </a:xfrm>
        </p:grpSpPr>
        <p:sp>
          <p:nvSpPr>
            <p:cNvPr id="11332" name="Google Shape;11332;p85"/>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p85"/>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85"/>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85"/>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p85"/>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7" name="Google Shape;11337;p85"/>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p85"/>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85"/>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85"/>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85"/>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2" name="Google Shape;11342;p85"/>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3" name="Google Shape;11343;p85"/>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p85"/>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85"/>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85"/>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85"/>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85"/>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85"/>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p85"/>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p85"/>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52" name="Google Shape;11352;p85"/>
          <p:cNvGrpSpPr/>
          <p:nvPr/>
        </p:nvGrpSpPr>
        <p:grpSpPr>
          <a:xfrm>
            <a:off x="1329963" y="2899669"/>
            <a:ext cx="280495" cy="361077"/>
            <a:chOff x="1329963" y="2899669"/>
            <a:chExt cx="280495" cy="361077"/>
          </a:xfrm>
        </p:grpSpPr>
        <p:sp>
          <p:nvSpPr>
            <p:cNvPr id="11353" name="Google Shape;11353;p85"/>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p85"/>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85"/>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85"/>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8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8" name="Google Shape;11358;p8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9" name="Google Shape;11359;p85"/>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60" name="Google Shape;11360;p85"/>
          <p:cNvGrpSpPr/>
          <p:nvPr/>
        </p:nvGrpSpPr>
        <p:grpSpPr>
          <a:xfrm>
            <a:off x="937429" y="3800908"/>
            <a:ext cx="195496" cy="343440"/>
            <a:chOff x="937429" y="3800908"/>
            <a:chExt cx="195496" cy="343440"/>
          </a:xfrm>
        </p:grpSpPr>
        <p:sp>
          <p:nvSpPr>
            <p:cNvPr id="11361" name="Google Shape;11361;p85"/>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p85"/>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85"/>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p85"/>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p85"/>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p85"/>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p85"/>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85"/>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p85"/>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85"/>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p85"/>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p85"/>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85"/>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74" name="Google Shape;11374;p85"/>
          <p:cNvGrpSpPr/>
          <p:nvPr/>
        </p:nvGrpSpPr>
        <p:grpSpPr>
          <a:xfrm>
            <a:off x="2687659" y="3810655"/>
            <a:ext cx="365165" cy="342511"/>
            <a:chOff x="2611459" y="3810655"/>
            <a:chExt cx="365165" cy="342511"/>
          </a:xfrm>
        </p:grpSpPr>
        <p:sp>
          <p:nvSpPr>
            <p:cNvPr id="11375" name="Google Shape;11375;p85"/>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p85"/>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85"/>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85"/>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p85"/>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p85"/>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85"/>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85"/>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p85"/>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p85"/>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85"/>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86" name="Google Shape;11386;p85"/>
          <p:cNvGrpSpPr/>
          <p:nvPr/>
        </p:nvGrpSpPr>
        <p:grpSpPr>
          <a:xfrm>
            <a:off x="3952456" y="1524280"/>
            <a:ext cx="370196" cy="300154"/>
            <a:chOff x="3952456" y="1524280"/>
            <a:chExt cx="370196" cy="300154"/>
          </a:xfrm>
        </p:grpSpPr>
        <p:sp>
          <p:nvSpPr>
            <p:cNvPr id="11387" name="Google Shape;11387;p85"/>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85"/>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85"/>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85"/>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85"/>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85"/>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96"/>
        <p:cNvGrpSpPr/>
        <p:nvPr/>
      </p:nvGrpSpPr>
      <p:grpSpPr>
        <a:xfrm>
          <a:off x="0" y="0"/>
          <a:ext cx="0" cy="0"/>
          <a:chOff x="0" y="0"/>
          <a:chExt cx="0" cy="0"/>
        </a:xfrm>
      </p:grpSpPr>
      <p:sp>
        <p:nvSpPr>
          <p:cNvPr id="11397" name="Google Shape;11397;p86"/>
          <p:cNvSpPr txBox="1">
            <a:spLocks noGrp="1"/>
          </p:cNvSpPr>
          <p:nvPr>
            <p:ph type="title" idx="4294967295"/>
          </p:nvPr>
        </p:nvSpPr>
        <p:spPr>
          <a:xfrm>
            <a:off x="849675" y="94377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98" name="Google Shape;11398;p86"/>
          <p:cNvSpPr txBox="1">
            <a:spLocks noGrp="1"/>
          </p:cNvSpPr>
          <p:nvPr>
            <p:ph type="title" idx="4294967295"/>
          </p:nvPr>
        </p:nvSpPr>
        <p:spPr>
          <a:xfrm>
            <a:off x="4858400" y="94377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399" name="Google Shape;11399;p86"/>
          <p:cNvGrpSpPr/>
          <p:nvPr/>
        </p:nvGrpSpPr>
        <p:grpSpPr>
          <a:xfrm>
            <a:off x="908482" y="1502585"/>
            <a:ext cx="257112" cy="362808"/>
            <a:chOff x="908482" y="1502585"/>
            <a:chExt cx="257112" cy="362808"/>
          </a:xfrm>
        </p:grpSpPr>
        <p:sp>
          <p:nvSpPr>
            <p:cNvPr id="11400" name="Google Shape;11400;p86"/>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86"/>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86"/>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86"/>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86"/>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p86"/>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p86"/>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p86"/>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8" name="Google Shape;11408;p86"/>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9" name="Google Shape;11409;p86"/>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0" name="Google Shape;11410;p86"/>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p86"/>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2" name="Google Shape;11412;p86"/>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3" name="Google Shape;11413;p86"/>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4" name="Google Shape;11414;p86"/>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5" name="Google Shape;11415;p86"/>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6" name="Google Shape;11416;p86"/>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7" name="Google Shape;11417;p86"/>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p86"/>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86"/>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20" name="Google Shape;11420;p86"/>
          <p:cNvGrpSpPr/>
          <p:nvPr/>
        </p:nvGrpSpPr>
        <p:grpSpPr>
          <a:xfrm>
            <a:off x="1303537" y="1502716"/>
            <a:ext cx="362939" cy="362677"/>
            <a:chOff x="1303537" y="1502716"/>
            <a:chExt cx="362939" cy="362677"/>
          </a:xfrm>
        </p:grpSpPr>
        <p:sp>
          <p:nvSpPr>
            <p:cNvPr id="11421" name="Google Shape;11421;p86"/>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2" name="Google Shape;11422;p86"/>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p86"/>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p86"/>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p86"/>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86"/>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7" name="Google Shape;11427;p86"/>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8" name="Google Shape;11428;p86"/>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p86"/>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p86"/>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p86"/>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32" name="Google Shape;11432;p86"/>
          <p:cNvGrpSpPr/>
          <p:nvPr/>
        </p:nvGrpSpPr>
        <p:grpSpPr>
          <a:xfrm>
            <a:off x="1751901" y="1502716"/>
            <a:ext cx="362677" cy="362677"/>
            <a:chOff x="1751901" y="1502716"/>
            <a:chExt cx="362677" cy="362677"/>
          </a:xfrm>
        </p:grpSpPr>
        <p:sp>
          <p:nvSpPr>
            <p:cNvPr id="11433" name="Google Shape;11433;p86"/>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4" name="Google Shape;11434;p86"/>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5" name="Google Shape;11435;p86"/>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p86"/>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7" name="Google Shape;11437;p86"/>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8" name="Google Shape;11438;p86"/>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p86"/>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p86"/>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p86"/>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p86"/>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p86"/>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p86"/>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p86"/>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p86"/>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p86"/>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p86"/>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86"/>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86"/>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86"/>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52" name="Google Shape;11452;p86"/>
          <p:cNvGrpSpPr/>
          <p:nvPr/>
        </p:nvGrpSpPr>
        <p:grpSpPr>
          <a:xfrm>
            <a:off x="3095178" y="1502716"/>
            <a:ext cx="334290" cy="362678"/>
            <a:chOff x="3095178" y="1502716"/>
            <a:chExt cx="334290" cy="362678"/>
          </a:xfrm>
        </p:grpSpPr>
        <p:sp>
          <p:nvSpPr>
            <p:cNvPr id="11453" name="Google Shape;11453;p86"/>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p86"/>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5" name="Google Shape;11455;p86"/>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6" name="Google Shape;11456;p86"/>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86"/>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8" name="Google Shape;11458;p86"/>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9" name="Google Shape;11459;p86"/>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86"/>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p86"/>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p86"/>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3" name="Google Shape;11463;p86"/>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4" name="Google Shape;11464;p86"/>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p86"/>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p86"/>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7" name="Google Shape;11467;p86"/>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8" name="Google Shape;11468;p86"/>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9" name="Google Shape;11469;p86"/>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70" name="Google Shape;11470;p86"/>
          <p:cNvGrpSpPr/>
          <p:nvPr/>
        </p:nvGrpSpPr>
        <p:grpSpPr>
          <a:xfrm>
            <a:off x="3542281" y="1505605"/>
            <a:ext cx="366196" cy="357004"/>
            <a:chOff x="3542281" y="1505605"/>
            <a:chExt cx="366196" cy="357004"/>
          </a:xfrm>
        </p:grpSpPr>
        <p:sp>
          <p:nvSpPr>
            <p:cNvPr id="11471" name="Google Shape;11471;p86"/>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2" name="Google Shape;11472;p86"/>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3" name="Google Shape;11473;p86"/>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4" name="Google Shape;11474;p86"/>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5" name="Google Shape;11475;p86"/>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6" name="Google Shape;11476;p86"/>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7" name="Google Shape;11477;p86"/>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p86"/>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9" name="Google Shape;11479;p86"/>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0" name="Google Shape;11480;p86"/>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1" name="Google Shape;11481;p86"/>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2" name="Google Shape;11482;p86"/>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3" name="Google Shape;11483;p86"/>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4" name="Google Shape;11484;p86"/>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p86"/>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6" name="Google Shape;11486;p86"/>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7" name="Google Shape;11487;p86"/>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p86"/>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9" name="Google Shape;11489;p86"/>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0" name="Google Shape;11490;p86"/>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p86"/>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2" name="Google Shape;11492;p86"/>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3" name="Google Shape;11493;p86"/>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4" name="Google Shape;11494;p86"/>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5" name="Google Shape;11495;p86"/>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96" name="Google Shape;11496;p86"/>
          <p:cNvGrpSpPr/>
          <p:nvPr/>
        </p:nvGrpSpPr>
        <p:grpSpPr>
          <a:xfrm>
            <a:off x="1748382" y="3384797"/>
            <a:ext cx="364673" cy="340068"/>
            <a:chOff x="1748382" y="3384797"/>
            <a:chExt cx="364673" cy="340068"/>
          </a:xfrm>
        </p:grpSpPr>
        <p:sp>
          <p:nvSpPr>
            <p:cNvPr id="11497" name="Google Shape;11497;p86"/>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8" name="Google Shape;11498;p86"/>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9" name="Google Shape;11499;p86"/>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0" name="Google Shape;11500;p86"/>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1" name="Google Shape;11501;p86"/>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2" name="Google Shape;11502;p86"/>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3" name="Google Shape;11503;p86"/>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4" name="Google Shape;11504;p86"/>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5" name="Google Shape;11505;p86"/>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p86"/>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7" name="Google Shape;11507;p86"/>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8" name="Google Shape;11508;p86"/>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p86"/>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p86"/>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86"/>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12" name="Google Shape;11512;p86"/>
          <p:cNvGrpSpPr/>
          <p:nvPr/>
        </p:nvGrpSpPr>
        <p:grpSpPr>
          <a:xfrm>
            <a:off x="6221064" y="3811049"/>
            <a:ext cx="364673" cy="339805"/>
            <a:chOff x="6221064" y="3811049"/>
            <a:chExt cx="364673" cy="339805"/>
          </a:xfrm>
        </p:grpSpPr>
        <p:sp>
          <p:nvSpPr>
            <p:cNvPr id="11513" name="Google Shape;11513;p86"/>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p86"/>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86"/>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86"/>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86"/>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86"/>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86"/>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86"/>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p86"/>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p86"/>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p86"/>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p86"/>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5" name="Google Shape;11525;p86"/>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6" name="Google Shape;11526;p86"/>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7" name="Google Shape;11527;p86"/>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28" name="Google Shape;11528;p86"/>
          <p:cNvGrpSpPr/>
          <p:nvPr/>
        </p:nvGrpSpPr>
        <p:grpSpPr>
          <a:xfrm>
            <a:off x="2182643" y="3386320"/>
            <a:ext cx="382030" cy="320451"/>
            <a:chOff x="2182643" y="3386320"/>
            <a:chExt cx="382030" cy="320451"/>
          </a:xfrm>
        </p:grpSpPr>
        <p:sp>
          <p:nvSpPr>
            <p:cNvPr id="11529" name="Google Shape;11529;p86"/>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p86"/>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1" name="Google Shape;11531;p86"/>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2" name="Google Shape;11532;p86"/>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86"/>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86"/>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p86"/>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p86"/>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p86"/>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86"/>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p86"/>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p86"/>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86"/>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2" name="Google Shape;11542;p86"/>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3" name="Google Shape;11543;p86"/>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44" name="Google Shape;11544;p86"/>
          <p:cNvGrpSpPr/>
          <p:nvPr/>
        </p:nvGrpSpPr>
        <p:grpSpPr>
          <a:xfrm>
            <a:off x="3084386" y="3389340"/>
            <a:ext cx="353880" cy="330745"/>
            <a:chOff x="3084386" y="3389340"/>
            <a:chExt cx="353880" cy="330745"/>
          </a:xfrm>
        </p:grpSpPr>
        <p:sp>
          <p:nvSpPr>
            <p:cNvPr id="11545" name="Google Shape;11545;p86"/>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p86"/>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7" name="Google Shape;11547;p86"/>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8" name="Google Shape;11548;p86"/>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9" name="Google Shape;11549;p86"/>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0" name="Google Shape;11550;p86"/>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p86"/>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2" name="Google Shape;11552;p86"/>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3" name="Google Shape;11553;p86"/>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4" name="Google Shape;11554;p86"/>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5" name="Google Shape;11555;p86"/>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6" name="Google Shape;11556;p86"/>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57" name="Google Shape;11557;p86"/>
          <p:cNvGrpSpPr/>
          <p:nvPr/>
        </p:nvGrpSpPr>
        <p:grpSpPr>
          <a:xfrm>
            <a:off x="863499" y="1970906"/>
            <a:ext cx="347078" cy="364017"/>
            <a:chOff x="863499" y="1970906"/>
            <a:chExt cx="347078" cy="364017"/>
          </a:xfrm>
        </p:grpSpPr>
        <p:sp>
          <p:nvSpPr>
            <p:cNvPr id="11558" name="Google Shape;11558;p86"/>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9" name="Google Shape;11559;p86"/>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0" name="Google Shape;11560;p86"/>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1" name="Google Shape;11561;p86"/>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2" name="Google Shape;11562;p86"/>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3" name="Google Shape;11563;p86"/>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p86"/>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5" name="Google Shape;11565;p86"/>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6" name="Google Shape;11566;p86"/>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7" name="Google Shape;11567;p86"/>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8" name="Google Shape;11568;p86"/>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9" name="Google Shape;11569;p86"/>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0" name="Google Shape;11570;p86"/>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1" name="Google Shape;11571;p86"/>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72" name="Google Shape;11572;p86"/>
          <p:cNvGrpSpPr/>
          <p:nvPr/>
        </p:nvGrpSpPr>
        <p:grpSpPr>
          <a:xfrm>
            <a:off x="1749879" y="1970906"/>
            <a:ext cx="364436" cy="364174"/>
            <a:chOff x="1749879" y="1970906"/>
            <a:chExt cx="364436" cy="364174"/>
          </a:xfrm>
        </p:grpSpPr>
        <p:sp>
          <p:nvSpPr>
            <p:cNvPr id="11573" name="Google Shape;11573;p86"/>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86"/>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p86"/>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6" name="Google Shape;11576;p86"/>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7" name="Google Shape;11577;p86"/>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8" name="Google Shape;11578;p86"/>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9" name="Google Shape;11579;p86"/>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0" name="Google Shape;11580;p86"/>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1" name="Google Shape;11581;p86"/>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2" name="Google Shape;11582;p86"/>
            <p:cNvSpPr/>
            <p:nvPr/>
          </p:nvSpPr>
          <p:spPr>
            <a:xfrm>
              <a:off x="1932097" y="2076707"/>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p86"/>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p86"/>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5" name="Google Shape;11585;p86"/>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6" name="Google Shape;11586;p86"/>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87" name="Google Shape;11587;p86"/>
          <p:cNvGrpSpPr/>
          <p:nvPr/>
        </p:nvGrpSpPr>
        <p:grpSpPr>
          <a:xfrm>
            <a:off x="2186425" y="1976158"/>
            <a:ext cx="396105" cy="353985"/>
            <a:chOff x="2186425" y="1976158"/>
            <a:chExt cx="396105" cy="353985"/>
          </a:xfrm>
        </p:grpSpPr>
        <p:sp>
          <p:nvSpPr>
            <p:cNvPr id="11588" name="Google Shape;11588;p86"/>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9" name="Google Shape;11589;p86"/>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0" name="Google Shape;11590;p86"/>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1" name="Google Shape;11591;p86"/>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86"/>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86"/>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p86"/>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95" name="Google Shape;11595;p86"/>
          <p:cNvGrpSpPr/>
          <p:nvPr/>
        </p:nvGrpSpPr>
        <p:grpSpPr>
          <a:xfrm>
            <a:off x="2659157" y="2017412"/>
            <a:ext cx="319191" cy="271240"/>
            <a:chOff x="2659157" y="2017412"/>
            <a:chExt cx="319191" cy="271240"/>
          </a:xfrm>
        </p:grpSpPr>
        <p:sp>
          <p:nvSpPr>
            <p:cNvPr id="11596" name="Google Shape;11596;p86"/>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86"/>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8" name="Google Shape;11598;p86"/>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9" name="Google Shape;11599;p86"/>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0" name="Google Shape;11600;p86"/>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1" name="Google Shape;11601;p86"/>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2" name="Google Shape;11602;p86"/>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3" name="Google Shape;11603;p86"/>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p86"/>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5" name="Google Shape;11605;p86"/>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6" name="Google Shape;11606;p86"/>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7" name="Google Shape;11607;p86"/>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8" name="Google Shape;11608;p86"/>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9" name="Google Shape;11609;p86"/>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0" name="Google Shape;11610;p86"/>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1" name="Google Shape;11611;p86"/>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2" name="Google Shape;11612;p86"/>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3" name="Google Shape;11613;p86"/>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4" name="Google Shape;11614;p86"/>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5" name="Google Shape;11615;p86"/>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6" name="Google Shape;11616;p86"/>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7" name="Google Shape;11617;p86"/>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86"/>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p86"/>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p86"/>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1" name="Google Shape;11621;p86"/>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22" name="Google Shape;11622;p86"/>
          <p:cNvGrpSpPr/>
          <p:nvPr/>
        </p:nvGrpSpPr>
        <p:grpSpPr>
          <a:xfrm>
            <a:off x="3111775" y="1993516"/>
            <a:ext cx="318927" cy="319217"/>
            <a:chOff x="3111775" y="1993516"/>
            <a:chExt cx="318927" cy="319217"/>
          </a:xfrm>
        </p:grpSpPr>
        <p:sp>
          <p:nvSpPr>
            <p:cNvPr id="11623" name="Google Shape;11623;p86"/>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p86"/>
            <p:cNvSpPr/>
            <p:nvPr/>
          </p:nvSpPr>
          <p:spPr>
            <a:xfrm>
              <a:off x="3204263" y="2013894"/>
              <a:ext cx="143774"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86"/>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p86"/>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p86"/>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p86"/>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9" name="Google Shape;11629;p86"/>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0" name="Google Shape;11630;p86"/>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p86"/>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86"/>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p86"/>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p86"/>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p86"/>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p86"/>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p86"/>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p86"/>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86"/>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p86"/>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p86"/>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p86"/>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p86"/>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p86"/>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5" name="Google Shape;11645;p86"/>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6" name="Google Shape;11646;p86"/>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7" name="Google Shape;11647;p86"/>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p86"/>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p86"/>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p86"/>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p86"/>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2" name="Google Shape;11652;p86"/>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53" name="Google Shape;11653;p86"/>
          <p:cNvGrpSpPr/>
          <p:nvPr/>
        </p:nvGrpSpPr>
        <p:grpSpPr>
          <a:xfrm>
            <a:off x="4023785" y="1970407"/>
            <a:ext cx="288807" cy="355376"/>
            <a:chOff x="4023785" y="1970407"/>
            <a:chExt cx="288807" cy="355376"/>
          </a:xfrm>
        </p:grpSpPr>
        <p:sp>
          <p:nvSpPr>
            <p:cNvPr id="11654" name="Google Shape;11654;p86"/>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p86"/>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p86"/>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p86"/>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p86"/>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p86"/>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p86"/>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p86"/>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p86"/>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3" name="Google Shape;11663;p86"/>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p86"/>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p86"/>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6" name="Google Shape;11666;p86"/>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7" name="Google Shape;11667;p86"/>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p86"/>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p86"/>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p86"/>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1" name="Google Shape;11671;p86"/>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2" name="Google Shape;11672;p86"/>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3" name="Google Shape;11673;p86"/>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74" name="Google Shape;11674;p86"/>
          <p:cNvGrpSpPr/>
          <p:nvPr/>
        </p:nvGrpSpPr>
        <p:grpSpPr>
          <a:xfrm>
            <a:off x="3544540" y="3380963"/>
            <a:ext cx="320188" cy="319270"/>
            <a:chOff x="3544540" y="3380963"/>
            <a:chExt cx="320188" cy="319270"/>
          </a:xfrm>
        </p:grpSpPr>
        <p:sp>
          <p:nvSpPr>
            <p:cNvPr id="11675" name="Google Shape;11675;p86"/>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6" name="Google Shape;11676;p86"/>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7" name="Google Shape;11677;p86"/>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p86"/>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9" name="Google Shape;11679;p86"/>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0" name="Google Shape;11680;p86"/>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1" name="Google Shape;11681;p86"/>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2" name="Google Shape;11682;p86"/>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3" name="Google Shape;11683;p86"/>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4" name="Google Shape;11684;p86"/>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5" name="Google Shape;11685;p86"/>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p86"/>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7" name="Google Shape;11687;p86"/>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p86"/>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86"/>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86"/>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91" name="Google Shape;11691;p86"/>
          <p:cNvGrpSpPr/>
          <p:nvPr/>
        </p:nvGrpSpPr>
        <p:grpSpPr>
          <a:xfrm>
            <a:off x="3944637" y="3354834"/>
            <a:ext cx="415695" cy="371606"/>
            <a:chOff x="3944637" y="3354834"/>
            <a:chExt cx="415695" cy="371606"/>
          </a:xfrm>
        </p:grpSpPr>
        <p:sp>
          <p:nvSpPr>
            <p:cNvPr id="11692" name="Google Shape;11692;p86"/>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86"/>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86"/>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86"/>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86"/>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7" name="Google Shape;11697;p86"/>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8" name="Google Shape;11698;p86"/>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p86"/>
            <p:cNvSpPr/>
            <p:nvPr/>
          </p:nvSpPr>
          <p:spPr>
            <a:xfrm>
              <a:off x="4187647" y="3375265"/>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86"/>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86"/>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p86"/>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p86"/>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p86"/>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86"/>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86"/>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86"/>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p86"/>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09" name="Google Shape;11709;p86"/>
          <p:cNvGrpSpPr/>
          <p:nvPr/>
        </p:nvGrpSpPr>
        <p:grpSpPr>
          <a:xfrm>
            <a:off x="1314619" y="3821527"/>
            <a:ext cx="346317" cy="332137"/>
            <a:chOff x="1314619" y="3821527"/>
            <a:chExt cx="346317" cy="332137"/>
          </a:xfrm>
        </p:grpSpPr>
        <p:sp>
          <p:nvSpPr>
            <p:cNvPr id="11710" name="Google Shape;11710;p86"/>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p86"/>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2" name="Google Shape;11712;p86"/>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p86"/>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4" name="Google Shape;11714;p86"/>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p86"/>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86"/>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86"/>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18" name="Google Shape;11718;p86"/>
          <p:cNvGrpSpPr/>
          <p:nvPr/>
        </p:nvGrpSpPr>
        <p:grpSpPr>
          <a:xfrm>
            <a:off x="1751139" y="3790934"/>
            <a:ext cx="386259" cy="380508"/>
            <a:chOff x="1751139" y="3790934"/>
            <a:chExt cx="386259" cy="380508"/>
          </a:xfrm>
        </p:grpSpPr>
        <p:sp>
          <p:nvSpPr>
            <p:cNvPr id="11719" name="Google Shape;11719;p86"/>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p86"/>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1" name="Google Shape;11721;p86"/>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p86"/>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86"/>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86"/>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86"/>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p86"/>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86"/>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p86"/>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9" name="Google Shape;11729;p86"/>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p86"/>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8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8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86"/>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p86"/>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p86"/>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86"/>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37" name="Google Shape;11737;p86"/>
          <p:cNvGrpSpPr/>
          <p:nvPr/>
        </p:nvGrpSpPr>
        <p:grpSpPr>
          <a:xfrm>
            <a:off x="2189681" y="3821606"/>
            <a:ext cx="395607" cy="318928"/>
            <a:chOff x="2189681" y="3821606"/>
            <a:chExt cx="395607" cy="318928"/>
          </a:xfrm>
        </p:grpSpPr>
        <p:sp>
          <p:nvSpPr>
            <p:cNvPr id="11738" name="Google Shape;11738;p86"/>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p86"/>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p86"/>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86"/>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86"/>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86"/>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86"/>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5" name="Google Shape;11745;p86"/>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6" name="Google Shape;11746;p86"/>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7" name="Google Shape;11747;p86"/>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8" name="Google Shape;11748;p86"/>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9" name="Google Shape;11749;p86"/>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0" name="Google Shape;11750;p86"/>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1" name="Google Shape;11751;p86"/>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2" name="Google Shape;11752;p86"/>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3" name="Google Shape;11753;p86"/>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4" name="Google Shape;11754;p86"/>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5" name="Google Shape;11755;p86"/>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6" name="Google Shape;11756;p86"/>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86"/>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86"/>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p86"/>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0" name="Google Shape;11760;p86"/>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p86"/>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86"/>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3" name="Google Shape;11763;p86"/>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4" name="Google Shape;11764;p86"/>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86"/>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6" name="Google Shape;11766;p86"/>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7" name="Google Shape;11767;p86"/>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68" name="Google Shape;11768;p86"/>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769" name="Google Shape;11769;p86"/>
          <p:cNvGrpSpPr/>
          <p:nvPr/>
        </p:nvGrpSpPr>
        <p:grpSpPr>
          <a:xfrm>
            <a:off x="1277409" y="1961347"/>
            <a:ext cx="420475" cy="383055"/>
            <a:chOff x="1277409" y="1961347"/>
            <a:chExt cx="420475" cy="383055"/>
          </a:xfrm>
        </p:grpSpPr>
        <p:sp>
          <p:nvSpPr>
            <p:cNvPr id="11770" name="Google Shape;11770;p86"/>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1" name="Google Shape;11771;p86"/>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2" name="Google Shape;11772;p86"/>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p86"/>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4" name="Google Shape;11774;p86"/>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5" name="Google Shape;11775;p86"/>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p86"/>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p86"/>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p86"/>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p86"/>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p86"/>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p86"/>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p86"/>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p86"/>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4" name="Google Shape;11784;p86"/>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5" name="Google Shape;11785;p86"/>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p86"/>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p86"/>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8" name="Google Shape;11788;p86"/>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9" name="Google Shape;11789;p86"/>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0" name="Google Shape;11790;p86"/>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1" name="Google Shape;11791;p86"/>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2" name="Google Shape;11792;p86"/>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3" name="Google Shape;11793;p86"/>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4" name="Google Shape;11794;p86"/>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p86"/>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p86"/>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97" name="Google Shape;11797;p86"/>
          <p:cNvGrpSpPr/>
          <p:nvPr/>
        </p:nvGrpSpPr>
        <p:grpSpPr>
          <a:xfrm>
            <a:off x="2215075" y="2432819"/>
            <a:ext cx="380008" cy="351648"/>
            <a:chOff x="2215075" y="2432819"/>
            <a:chExt cx="380008" cy="351648"/>
          </a:xfrm>
        </p:grpSpPr>
        <p:sp>
          <p:nvSpPr>
            <p:cNvPr id="11798" name="Google Shape;11798;p86"/>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p86"/>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0" name="Google Shape;11800;p86"/>
            <p:cNvSpPr/>
            <p:nvPr/>
          </p:nvSpPr>
          <p:spPr>
            <a:xfrm>
              <a:off x="2471162" y="2720077"/>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1" name="Google Shape;11801;p86"/>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2" name="Google Shape;11802;p86"/>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p86"/>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4" name="Google Shape;11804;p86"/>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5" name="Google Shape;11805;p86"/>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p86"/>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p86"/>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8" name="Google Shape;11808;p86"/>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9" name="Google Shape;11809;p86"/>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p86"/>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p86"/>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2" name="Google Shape;11812;p86"/>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3" name="Google Shape;11813;p86"/>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4" name="Google Shape;11814;p86"/>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5" name="Google Shape;11815;p86"/>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6" name="Google Shape;11816;p86"/>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p86"/>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p86"/>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9" name="Google Shape;11819;p86"/>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0" name="Google Shape;11820;p86"/>
            <p:cNvSpPr/>
            <p:nvPr/>
          </p:nvSpPr>
          <p:spPr>
            <a:xfrm>
              <a:off x="2215075" y="2720077"/>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1" name="Google Shape;11821;p86"/>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2" name="Google Shape;11822;p86"/>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3" name="Google Shape;11823;p86"/>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4" name="Google Shape;11824;p86"/>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5" name="Google Shape;11825;p86"/>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p86"/>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7" name="Google Shape;11827;p86"/>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8" name="Google Shape;11828;p86"/>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29" name="Google Shape;11829;p86"/>
          <p:cNvGrpSpPr/>
          <p:nvPr/>
        </p:nvGrpSpPr>
        <p:grpSpPr>
          <a:xfrm>
            <a:off x="2661416" y="2422342"/>
            <a:ext cx="344059" cy="340671"/>
            <a:chOff x="2661416" y="2422342"/>
            <a:chExt cx="344059" cy="340671"/>
          </a:xfrm>
        </p:grpSpPr>
        <p:sp>
          <p:nvSpPr>
            <p:cNvPr id="11830" name="Google Shape;11830;p86"/>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1" name="Google Shape;11831;p86"/>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2" name="Google Shape;11832;p86"/>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3" name="Google Shape;11833;p86"/>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p86"/>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5" name="Google Shape;11835;p86"/>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6" name="Google Shape;11836;p86"/>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7" name="Google Shape;11837;p86"/>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8" name="Google Shape;11838;p86"/>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9" name="Google Shape;11839;p86"/>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0" name="Google Shape;11840;p86"/>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1" name="Google Shape;11841;p86"/>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2" name="Google Shape;11842;p86"/>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43" name="Google Shape;11843;p86"/>
          <p:cNvGrpSpPr/>
          <p:nvPr/>
        </p:nvGrpSpPr>
        <p:grpSpPr>
          <a:xfrm>
            <a:off x="4066510" y="2422342"/>
            <a:ext cx="206876" cy="348470"/>
            <a:chOff x="4066510" y="2422342"/>
            <a:chExt cx="206876" cy="348470"/>
          </a:xfrm>
        </p:grpSpPr>
        <p:sp>
          <p:nvSpPr>
            <p:cNvPr id="11844" name="Google Shape;11844;p86"/>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5" name="Google Shape;11845;p86"/>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6" name="Google Shape;11846;p86"/>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7" name="Google Shape;11847;p86"/>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8" name="Google Shape;11848;p86"/>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9" name="Google Shape;11849;p86"/>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0" name="Google Shape;11850;p86"/>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1" name="Google Shape;11851;p86"/>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2" name="Google Shape;11852;p86"/>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3" name="Google Shape;11853;p86"/>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4" name="Google Shape;11854;p86"/>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5" name="Google Shape;11855;p86"/>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856" name="Google Shape;11856;p86"/>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857" name="Google Shape;11857;p86"/>
          <p:cNvGrpSpPr/>
          <p:nvPr/>
        </p:nvGrpSpPr>
        <p:grpSpPr>
          <a:xfrm>
            <a:off x="2617693" y="3817325"/>
            <a:ext cx="420475" cy="326491"/>
            <a:chOff x="2617693" y="3817325"/>
            <a:chExt cx="420475" cy="326491"/>
          </a:xfrm>
        </p:grpSpPr>
        <p:sp>
          <p:nvSpPr>
            <p:cNvPr id="11858" name="Google Shape;11858;p86"/>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9" name="Google Shape;11859;p86"/>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0" name="Google Shape;11860;p86"/>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1" name="Google Shape;11861;p86"/>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2" name="Google Shape;11862;p86"/>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3" name="Google Shape;11863;p86"/>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4" name="Google Shape;11864;p86"/>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5" name="Google Shape;11865;p86"/>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6" name="Google Shape;11866;p86"/>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p86"/>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8" name="Google Shape;11868;p86"/>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9" name="Google Shape;11869;p86"/>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0" name="Google Shape;11870;p86"/>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1" name="Google Shape;11871;p86"/>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2" name="Google Shape;11872;p86"/>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3" name="Google Shape;11873;p86"/>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4" name="Google Shape;11874;p86"/>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75" name="Google Shape;11875;p86"/>
          <p:cNvGrpSpPr/>
          <p:nvPr/>
        </p:nvGrpSpPr>
        <p:grpSpPr>
          <a:xfrm>
            <a:off x="3545301" y="2423523"/>
            <a:ext cx="358134" cy="356638"/>
            <a:chOff x="3545301" y="2423523"/>
            <a:chExt cx="358134" cy="356638"/>
          </a:xfrm>
        </p:grpSpPr>
        <p:sp>
          <p:nvSpPr>
            <p:cNvPr id="11876" name="Google Shape;11876;p86"/>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7" name="Google Shape;11877;p86"/>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8" name="Google Shape;11878;p86"/>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9" name="Google Shape;11879;p86"/>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0" name="Google Shape;11880;p86"/>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1" name="Google Shape;11881;p86"/>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2" name="Google Shape;11882;p86"/>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3" name="Google Shape;11883;p86"/>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4" name="Google Shape;11884;p86"/>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85" name="Google Shape;11885;p86"/>
          <p:cNvGrpSpPr/>
          <p:nvPr/>
        </p:nvGrpSpPr>
        <p:grpSpPr>
          <a:xfrm>
            <a:off x="5766424" y="4275195"/>
            <a:ext cx="358161" cy="356926"/>
            <a:chOff x="5766424" y="4275195"/>
            <a:chExt cx="358161" cy="356926"/>
          </a:xfrm>
        </p:grpSpPr>
        <p:sp>
          <p:nvSpPr>
            <p:cNvPr id="11886" name="Google Shape;11886;p86"/>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7" name="Google Shape;11887;p86"/>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8" name="Google Shape;11888;p86"/>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9" name="Google Shape;11889;p86"/>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0" name="Google Shape;11890;p86"/>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1" name="Google Shape;11891;p86"/>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2" name="Google Shape;11892;p86"/>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3" name="Google Shape;11893;p86"/>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4" name="Google Shape;11894;p86"/>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95" name="Google Shape;11895;p86"/>
          <p:cNvGrpSpPr/>
          <p:nvPr/>
        </p:nvGrpSpPr>
        <p:grpSpPr>
          <a:xfrm>
            <a:off x="3531462" y="3824599"/>
            <a:ext cx="377252" cy="324233"/>
            <a:chOff x="3531462" y="3824599"/>
            <a:chExt cx="377252" cy="324233"/>
          </a:xfrm>
        </p:grpSpPr>
        <p:sp>
          <p:nvSpPr>
            <p:cNvPr id="11896" name="Google Shape;11896;p86"/>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7" name="Google Shape;11897;p86"/>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8" name="Google Shape;11898;p86"/>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9" name="Google Shape;11899;p86"/>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0" name="Google Shape;11900;p86"/>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1" name="Google Shape;11901;p86"/>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2" name="Google Shape;11902;p86"/>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3" name="Google Shape;11903;p86"/>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4" name="Google Shape;11904;p86"/>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5" name="Google Shape;11905;p86"/>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6" name="Google Shape;11906;p86"/>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07" name="Google Shape;11907;p86"/>
          <p:cNvGrpSpPr/>
          <p:nvPr/>
        </p:nvGrpSpPr>
        <p:grpSpPr>
          <a:xfrm>
            <a:off x="4030586" y="3805246"/>
            <a:ext cx="286523" cy="340565"/>
            <a:chOff x="4030586" y="3805246"/>
            <a:chExt cx="286523" cy="340565"/>
          </a:xfrm>
        </p:grpSpPr>
        <p:sp>
          <p:nvSpPr>
            <p:cNvPr id="11908" name="Google Shape;11908;p86"/>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9" name="Google Shape;11909;p86"/>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0" name="Google Shape;11910;p86"/>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1" name="Google Shape;11911;p86"/>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2" name="Google Shape;11912;p86"/>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3" name="Google Shape;11913;p86"/>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4" name="Google Shape;11914;p86"/>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5" name="Google Shape;11915;p86"/>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6" name="Google Shape;11916;p86"/>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7" name="Google Shape;11917;p86"/>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8" name="Google Shape;11918;p86"/>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9" name="Google Shape;11919;p86"/>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0" name="Google Shape;11920;p86"/>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21" name="Google Shape;11921;p86"/>
          <p:cNvGrpSpPr/>
          <p:nvPr/>
        </p:nvGrpSpPr>
        <p:grpSpPr>
          <a:xfrm>
            <a:off x="2180884" y="2888719"/>
            <a:ext cx="376753" cy="374468"/>
            <a:chOff x="2180884" y="2888719"/>
            <a:chExt cx="376753" cy="374468"/>
          </a:xfrm>
        </p:grpSpPr>
        <p:sp>
          <p:nvSpPr>
            <p:cNvPr id="11922" name="Google Shape;11922;p86"/>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3" name="Google Shape;11923;p86"/>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4" name="Google Shape;11924;p86"/>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5" name="Google Shape;11925;p86"/>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6" name="Google Shape;11926;p86"/>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7" name="Google Shape;11927;p86"/>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8" name="Google Shape;11928;p86"/>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9" name="Google Shape;11929;p86"/>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0" name="Google Shape;11930;p86"/>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1" name="Google Shape;11931;p86"/>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2" name="Google Shape;11932;p86"/>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3" name="Google Shape;11933;p86"/>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4" name="Google Shape;11934;p86"/>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5" name="Google Shape;11935;p86"/>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36" name="Google Shape;11936;p86"/>
          <p:cNvGrpSpPr/>
          <p:nvPr/>
        </p:nvGrpSpPr>
        <p:grpSpPr>
          <a:xfrm>
            <a:off x="3954432" y="2942999"/>
            <a:ext cx="378249" cy="265908"/>
            <a:chOff x="3954432" y="2942999"/>
            <a:chExt cx="378249" cy="265908"/>
          </a:xfrm>
        </p:grpSpPr>
        <p:sp>
          <p:nvSpPr>
            <p:cNvPr id="11937" name="Google Shape;11937;p86"/>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8" name="Google Shape;11938;p86"/>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9" name="Google Shape;11939;p86"/>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0" name="Google Shape;11940;p86"/>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1" name="Google Shape;11941;p86"/>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2" name="Google Shape;11942;p86"/>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3" name="Google Shape;11943;p86"/>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4" name="Google Shape;11944;p86"/>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5" name="Google Shape;11945;p86"/>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46" name="Google Shape;11946;p86"/>
          <p:cNvGrpSpPr/>
          <p:nvPr/>
        </p:nvGrpSpPr>
        <p:grpSpPr>
          <a:xfrm>
            <a:off x="1752137" y="4266608"/>
            <a:ext cx="378512" cy="374757"/>
            <a:chOff x="1752137" y="4266608"/>
            <a:chExt cx="378512" cy="374757"/>
          </a:xfrm>
        </p:grpSpPr>
        <p:sp>
          <p:nvSpPr>
            <p:cNvPr id="11947" name="Google Shape;11947;p86"/>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8" name="Google Shape;11948;p86"/>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9" name="Google Shape;11949;p86"/>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0" name="Google Shape;11950;p86"/>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1" name="Google Shape;11951;p86"/>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2" name="Google Shape;11952;p86"/>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3" name="Google Shape;11953;p86"/>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4" name="Google Shape;11954;p86"/>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5" name="Google Shape;11955;p86"/>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6" name="Google Shape;11956;p86"/>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7" name="Google Shape;11957;p86"/>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8" name="Google Shape;11958;p86"/>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9" name="Google Shape;11959;p86"/>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0" name="Google Shape;11960;p86"/>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1" name="Google Shape;11961;p86"/>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2" name="Google Shape;11962;p86"/>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3" name="Google Shape;11963;p86"/>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p86"/>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5" name="Google Shape;11965;p8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6" name="Google Shape;11966;p8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7" name="Google Shape;11967;p86"/>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68" name="Google Shape;11968;p86"/>
          <p:cNvGrpSpPr/>
          <p:nvPr/>
        </p:nvGrpSpPr>
        <p:grpSpPr>
          <a:xfrm>
            <a:off x="3117788" y="3812546"/>
            <a:ext cx="341065" cy="341065"/>
            <a:chOff x="3117788" y="3812546"/>
            <a:chExt cx="341065" cy="341065"/>
          </a:xfrm>
        </p:grpSpPr>
        <p:sp>
          <p:nvSpPr>
            <p:cNvPr id="11969" name="Google Shape;11969;p86"/>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0" name="Google Shape;11970;p86"/>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1" name="Google Shape;11971;p86"/>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2" name="Google Shape;11972;p86"/>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3" name="Google Shape;11973;p86"/>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4" name="Google Shape;11974;p86"/>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75" name="Google Shape;11975;p86"/>
          <p:cNvGrpSpPr/>
          <p:nvPr/>
        </p:nvGrpSpPr>
        <p:grpSpPr>
          <a:xfrm>
            <a:off x="3994400" y="4299932"/>
            <a:ext cx="338280" cy="322657"/>
            <a:chOff x="3994400" y="4299932"/>
            <a:chExt cx="338280" cy="322657"/>
          </a:xfrm>
        </p:grpSpPr>
        <p:sp>
          <p:nvSpPr>
            <p:cNvPr id="11976" name="Google Shape;11976;p86"/>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7" name="Google Shape;11977;p86"/>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8" name="Google Shape;11978;p86"/>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9" name="Google Shape;11979;p86"/>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0" name="Google Shape;11980;p86"/>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1" name="Google Shape;11981;p86"/>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2" name="Google Shape;11982;p86"/>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3" name="Google Shape;11983;p86"/>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84" name="Google Shape;11984;p86"/>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5" name="Google Shape;11985;p86"/>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86" name="Google Shape;11986;p86"/>
          <p:cNvGrpSpPr/>
          <p:nvPr/>
        </p:nvGrpSpPr>
        <p:grpSpPr>
          <a:xfrm>
            <a:off x="3573426" y="1965628"/>
            <a:ext cx="302357" cy="374993"/>
            <a:chOff x="3573426" y="1965628"/>
            <a:chExt cx="302357" cy="374993"/>
          </a:xfrm>
        </p:grpSpPr>
        <p:sp>
          <p:nvSpPr>
            <p:cNvPr id="11987" name="Google Shape;11987;p86"/>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8" name="Google Shape;11988;p86"/>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9" name="Google Shape;11989;p86"/>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0" name="Google Shape;11990;p86"/>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1" name="Google Shape;11991;p86"/>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2" name="Google Shape;11992;p86"/>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3" name="Google Shape;11993;p86"/>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4" name="Google Shape;11994;p86"/>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5" name="Google Shape;11995;p86"/>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6" name="Google Shape;11996;p86"/>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7" name="Google Shape;11997;p86"/>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8" name="Google Shape;11998;p86"/>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9" name="Google Shape;11999;p86"/>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0" name="Google Shape;12000;p86"/>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1" name="Google Shape;12001;p86"/>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2" name="Google Shape;12002;p86"/>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3" name="Google Shape;12003;p86"/>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4" name="Google Shape;12004;p86"/>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5" name="Google Shape;12005;p86"/>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6" name="Google Shape;12006;p86"/>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7" name="Google Shape;12007;p86"/>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8" name="Google Shape;12008;p86"/>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9" name="Google Shape;12009;p86"/>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0" name="Google Shape;12010;p86"/>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1" name="Google Shape;12011;p86"/>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2" name="Google Shape;12012;p86"/>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3" name="Google Shape;12013;p86"/>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4" name="Google Shape;12014;p86"/>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5" name="Google Shape;12015;p86"/>
            <p:cNvSpPr/>
            <p:nvPr/>
          </p:nvSpPr>
          <p:spPr>
            <a:xfrm>
              <a:off x="3791068" y="2293352"/>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6" name="Google Shape;12016;p86"/>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7" name="Google Shape;12017;p86"/>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p86"/>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p86"/>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0" name="Google Shape;12020;p86"/>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1" name="Google Shape;12021;p86"/>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2" name="Google Shape;12022;p86"/>
            <p:cNvSpPr/>
            <p:nvPr/>
          </p:nvSpPr>
          <p:spPr>
            <a:xfrm>
              <a:off x="3682247" y="2293352"/>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3" name="Google Shape;12023;p86"/>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4" name="Google Shape;12024;p86"/>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5" name="Google Shape;12025;p86"/>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6" name="Google Shape;12026;p86"/>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7" name="Google Shape;12027;p86"/>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8" name="Google Shape;12028;p86"/>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9" name="Google Shape;12029;p86"/>
            <p:cNvSpPr/>
            <p:nvPr/>
          </p:nvSpPr>
          <p:spPr>
            <a:xfrm>
              <a:off x="3573426" y="2293352"/>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0" name="Google Shape;12030;p86"/>
            <p:cNvSpPr/>
            <p:nvPr/>
          </p:nvSpPr>
          <p:spPr>
            <a:xfrm>
              <a:off x="3640047" y="2293352"/>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1" name="Google Shape;12031;p86"/>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2" name="Google Shape;12032;p86"/>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3" name="Google Shape;12033;p86"/>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34" name="Google Shape;12034;p86"/>
          <p:cNvGrpSpPr/>
          <p:nvPr/>
        </p:nvGrpSpPr>
        <p:grpSpPr>
          <a:xfrm>
            <a:off x="3513632" y="2908572"/>
            <a:ext cx="355875" cy="331007"/>
            <a:chOff x="3513632" y="2908572"/>
            <a:chExt cx="355875" cy="331007"/>
          </a:xfrm>
        </p:grpSpPr>
        <p:sp>
          <p:nvSpPr>
            <p:cNvPr id="12035" name="Google Shape;12035;p86"/>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6" name="Google Shape;12036;p86"/>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7" name="Google Shape;12037;p86"/>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8" name="Google Shape;12038;p86"/>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9" name="Google Shape;12039;p86"/>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0" name="Google Shape;12040;p86"/>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1" name="Google Shape;12041;p86"/>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2" name="Google Shape;12042;p86"/>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3" name="Google Shape;12043;p86"/>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4" name="Google Shape;12044;p86"/>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5" name="Google Shape;12045;p86"/>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6" name="Google Shape;12046;p86"/>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7" name="Google Shape;12047;p86"/>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8" name="Google Shape;12048;p86"/>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9" name="Google Shape;12049;p86"/>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0" name="Google Shape;12050;p86"/>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51" name="Google Shape;12051;p86"/>
          <p:cNvGrpSpPr/>
          <p:nvPr/>
        </p:nvGrpSpPr>
        <p:grpSpPr>
          <a:xfrm>
            <a:off x="2694083" y="2888430"/>
            <a:ext cx="235762" cy="374757"/>
            <a:chOff x="2694083" y="2888430"/>
            <a:chExt cx="235762" cy="374757"/>
          </a:xfrm>
        </p:grpSpPr>
        <p:sp>
          <p:nvSpPr>
            <p:cNvPr id="12052" name="Google Shape;12052;p86"/>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3" name="Google Shape;12053;p86"/>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4" name="Google Shape;12054;p86"/>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5" name="Google Shape;12055;p86"/>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6" name="Google Shape;12056;p86"/>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7" name="Google Shape;12057;p86"/>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8" name="Google Shape;12058;p86"/>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9" name="Google Shape;12059;p86"/>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0" name="Google Shape;12060;p86"/>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61" name="Google Shape;12061;p86"/>
          <p:cNvGrpSpPr/>
          <p:nvPr/>
        </p:nvGrpSpPr>
        <p:grpSpPr>
          <a:xfrm>
            <a:off x="871534" y="4300588"/>
            <a:ext cx="357661" cy="311155"/>
            <a:chOff x="871534" y="4300588"/>
            <a:chExt cx="357661" cy="311155"/>
          </a:xfrm>
        </p:grpSpPr>
        <p:sp>
          <p:nvSpPr>
            <p:cNvPr id="12062" name="Google Shape;12062;p86"/>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3" name="Google Shape;12063;p86"/>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4" name="Google Shape;12064;p86"/>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5" name="Google Shape;12065;p86"/>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6" name="Google Shape;12066;p86"/>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7" name="Google Shape;12067;p86"/>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8" name="Google Shape;12068;p86"/>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9" name="Google Shape;12069;p86"/>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0" name="Google Shape;12070;p86"/>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1" name="Google Shape;12071;p86"/>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2" name="Google Shape;12072;p86"/>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3" name="Google Shape;12073;p86"/>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4" name="Google Shape;12074;p86"/>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5" name="Google Shape;12075;p86"/>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6" name="Google Shape;12076;p86"/>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7" name="Google Shape;12077;p86"/>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8" name="Google Shape;12078;p86"/>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9" name="Google Shape;12079;p86"/>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0" name="Google Shape;12080;p86"/>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1" name="Google Shape;12081;p86"/>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2" name="Google Shape;12082;p86"/>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83" name="Google Shape;12083;p86"/>
          <p:cNvGrpSpPr/>
          <p:nvPr/>
        </p:nvGrpSpPr>
        <p:grpSpPr>
          <a:xfrm>
            <a:off x="916019" y="3821606"/>
            <a:ext cx="250100" cy="336785"/>
            <a:chOff x="916019" y="3821606"/>
            <a:chExt cx="250100" cy="336785"/>
          </a:xfrm>
        </p:grpSpPr>
        <p:sp>
          <p:nvSpPr>
            <p:cNvPr id="12084" name="Google Shape;12084;p86"/>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5" name="Google Shape;12085;p86"/>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6" name="Google Shape;12086;p86"/>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7" name="Google Shape;12087;p86"/>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8" name="Google Shape;12088;p86"/>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9" name="Google Shape;12089;p86"/>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0" name="Google Shape;12090;p86"/>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1" name="Google Shape;12091;p86"/>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2" name="Google Shape;12092;p86"/>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3" name="Google Shape;12093;p86"/>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4" name="Google Shape;12094;p86"/>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5" name="Google Shape;12095;p86"/>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6" name="Google Shape;12096;p86"/>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97" name="Google Shape;12097;p86"/>
          <p:cNvGrpSpPr/>
          <p:nvPr/>
        </p:nvGrpSpPr>
        <p:grpSpPr>
          <a:xfrm>
            <a:off x="849686" y="2909570"/>
            <a:ext cx="374730" cy="332504"/>
            <a:chOff x="849686" y="2909570"/>
            <a:chExt cx="374730" cy="332504"/>
          </a:xfrm>
        </p:grpSpPr>
        <p:sp>
          <p:nvSpPr>
            <p:cNvPr id="12098" name="Google Shape;12098;p86"/>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9" name="Google Shape;12099;p86"/>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0" name="Google Shape;12100;p86"/>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1" name="Google Shape;12101;p86"/>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2" name="Google Shape;12102;p86"/>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3" name="Google Shape;12103;p86"/>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4" name="Google Shape;12104;p86"/>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5" name="Google Shape;12105;p86"/>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6" name="Google Shape;12106;p86"/>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7" name="Google Shape;12107;p86"/>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8" name="Google Shape;12108;p86"/>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09" name="Google Shape;12109;p86"/>
          <p:cNvGrpSpPr/>
          <p:nvPr/>
        </p:nvGrpSpPr>
        <p:grpSpPr>
          <a:xfrm>
            <a:off x="1735567" y="2420241"/>
            <a:ext cx="417718" cy="372865"/>
            <a:chOff x="1735567" y="2420241"/>
            <a:chExt cx="417718" cy="372865"/>
          </a:xfrm>
        </p:grpSpPr>
        <p:sp>
          <p:nvSpPr>
            <p:cNvPr id="12110" name="Google Shape;12110;p86"/>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1" name="Google Shape;12111;p86"/>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2" name="Google Shape;12112;p86"/>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3" name="Google Shape;12113;p86"/>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4" name="Google Shape;12114;p86"/>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5" name="Google Shape;12115;p86"/>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6" name="Google Shape;12116;p86"/>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7" name="Google Shape;12117;p86"/>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8" name="Google Shape;12118;p86"/>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9" name="Google Shape;12119;p86"/>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0" name="Google Shape;12120;p86"/>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1" name="Google Shape;12121;p86"/>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22" name="Google Shape;12122;p86"/>
          <p:cNvGrpSpPr/>
          <p:nvPr/>
        </p:nvGrpSpPr>
        <p:grpSpPr>
          <a:xfrm>
            <a:off x="3599318" y="4299590"/>
            <a:ext cx="251098" cy="309028"/>
            <a:chOff x="3599318" y="4299590"/>
            <a:chExt cx="251098" cy="309028"/>
          </a:xfrm>
        </p:grpSpPr>
        <p:sp>
          <p:nvSpPr>
            <p:cNvPr id="12123" name="Google Shape;12123;p86"/>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4" name="Google Shape;12124;p86"/>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5" name="Google Shape;12125;p86"/>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6" name="Google Shape;12126;p86"/>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7" name="Google Shape;12127;p86"/>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8" name="Google Shape;12128;p86"/>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29" name="Google Shape;12129;p86"/>
          <p:cNvGrpSpPr/>
          <p:nvPr/>
        </p:nvGrpSpPr>
        <p:grpSpPr>
          <a:xfrm>
            <a:off x="3105998" y="2433240"/>
            <a:ext cx="345817" cy="345056"/>
            <a:chOff x="3105998" y="2433240"/>
            <a:chExt cx="345817" cy="345056"/>
          </a:xfrm>
        </p:grpSpPr>
        <p:sp>
          <p:nvSpPr>
            <p:cNvPr id="12130" name="Google Shape;12130;p86"/>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1" name="Google Shape;12131;p86"/>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2" name="Google Shape;12132;p86"/>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3" name="Google Shape;12133;p86"/>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4" name="Google Shape;12134;p86"/>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5" name="Google Shape;12135;p86"/>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6" name="Google Shape;12136;p86"/>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7" name="Google Shape;12137;p86"/>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8" name="Google Shape;12138;p86"/>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9" name="Google Shape;12139;p86"/>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0" name="Google Shape;12140;p86"/>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41" name="Google Shape;12141;p86"/>
          <p:cNvGrpSpPr/>
          <p:nvPr/>
        </p:nvGrpSpPr>
        <p:grpSpPr>
          <a:xfrm>
            <a:off x="1737326" y="2900773"/>
            <a:ext cx="374731" cy="350361"/>
            <a:chOff x="1737326" y="2900773"/>
            <a:chExt cx="374731" cy="350361"/>
          </a:xfrm>
        </p:grpSpPr>
        <p:sp>
          <p:nvSpPr>
            <p:cNvPr id="12142" name="Google Shape;12142;p86"/>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3" name="Google Shape;12143;p86"/>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4" name="Google Shape;12144;p86"/>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5" name="Google Shape;12145;p86"/>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6" name="Google Shape;12146;p86"/>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7" name="Google Shape;12147;p86"/>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8" name="Google Shape;12148;p86"/>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9" name="Google Shape;12149;p86"/>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0" name="Google Shape;12150;p86"/>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1" name="Google Shape;12151;p86"/>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2" name="Google Shape;12152;p86"/>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3" name="Google Shape;12153;p86"/>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4" name="Google Shape;12154;p86"/>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5" name="Google Shape;12155;p86"/>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6" name="Google Shape;12156;p86"/>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7" name="Google Shape;12157;p86"/>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8" name="Google Shape;12158;p86"/>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59" name="Google Shape;12159;p86"/>
          <p:cNvGrpSpPr/>
          <p:nvPr/>
        </p:nvGrpSpPr>
        <p:grpSpPr>
          <a:xfrm>
            <a:off x="4000676" y="1579396"/>
            <a:ext cx="327226" cy="211603"/>
            <a:chOff x="4000676" y="1579396"/>
            <a:chExt cx="327226" cy="211603"/>
          </a:xfrm>
        </p:grpSpPr>
        <p:sp>
          <p:nvSpPr>
            <p:cNvPr id="12160" name="Google Shape;12160;p86"/>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1" name="Google Shape;12161;p86"/>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2" name="Google Shape;12162;p86"/>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3" name="Google Shape;12163;p86"/>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4" name="Google Shape;12164;p86"/>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5" name="Google Shape;12165;p86"/>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6" name="Google Shape;12166;p86"/>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7" name="Google Shape;12167;p86"/>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8" name="Google Shape;12168;p86"/>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9" name="Google Shape;12169;p86"/>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0" name="Google Shape;12170;p86"/>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1" name="Google Shape;12171;p86"/>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2" name="Google Shape;12172;p86"/>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3" name="Google Shape;12173;p86"/>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4" name="Google Shape;12174;p86"/>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5" name="Google Shape;12175;p86"/>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76" name="Google Shape;12176;p86"/>
          <p:cNvGrpSpPr/>
          <p:nvPr/>
        </p:nvGrpSpPr>
        <p:grpSpPr>
          <a:xfrm>
            <a:off x="2635523" y="1515584"/>
            <a:ext cx="371054" cy="336469"/>
            <a:chOff x="2635523" y="1515584"/>
            <a:chExt cx="371054" cy="336469"/>
          </a:xfrm>
        </p:grpSpPr>
        <p:sp>
          <p:nvSpPr>
            <p:cNvPr id="12177" name="Google Shape;12177;p86"/>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8" name="Google Shape;12178;p86"/>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9" name="Google Shape;12179;p86"/>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0" name="Google Shape;12180;p86"/>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1" name="Google Shape;12181;p86"/>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2" name="Google Shape;12182;p86"/>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3" name="Google Shape;12183;p86"/>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84" name="Google Shape;12184;p86"/>
          <p:cNvGrpSpPr/>
          <p:nvPr/>
        </p:nvGrpSpPr>
        <p:grpSpPr>
          <a:xfrm>
            <a:off x="2231907" y="1520731"/>
            <a:ext cx="311628" cy="326569"/>
            <a:chOff x="2231907" y="1520731"/>
            <a:chExt cx="311628" cy="326569"/>
          </a:xfrm>
        </p:grpSpPr>
        <p:sp>
          <p:nvSpPr>
            <p:cNvPr id="12185" name="Google Shape;12185;p86"/>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6" name="Google Shape;12186;p86"/>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7" name="Google Shape;12187;p86"/>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8" name="Google Shape;12188;p86"/>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9" name="Google Shape;12189;p86"/>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0" name="Google Shape;12190;p86"/>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1" name="Google Shape;12191;p86"/>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2" name="Google Shape;12192;p86"/>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3" name="Google Shape;12193;p86"/>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4" name="Google Shape;12194;p86"/>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95" name="Google Shape;12195;p86"/>
          <p:cNvGrpSpPr/>
          <p:nvPr/>
        </p:nvGrpSpPr>
        <p:grpSpPr>
          <a:xfrm>
            <a:off x="1340249" y="4301533"/>
            <a:ext cx="311890" cy="304695"/>
            <a:chOff x="1340249" y="4301533"/>
            <a:chExt cx="311890" cy="304695"/>
          </a:xfrm>
        </p:grpSpPr>
        <p:sp>
          <p:nvSpPr>
            <p:cNvPr id="12196" name="Google Shape;12196;p86"/>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7" name="Google Shape;12197;p86"/>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8" name="Google Shape;12198;p86"/>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9" name="Google Shape;12199;p86"/>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0" name="Google Shape;12200;p86"/>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1" name="Google Shape;12201;p86"/>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2" name="Google Shape;12202;p86"/>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3" name="Google Shape;12203;p86"/>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4" name="Google Shape;12204;p86"/>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5" name="Google Shape;12205;p86"/>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6" name="Google Shape;12206;p86"/>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7" name="Google Shape;12207;p86"/>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8" name="Google Shape;12208;p86"/>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9" name="Google Shape;12209;p86"/>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10" name="Google Shape;12210;p86"/>
          <p:cNvGrpSpPr/>
          <p:nvPr/>
        </p:nvGrpSpPr>
        <p:grpSpPr>
          <a:xfrm>
            <a:off x="1330690" y="3377024"/>
            <a:ext cx="306874" cy="332268"/>
            <a:chOff x="1330690" y="3377024"/>
            <a:chExt cx="306874" cy="332268"/>
          </a:xfrm>
        </p:grpSpPr>
        <p:sp>
          <p:nvSpPr>
            <p:cNvPr id="12211" name="Google Shape;12211;p86"/>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2" name="Google Shape;12212;p86"/>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3" name="Google Shape;12213;p86"/>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4" name="Google Shape;12214;p86"/>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5" name="Google Shape;12215;p8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6" name="Google Shape;12216;p8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7" name="Google Shape;12217;p8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8" name="Google Shape;12218;p8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9" name="Google Shape;12219;p8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0" name="Google Shape;12220;p86"/>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1" name="Google Shape;12221;p8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2" name="Google Shape;12222;p86"/>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3" name="Google Shape;12223;p8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4" name="Google Shape;12224;p86"/>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5" name="Google Shape;12225;p8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6" name="Google Shape;12226;p86"/>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7" name="Google Shape;12227;p86"/>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8" name="Google Shape;12228;p86"/>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9" name="Google Shape;12229;p86"/>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30" name="Google Shape;12230;p86"/>
          <p:cNvGrpSpPr/>
          <p:nvPr/>
        </p:nvGrpSpPr>
        <p:grpSpPr>
          <a:xfrm>
            <a:off x="2650597" y="3381777"/>
            <a:ext cx="341511" cy="324994"/>
            <a:chOff x="2650597" y="3381777"/>
            <a:chExt cx="341511" cy="324994"/>
          </a:xfrm>
        </p:grpSpPr>
        <p:sp>
          <p:nvSpPr>
            <p:cNvPr id="12231" name="Google Shape;12231;p86"/>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2" name="Google Shape;12232;p86"/>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3" name="Google Shape;12233;p86"/>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4" name="Google Shape;12234;p86"/>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5" name="Google Shape;12235;p86"/>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6" name="Google Shape;12236;p86"/>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7" name="Google Shape;12237;p86"/>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8" name="Google Shape;12238;p86"/>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9" name="Google Shape;12239;p86"/>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0" name="Google Shape;12240;p86"/>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1" name="Google Shape;12241;p86"/>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2" name="Google Shape;12242;p86"/>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3" name="Google Shape;12243;p86"/>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4" name="Google Shape;12244;p86"/>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5" name="Google Shape;12245;p86"/>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6" name="Google Shape;12246;p86"/>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7" name="Google Shape;12247;p86"/>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8" name="Google Shape;12248;p86"/>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9" name="Google Shape;12249;p86"/>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0" name="Google Shape;12250;p86"/>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1" name="Google Shape;12251;p86"/>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2" name="Google Shape;12252;p86"/>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3" name="Google Shape;12253;p86"/>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4" name="Google Shape;12254;p86"/>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5" name="Google Shape;12255;p86"/>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6" name="Google Shape;12256;p86"/>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7" name="Google Shape;12257;p86"/>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8" name="Google Shape;12258;p86"/>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9" name="Google Shape;12259;p86"/>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0" name="Google Shape;12260;p86"/>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1" name="Google Shape;12261;p86"/>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2" name="Google Shape;12262;p86"/>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3" name="Google Shape;12263;p86"/>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4" name="Google Shape;12264;p86"/>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5" name="Google Shape;12265;p86"/>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66" name="Google Shape;12266;p86"/>
          <p:cNvGrpSpPr/>
          <p:nvPr/>
        </p:nvGrpSpPr>
        <p:grpSpPr>
          <a:xfrm>
            <a:off x="1295502" y="2437362"/>
            <a:ext cx="402645" cy="323917"/>
            <a:chOff x="1295502" y="2437362"/>
            <a:chExt cx="402645" cy="323917"/>
          </a:xfrm>
        </p:grpSpPr>
        <p:sp>
          <p:nvSpPr>
            <p:cNvPr id="12267" name="Google Shape;12267;p86"/>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8" name="Google Shape;12268;p86"/>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9" name="Google Shape;12269;p86"/>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0" name="Google Shape;12270;p86"/>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1" name="Google Shape;12271;p86"/>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2" name="Google Shape;12272;p86"/>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3" name="Google Shape;12273;p86"/>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4" name="Google Shape;12274;p86"/>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5" name="Google Shape;12275;p86"/>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6" name="Google Shape;12276;p86"/>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7" name="Google Shape;12277;p86"/>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8" name="Google Shape;12278;p86"/>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9" name="Google Shape;12279;p86"/>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0" name="Google Shape;12280;p86"/>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1" name="Google Shape;12281;p86"/>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2" name="Google Shape;12282;p86"/>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83" name="Google Shape;12283;p86"/>
          <p:cNvGrpSpPr/>
          <p:nvPr/>
        </p:nvGrpSpPr>
        <p:grpSpPr>
          <a:xfrm>
            <a:off x="882590" y="2438360"/>
            <a:ext cx="337310" cy="337047"/>
            <a:chOff x="882590" y="2438360"/>
            <a:chExt cx="337310" cy="337047"/>
          </a:xfrm>
        </p:grpSpPr>
        <p:sp>
          <p:nvSpPr>
            <p:cNvPr id="12284" name="Google Shape;12284;p86"/>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5" name="Google Shape;12285;p86"/>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6" name="Google Shape;12286;p86"/>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7" name="Google Shape;12287;p86"/>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8" name="Google Shape;12288;p86"/>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9" name="Google Shape;12289;p86"/>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0" name="Google Shape;12290;p86"/>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1" name="Google Shape;12291;p86"/>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2" name="Google Shape;12292;p86"/>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3" name="Google Shape;12293;p86"/>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4" name="Google Shape;12294;p86"/>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5" name="Google Shape;12295;p86"/>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6" name="Google Shape;12296;p86"/>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7" name="Google Shape;12297;p86"/>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8" name="Google Shape;12298;p86"/>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9" name="Google Shape;12299;p86"/>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0" name="Google Shape;12300;p86"/>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1" name="Google Shape;12301;p86"/>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2" name="Google Shape;12302;p86"/>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3" name="Google Shape;12303;p86"/>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4" name="Google Shape;12304;p86"/>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5" name="Google Shape;12305;p86"/>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6" name="Google Shape;12306;p86"/>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7" name="Google Shape;12307;p86"/>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08" name="Google Shape;12308;p86"/>
          <p:cNvGrpSpPr/>
          <p:nvPr/>
        </p:nvGrpSpPr>
        <p:grpSpPr>
          <a:xfrm>
            <a:off x="4885060" y="1518788"/>
            <a:ext cx="385785" cy="342588"/>
            <a:chOff x="4885060" y="1518788"/>
            <a:chExt cx="385785" cy="342588"/>
          </a:xfrm>
        </p:grpSpPr>
        <p:sp>
          <p:nvSpPr>
            <p:cNvPr id="12309" name="Google Shape;12309;p86"/>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0" name="Google Shape;12310;p86"/>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1" name="Google Shape;12311;p86"/>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2" name="Google Shape;12312;p86"/>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3" name="Google Shape;12313;p86"/>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4" name="Google Shape;12314;p86"/>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5" name="Google Shape;12315;p86"/>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6" name="Google Shape;12316;p86"/>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7" name="Google Shape;12317;p86"/>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8" name="Google Shape;12318;p86"/>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9" name="Google Shape;12319;p86"/>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0" name="Google Shape;12320;p86"/>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1" name="Google Shape;12321;p86"/>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2" name="Google Shape;12322;p86"/>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3" name="Google Shape;12323;p86"/>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4" name="Google Shape;12324;p86"/>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5" name="Google Shape;12325;p86"/>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6" name="Google Shape;12326;p86"/>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7" name="Google Shape;12327;p86"/>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28" name="Google Shape;12328;p86"/>
          <p:cNvGrpSpPr/>
          <p:nvPr/>
        </p:nvGrpSpPr>
        <p:grpSpPr>
          <a:xfrm>
            <a:off x="5394478" y="1514533"/>
            <a:ext cx="249076" cy="351096"/>
            <a:chOff x="5394478" y="1514533"/>
            <a:chExt cx="249076" cy="351096"/>
          </a:xfrm>
        </p:grpSpPr>
        <p:sp>
          <p:nvSpPr>
            <p:cNvPr id="12329" name="Google Shape;12329;p86"/>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0" name="Google Shape;12330;p86"/>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1" name="Google Shape;12331;p86"/>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2" name="Google Shape;12332;p86"/>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3" name="Google Shape;12333;p86"/>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4" name="Google Shape;12334;p86"/>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5" name="Google Shape;12335;p86"/>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6" name="Google Shape;12336;p86"/>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7" name="Google Shape;12337;p86"/>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8" name="Google Shape;12338;p86"/>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9" name="Google Shape;12339;p86"/>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0" name="Google Shape;12340;p86"/>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1" name="Google Shape;12341;p86"/>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2" name="Google Shape;12342;p86"/>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3" name="Google Shape;12343;p86"/>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4" name="Google Shape;12344;p86"/>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5" name="Google Shape;12345;p86"/>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6" name="Google Shape;12346;p86"/>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7" name="Google Shape;12347;p86"/>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8" name="Google Shape;12348;p86"/>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49" name="Google Shape;12349;p86"/>
          <p:cNvGrpSpPr/>
          <p:nvPr/>
        </p:nvGrpSpPr>
        <p:grpSpPr>
          <a:xfrm>
            <a:off x="5782259" y="1512012"/>
            <a:ext cx="356138" cy="356138"/>
            <a:chOff x="5782259" y="1512012"/>
            <a:chExt cx="356138" cy="356138"/>
          </a:xfrm>
        </p:grpSpPr>
        <p:sp>
          <p:nvSpPr>
            <p:cNvPr id="12350" name="Google Shape;12350;p86"/>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1" name="Google Shape;12351;p86"/>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2" name="Google Shape;12352;p86"/>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3" name="Google Shape;12353;p86"/>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4" name="Google Shape;12354;p86"/>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5" name="Google Shape;12355;p86"/>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6" name="Google Shape;12356;p86"/>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7" name="Google Shape;12357;p86"/>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8" name="Google Shape;12358;p86"/>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9" name="Google Shape;12359;p86"/>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0" name="Google Shape;12360;p86"/>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61" name="Google Shape;12361;p86"/>
          <p:cNvGrpSpPr/>
          <p:nvPr/>
        </p:nvGrpSpPr>
        <p:grpSpPr>
          <a:xfrm>
            <a:off x="6229598" y="1518052"/>
            <a:ext cx="343560" cy="343822"/>
            <a:chOff x="6229598" y="1518052"/>
            <a:chExt cx="343560" cy="343822"/>
          </a:xfrm>
        </p:grpSpPr>
        <p:sp>
          <p:nvSpPr>
            <p:cNvPr id="12362" name="Google Shape;12362;p86"/>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3" name="Google Shape;12363;p86"/>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4" name="Google Shape;12364;p86"/>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5" name="Google Shape;12365;p86"/>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6" name="Google Shape;12366;p86"/>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7" name="Google Shape;12367;p86"/>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8" name="Google Shape;12368;p86"/>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9" name="Google Shape;12369;p86"/>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0" name="Google Shape;12370;p86"/>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1" name="Google Shape;12371;p86"/>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2" name="Google Shape;12372;p86"/>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3" name="Google Shape;12373;p86"/>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4" name="Google Shape;12374;p86"/>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5" name="Google Shape;12375;p86"/>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6" name="Google Shape;12376;p86"/>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7" name="Google Shape;12377;p86"/>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8" name="Google Shape;12378;p86"/>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9" name="Google Shape;12379;p86"/>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0" name="Google Shape;12380;p86"/>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81" name="Google Shape;12381;p86"/>
          <p:cNvGrpSpPr/>
          <p:nvPr/>
        </p:nvGrpSpPr>
        <p:grpSpPr>
          <a:xfrm>
            <a:off x="870773" y="3357985"/>
            <a:ext cx="342824" cy="351228"/>
            <a:chOff x="870773" y="3357985"/>
            <a:chExt cx="342824" cy="351228"/>
          </a:xfrm>
        </p:grpSpPr>
        <p:sp>
          <p:nvSpPr>
            <p:cNvPr id="12382" name="Google Shape;12382;p86"/>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3" name="Google Shape;12383;p86"/>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4" name="Google Shape;12384;p86"/>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5" name="Google Shape;12385;p86"/>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6" name="Google Shape;12386;p86"/>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7" name="Google Shape;12387;p86"/>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8" name="Google Shape;12388;p86"/>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9" name="Google Shape;12389;p86"/>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90" name="Google Shape;12390;p86"/>
          <p:cNvGrpSpPr/>
          <p:nvPr/>
        </p:nvGrpSpPr>
        <p:grpSpPr>
          <a:xfrm>
            <a:off x="2743084" y="4299590"/>
            <a:ext cx="159372" cy="308897"/>
            <a:chOff x="2743084" y="4299590"/>
            <a:chExt cx="159372" cy="308897"/>
          </a:xfrm>
        </p:grpSpPr>
        <p:sp>
          <p:nvSpPr>
            <p:cNvPr id="12391" name="Google Shape;12391;p86"/>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2" name="Google Shape;12392;p86"/>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3" name="Google Shape;12393;p86"/>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4" name="Google Shape;12394;p86"/>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5" name="Google Shape;12395;p86"/>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6" name="Google Shape;12396;p86"/>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7" name="Google Shape;12397;p86"/>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8" name="Google Shape;12398;p86"/>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9" name="Google Shape;12399;p86"/>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0" name="Google Shape;12400;p86"/>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1" name="Google Shape;12401;p86"/>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2" name="Google Shape;12402;p86"/>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3" name="Google Shape;12403;p86"/>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4" name="Google Shape;12404;p86"/>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5" name="Google Shape;12405;p86"/>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06" name="Google Shape;12406;p86"/>
          <p:cNvGrpSpPr/>
          <p:nvPr/>
        </p:nvGrpSpPr>
        <p:grpSpPr>
          <a:xfrm>
            <a:off x="1293506" y="2939716"/>
            <a:ext cx="374730" cy="272212"/>
            <a:chOff x="1293506" y="2939716"/>
            <a:chExt cx="374730" cy="272212"/>
          </a:xfrm>
        </p:grpSpPr>
        <p:sp>
          <p:nvSpPr>
            <p:cNvPr id="12407" name="Google Shape;12407;p86"/>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8" name="Google Shape;12408;p86"/>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9" name="Google Shape;12409;p86"/>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0" name="Google Shape;12410;p86"/>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1" name="Google Shape;12411;p86"/>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2" name="Google Shape;12412;p86"/>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3" name="Google Shape;12413;p86"/>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4" name="Google Shape;12414;p86"/>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5" name="Google Shape;12415;p86"/>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6" name="Google Shape;12416;p86"/>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7" name="Google Shape;12417;p86"/>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8" name="Google Shape;12418;p86"/>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9" name="Google Shape;12419;p86"/>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0" name="Google Shape;12420;p86"/>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1" name="Google Shape;12421;p86"/>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2" name="Google Shape;12422;p86"/>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3" name="Google Shape;12423;p86"/>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4" name="Google Shape;12424;p86"/>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5" name="Google Shape;12425;p86"/>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6" name="Google Shape;12426;p86"/>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7" name="Google Shape;12427;p86"/>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8" name="Google Shape;12428;p86"/>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9" name="Google Shape;12429;p86"/>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0" name="Google Shape;12430;p86"/>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1" name="Google Shape;12431;p86"/>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2" name="Google Shape;12432;p86"/>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3" name="Google Shape;12433;p86"/>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4" name="Google Shape;12434;p86"/>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5" name="Google Shape;12435;p86"/>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6" name="Google Shape;12436;p86"/>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37" name="Google Shape;12437;p86"/>
          <p:cNvGrpSpPr/>
          <p:nvPr/>
        </p:nvGrpSpPr>
        <p:grpSpPr>
          <a:xfrm>
            <a:off x="6669900" y="1505474"/>
            <a:ext cx="345082" cy="369215"/>
            <a:chOff x="6669900" y="1505474"/>
            <a:chExt cx="345082" cy="369215"/>
          </a:xfrm>
        </p:grpSpPr>
        <p:sp>
          <p:nvSpPr>
            <p:cNvPr id="12438" name="Google Shape;12438;p86"/>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9" name="Google Shape;12439;p86"/>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0" name="Google Shape;12440;p86"/>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1" name="Google Shape;12441;p86"/>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2" name="Google Shape;12442;p86"/>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3" name="Google Shape;12443;p86"/>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4" name="Google Shape;12444;p86"/>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5" name="Google Shape;12445;p86"/>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6" name="Google Shape;12446;p86"/>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7" name="Google Shape;12447;p86"/>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8" name="Google Shape;12448;p86"/>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9" name="Google Shape;12449;p86"/>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0" name="Google Shape;12450;p86"/>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1" name="Google Shape;12451;p86"/>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2" name="Google Shape;12452;p86"/>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3" name="Google Shape;12453;p86"/>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4" name="Google Shape;12454;p86"/>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5" name="Google Shape;12455;p86"/>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6" name="Google Shape;12456;p86"/>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7" name="Google Shape;12457;p86"/>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8" name="Google Shape;12458;p86"/>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9" name="Google Shape;12459;p86"/>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60" name="Google Shape;12460;p86"/>
          <p:cNvGrpSpPr/>
          <p:nvPr/>
        </p:nvGrpSpPr>
        <p:grpSpPr>
          <a:xfrm>
            <a:off x="7117003" y="1518000"/>
            <a:ext cx="333003" cy="344085"/>
            <a:chOff x="7117003" y="1518000"/>
            <a:chExt cx="333003" cy="344085"/>
          </a:xfrm>
        </p:grpSpPr>
        <p:sp>
          <p:nvSpPr>
            <p:cNvPr id="12461" name="Google Shape;12461;p86"/>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2" name="Google Shape;12462;p86"/>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3" name="Google Shape;12463;p86"/>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4" name="Google Shape;12464;p86"/>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5" name="Google Shape;12465;p86"/>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6" name="Google Shape;12466;p86"/>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7" name="Google Shape;12467;p86"/>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8" name="Google Shape;12468;p86"/>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9" name="Google Shape;12469;p86"/>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0" name="Google Shape;12470;p86"/>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1" name="Google Shape;12471;p86"/>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2" name="Google Shape;12472;p86"/>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3" name="Google Shape;12473;p86"/>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4" name="Google Shape;12474;p86"/>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5" name="Google Shape;12475;p86"/>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6" name="Google Shape;12476;p86"/>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7" name="Google Shape;12477;p86"/>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8" name="Google Shape;12478;p86"/>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9" name="Google Shape;12479;p86"/>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0" name="Google Shape;12480;p86"/>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1" name="Google Shape;12481;p86"/>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2" name="Google Shape;12482;p86"/>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3" name="Google Shape;12483;p86"/>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4" name="Google Shape;12484;p86"/>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5" name="Google Shape;12485;p86"/>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6" name="Google Shape;12486;p86"/>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7" name="Google Shape;12487;p86"/>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8" name="Google Shape;12488;p86"/>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9" name="Google Shape;12489;p86"/>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0" name="Google Shape;12490;p86"/>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1" name="Google Shape;12491;p86"/>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2" name="Google Shape;12492;p86"/>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3" name="Google Shape;12493;p86"/>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4" name="Google Shape;12494;p86"/>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5" name="Google Shape;12495;p86"/>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6" name="Google Shape;12496;p86"/>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7" name="Google Shape;12497;p86"/>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8" name="Google Shape;12498;p86"/>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99" name="Google Shape;12499;p86"/>
          <p:cNvGrpSpPr/>
          <p:nvPr/>
        </p:nvGrpSpPr>
        <p:grpSpPr>
          <a:xfrm>
            <a:off x="2200238" y="4289165"/>
            <a:ext cx="374756" cy="329301"/>
            <a:chOff x="2200238" y="4289165"/>
            <a:chExt cx="374756" cy="329301"/>
          </a:xfrm>
        </p:grpSpPr>
        <p:sp>
          <p:nvSpPr>
            <p:cNvPr id="12500" name="Google Shape;12500;p86"/>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1" name="Google Shape;12501;p86"/>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2" name="Google Shape;12502;p86"/>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3" name="Google Shape;12503;p86"/>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4" name="Google Shape;12504;p86"/>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5" name="Google Shape;12505;p86"/>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6" name="Google Shape;12506;p86"/>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7" name="Google Shape;12507;p86"/>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8" name="Google Shape;12508;p86"/>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9" name="Google Shape;12509;p86"/>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0" name="Google Shape;12510;p86"/>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1" name="Google Shape;12511;p86"/>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2" name="Google Shape;12512;p86"/>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3" name="Google Shape;12513;p86"/>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4" name="Google Shape;12514;p86"/>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5" name="Google Shape;12515;p86"/>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6" name="Google Shape;12516;p86"/>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7" name="Google Shape;12517;p86"/>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8" name="Google Shape;12518;p86"/>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9" name="Google Shape;12519;p86"/>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0" name="Google Shape;12520;p86"/>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1" name="Google Shape;12521;p86"/>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22" name="Google Shape;12522;p86"/>
          <p:cNvGrpSpPr/>
          <p:nvPr/>
        </p:nvGrpSpPr>
        <p:grpSpPr>
          <a:xfrm>
            <a:off x="7556043" y="1499959"/>
            <a:ext cx="337284" cy="380192"/>
            <a:chOff x="7556043" y="1499959"/>
            <a:chExt cx="337284" cy="380192"/>
          </a:xfrm>
        </p:grpSpPr>
        <p:sp>
          <p:nvSpPr>
            <p:cNvPr id="12523" name="Google Shape;12523;p86"/>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4" name="Google Shape;12524;p86"/>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5" name="Google Shape;12525;p86"/>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6" name="Google Shape;12526;p86"/>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7" name="Google Shape;12527;p86"/>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8" name="Google Shape;12528;p86"/>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9" name="Google Shape;12529;p86"/>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0" name="Google Shape;12530;p86"/>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1" name="Google Shape;12531;p86"/>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2" name="Google Shape;12532;p86"/>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3" name="Google Shape;12533;p86"/>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4" name="Google Shape;12534;p86"/>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5" name="Google Shape;12535;p86"/>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6" name="Google Shape;12536;p86"/>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37" name="Google Shape;12537;p86"/>
          <p:cNvGrpSpPr/>
          <p:nvPr/>
        </p:nvGrpSpPr>
        <p:grpSpPr>
          <a:xfrm>
            <a:off x="7992826" y="1517790"/>
            <a:ext cx="317431" cy="344584"/>
            <a:chOff x="7992826" y="1517790"/>
            <a:chExt cx="317431" cy="344584"/>
          </a:xfrm>
        </p:grpSpPr>
        <p:sp>
          <p:nvSpPr>
            <p:cNvPr id="12538" name="Google Shape;12538;p86"/>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9" name="Google Shape;12539;p86"/>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0" name="Google Shape;12540;p86"/>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1" name="Google Shape;12541;p86"/>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2" name="Google Shape;12542;p86"/>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3" name="Google Shape;12543;p86"/>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4" name="Google Shape;12544;p86"/>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5" name="Google Shape;12545;p86"/>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6" name="Google Shape;12546;p86"/>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7" name="Google Shape;12547;p86"/>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8" name="Google Shape;12548;p86"/>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9" name="Google Shape;12549;p86"/>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0" name="Google Shape;12550;p86"/>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1" name="Google Shape;12551;p86"/>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2" name="Google Shape;12552;p86"/>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3" name="Google Shape;12553;p86"/>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4" name="Google Shape;12554;p86"/>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55" name="Google Shape;12555;p86"/>
          <p:cNvGrpSpPr/>
          <p:nvPr/>
        </p:nvGrpSpPr>
        <p:grpSpPr>
          <a:xfrm>
            <a:off x="4864446" y="3340207"/>
            <a:ext cx="395607" cy="387415"/>
            <a:chOff x="4864446" y="3340207"/>
            <a:chExt cx="395607" cy="387415"/>
          </a:xfrm>
        </p:grpSpPr>
        <p:sp>
          <p:nvSpPr>
            <p:cNvPr id="12556" name="Google Shape;12556;p86"/>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7" name="Google Shape;12557;p86"/>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8" name="Google Shape;12558;p86"/>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9" name="Google Shape;12559;p86"/>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0" name="Google Shape;12560;p86"/>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1" name="Google Shape;12561;p86"/>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2" name="Google Shape;12562;p86"/>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3" name="Google Shape;12563;p86"/>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4" name="Google Shape;12564;p86"/>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5" name="Google Shape;12565;p86"/>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6" name="Google Shape;12566;p86"/>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7" name="Google Shape;12567;p86"/>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8" name="Google Shape;12568;p86"/>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9" name="Google Shape;12569;p86"/>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0" name="Google Shape;12570;p86"/>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1" name="Google Shape;12571;p86"/>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2" name="Google Shape;12572;p86"/>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3" name="Google Shape;12573;p86"/>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4" name="Google Shape;12574;p86"/>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5" name="Google Shape;12575;p86"/>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6" name="Google Shape;12576;p86"/>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7" name="Google Shape;12577;p86"/>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8" name="Google Shape;12578;p86"/>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9" name="Google Shape;12579;p86"/>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0" name="Google Shape;12580;p86"/>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81" name="Google Shape;12581;p86"/>
          <p:cNvGrpSpPr/>
          <p:nvPr/>
        </p:nvGrpSpPr>
        <p:grpSpPr>
          <a:xfrm>
            <a:off x="3130367" y="4324485"/>
            <a:ext cx="297342" cy="258871"/>
            <a:chOff x="3130367" y="4324485"/>
            <a:chExt cx="297342" cy="258871"/>
          </a:xfrm>
        </p:grpSpPr>
        <p:sp>
          <p:nvSpPr>
            <p:cNvPr id="12582" name="Google Shape;12582;p86"/>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3" name="Google Shape;12583;p86"/>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4" name="Google Shape;12584;p86"/>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5" name="Google Shape;12585;p86"/>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6" name="Google Shape;12586;p86"/>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7" name="Google Shape;12587;p86"/>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8" name="Google Shape;12588;p86"/>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9" name="Google Shape;12589;p86"/>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0" name="Google Shape;12590;p86"/>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1" name="Google Shape;12591;p86"/>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2" name="Google Shape;12592;p86"/>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3" name="Google Shape;12593;p86"/>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4" name="Google Shape;12594;p86"/>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5" name="Google Shape;12595;p86"/>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6" name="Google Shape;12596;p86"/>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7" name="Google Shape;12597;p86"/>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8" name="Google Shape;12598;p86"/>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9" name="Google Shape;12599;p86"/>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0" name="Google Shape;12600;p86"/>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1" name="Google Shape;12601;p86"/>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2" name="Google Shape;12602;p86"/>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3" name="Google Shape;12603;p86"/>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4" name="Google Shape;12604;p86"/>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05" name="Google Shape;12605;p86"/>
          <p:cNvGrpSpPr/>
          <p:nvPr/>
        </p:nvGrpSpPr>
        <p:grpSpPr>
          <a:xfrm>
            <a:off x="5302988" y="3389839"/>
            <a:ext cx="394609" cy="286523"/>
            <a:chOff x="5302988" y="3389839"/>
            <a:chExt cx="394609" cy="286523"/>
          </a:xfrm>
        </p:grpSpPr>
        <p:sp>
          <p:nvSpPr>
            <p:cNvPr id="12606" name="Google Shape;12606;p86"/>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7" name="Google Shape;12607;p86"/>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8" name="Google Shape;12608;p86"/>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9" name="Google Shape;12609;p86"/>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0" name="Google Shape;12610;p86"/>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1" name="Google Shape;12611;p86"/>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2" name="Google Shape;12612;p86"/>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3" name="Google Shape;12613;p86"/>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4" name="Google Shape;12614;p86"/>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5" name="Google Shape;12615;p86"/>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6" name="Google Shape;12616;p86"/>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7" name="Google Shape;12617;p86"/>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8" name="Google Shape;12618;p86"/>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9" name="Google Shape;12619;p86"/>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0" name="Google Shape;12620;p86"/>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1" name="Google Shape;12621;p86"/>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2" name="Google Shape;12622;p86"/>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3" name="Google Shape;12623;p86"/>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4" name="Google Shape;12624;p86"/>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5" name="Google Shape;12625;p86"/>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6" name="Google Shape;12626;p86"/>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7" name="Google Shape;12627;p86"/>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8" name="Google Shape;12628;p86"/>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9" name="Google Shape;12629;p86"/>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0" name="Google Shape;12630;p86"/>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1" name="Google Shape;12631;p86"/>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2" name="Google Shape;12632;p86"/>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3" name="Google Shape;12633;p86"/>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4" name="Google Shape;12634;p86"/>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5" name="Google Shape;12635;p86"/>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6" name="Google Shape;12636;p86"/>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7" name="Google Shape;12637;p86"/>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8" name="Google Shape;12638;p86"/>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639" name="Google Shape;12639;p86"/>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640" name="Google Shape;12640;p86"/>
          <p:cNvGrpSpPr/>
          <p:nvPr/>
        </p:nvGrpSpPr>
        <p:grpSpPr>
          <a:xfrm>
            <a:off x="3060752" y="2903609"/>
            <a:ext cx="390565" cy="359577"/>
            <a:chOff x="3060752" y="2903609"/>
            <a:chExt cx="390565" cy="359577"/>
          </a:xfrm>
        </p:grpSpPr>
        <p:sp>
          <p:nvSpPr>
            <p:cNvPr id="12641" name="Google Shape;12641;p8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2" name="Google Shape;12642;p86"/>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3" name="Google Shape;12643;p86"/>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4" name="Google Shape;12644;p86"/>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5" name="Google Shape;12645;p86"/>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6" name="Google Shape;12646;p86"/>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7" name="Google Shape;12647;p86"/>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8" name="Google Shape;12648;p86"/>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9" name="Google Shape;12649;p86"/>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0" name="Google Shape;12650;p86"/>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1" name="Google Shape;12651;p86"/>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2" name="Google Shape;12652;p86"/>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3" name="Google Shape;12653;p86"/>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4" name="Google Shape;12654;p86"/>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5" name="Google Shape;12655;p86"/>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6" name="Google Shape;12656;p86"/>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7" name="Google Shape;12657;p8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8" name="Google Shape;12658;p86"/>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9" name="Google Shape;12659;p86"/>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0" name="Google Shape;12660;p86"/>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1" name="Google Shape;12661;p86"/>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2" name="Google Shape;12662;p86"/>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3" name="Google Shape;12663;p86"/>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4" name="Google Shape;12664;p86"/>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5" name="Google Shape;12665;p86"/>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6" name="Google Shape;12666;p86"/>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7" name="Google Shape;12667;p8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8" name="Google Shape;12668;p8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9" name="Google Shape;12669;p86"/>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0" name="Google Shape;12670;p86"/>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1" name="Google Shape;12671;p86"/>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2" name="Google Shape;12672;p86"/>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3" name="Google Shape;12673;p86"/>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4" name="Google Shape;12674;p86"/>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75" name="Google Shape;12675;p86"/>
          <p:cNvGrpSpPr/>
          <p:nvPr/>
        </p:nvGrpSpPr>
        <p:grpSpPr>
          <a:xfrm>
            <a:off x="5741031" y="3386057"/>
            <a:ext cx="394609" cy="294585"/>
            <a:chOff x="5741031" y="3386057"/>
            <a:chExt cx="394609" cy="294585"/>
          </a:xfrm>
        </p:grpSpPr>
        <p:sp>
          <p:nvSpPr>
            <p:cNvPr id="12676" name="Google Shape;12676;p86"/>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7" name="Google Shape;12677;p86"/>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8" name="Google Shape;12678;p86"/>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9" name="Google Shape;12679;p86"/>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0" name="Google Shape;12680;p86"/>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1" name="Google Shape;12681;p86"/>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2" name="Google Shape;12682;p86"/>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3" name="Google Shape;12683;p86"/>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4" name="Google Shape;12684;p86"/>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5" name="Google Shape;12685;p86"/>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6" name="Google Shape;12686;p86"/>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7" name="Google Shape;12687;p86"/>
            <p:cNvSpPr/>
            <p:nvPr/>
          </p:nvSpPr>
          <p:spPr>
            <a:xfrm>
              <a:off x="5772202" y="3492122"/>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8" name="Google Shape;12688;p86"/>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9" name="Google Shape;12689;p86"/>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0" name="Google Shape;12690;p86"/>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1" name="Google Shape;12691;p86"/>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2" name="Google Shape;12692;p86"/>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3" name="Google Shape;12693;p86"/>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4" name="Google Shape;12694;p86"/>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5" name="Google Shape;12695;p86"/>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6" name="Google Shape;12696;p86"/>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7" name="Google Shape;12697;p86"/>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8" name="Google Shape;12698;p86"/>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9" name="Google Shape;12699;p86"/>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0" name="Google Shape;12700;p86"/>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1" name="Google Shape;12701;p86"/>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2" name="Google Shape;12702;p86"/>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3" name="Google Shape;12703;p86"/>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4" name="Google Shape;12704;p86"/>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5" name="Google Shape;12705;p86"/>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706" name="Google Shape;12706;p86"/>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707" name="Google Shape;12707;p86"/>
          <p:cNvGrpSpPr/>
          <p:nvPr/>
        </p:nvGrpSpPr>
        <p:grpSpPr>
          <a:xfrm>
            <a:off x="6179074" y="3368726"/>
            <a:ext cx="394609" cy="328749"/>
            <a:chOff x="6179074" y="3368726"/>
            <a:chExt cx="394609" cy="328749"/>
          </a:xfrm>
        </p:grpSpPr>
        <p:sp>
          <p:nvSpPr>
            <p:cNvPr id="12708" name="Google Shape;12708;p86"/>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9" name="Google Shape;12709;p86"/>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0" name="Google Shape;12710;p86"/>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1" name="Google Shape;12711;p86"/>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2" name="Google Shape;12712;p86"/>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3" name="Google Shape;12713;p86"/>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4" name="Google Shape;12714;p86"/>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5" name="Google Shape;12715;p86"/>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6" name="Google Shape;12716;p86"/>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7" name="Google Shape;12717;p86"/>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8" name="Google Shape;12718;p86"/>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9" name="Google Shape;12719;p86"/>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0" name="Google Shape;12720;p86"/>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1" name="Google Shape;12721;p86"/>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2" name="Google Shape;12722;p86"/>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3" name="Google Shape;12723;p86"/>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4" name="Google Shape;12724;p86"/>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5" name="Google Shape;12725;p86"/>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6" name="Google Shape;12726;p86"/>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7" name="Google Shape;12727;p86"/>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8" name="Google Shape;12728;p86"/>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9" name="Google Shape;12729;p86"/>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0" name="Google Shape;12730;p86"/>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1" name="Google Shape;12731;p86"/>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2" name="Google Shape;12732;p86"/>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3" name="Google Shape;12733;p86"/>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4" name="Google Shape;12734;p86"/>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5" name="Google Shape;12735;p86"/>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6" name="Google Shape;12736;p86"/>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7" name="Google Shape;12737;p86"/>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8" name="Google Shape;12738;p86"/>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9" name="Google Shape;12739;p86"/>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0" name="Google Shape;12740;p86"/>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1" name="Google Shape;12741;p86"/>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2" name="Google Shape;12742;p86"/>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3" name="Google Shape;12743;p86"/>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4" name="Google Shape;12744;p86"/>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5" name="Google Shape;12745;p86"/>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6" name="Google Shape;12746;p86"/>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7" name="Google Shape;12747;p86"/>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8" name="Google Shape;12748;p86"/>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9" name="Google Shape;12749;p86"/>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0" name="Google Shape;12750;p86"/>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1" name="Google Shape;12751;p86"/>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2" name="Google Shape;12752;p86"/>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3" name="Google Shape;12753;p86"/>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4" name="Google Shape;12754;p86"/>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5" name="Google Shape;12755;p86"/>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6" name="Google Shape;12756;p86"/>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7" name="Google Shape;12757;p86"/>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8" name="Google Shape;12758;p86"/>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9" name="Google Shape;12759;p86"/>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0" name="Google Shape;12760;p86"/>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1" name="Google Shape;12761;p86"/>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2" name="Google Shape;12762;p86"/>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3" name="Google Shape;12763;p86"/>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4" name="Google Shape;12764;p86"/>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5" name="Google Shape;12765;p86"/>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6" name="Google Shape;12766;p86"/>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7" name="Google Shape;12767;p86"/>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8" name="Google Shape;12768;p86"/>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9" name="Google Shape;12769;p86"/>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0" name="Google Shape;12770;p86"/>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1" name="Google Shape;12771;p86"/>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2" name="Google Shape;12772;p86"/>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3" name="Google Shape;12773;p86"/>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4" name="Google Shape;12774;p86"/>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5" name="Google Shape;12775;p86"/>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6" name="Google Shape;12776;p86"/>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7" name="Google Shape;12777;p86"/>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8" name="Google Shape;12778;p86"/>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9" name="Google Shape;12779;p86"/>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0" name="Google Shape;12780;p86"/>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1" name="Google Shape;12781;p86"/>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2" name="Google Shape;12782;p86"/>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3" name="Google Shape;12783;p86"/>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4" name="Google Shape;12784;p86"/>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5" name="Google Shape;12785;p86"/>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6" name="Google Shape;12786;p86"/>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7" name="Google Shape;12787;p86"/>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8" name="Google Shape;12788;p86"/>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9" name="Google Shape;12789;p86"/>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0" name="Google Shape;12790;p86"/>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91" name="Google Shape;12791;p86"/>
          <p:cNvGrpSpPr/>
          <p:nvPr/>
        </p:nvGrpSpPr>
        <p:grpSpPr>
          <a:xfrm>
            <a:off x="7054924" y="3367728"/>
            <a:ext cx="394583" cy="331007"/>
            <a:chOff x="7054924" y="3367728"/>
            <a:chExt cx="394583" cy="331007"/>
          </a:xfrm>
        </p:grpSpPr>
        <p:sp>
          <p:nvSpPr>
            <p:cNvPr id="12792" name="Google Shape;12792;p86"/>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3" name="Google Shape;12793;p86"/>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4" name="Google Shape;12794;p86"/>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5" name="Google Shape;12795;p86"/>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6" name="Google Shape;12796;p86"/>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7" name="Google Shape;12797;p86"/>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8" name="Google Shape;12798;p86"/>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9" name="Google Shape;12799;p86"/>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0" name="Google Shape;12800;p86"/>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1" name="Google Shape;12801;p86"/>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2" name="Google Shape;12802;p86"/>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3" name="Google Shape;12803;p86"/>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4" name="Google Shape;12804;p86"/>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5" name="Google Shape;12805;p86"/>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6" name="Google Shape;12806;p86"/>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07" name="Google Shape;12807;p86"/>
          <p:cNvGrpSpPr/>
          <p:nvPr/>
        </p:nvGrpSpPr>
        <p:grpSpPr>
          <a:xfrm>
            <a:off x="7492967" y="3361425"/>
            <a:ext cx="394583" cy="343586"/>
            <a:chOff x="7492967" y="3361425"/>
            <a:chExt cx="394583" cy="343586"/>
          </a:xfrm>
        </p:grpSpPr>
        <p:sp>
          <p:nvSpPr>
            <p:cNvPr id="12808" name="Google Shape;12808;p86"/>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9" name="Google Shape;12809;p86"/>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0" name="Google Shape;12810;p86"/>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1" name="Google Shape;12811;p86"/>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2" name="Google Shape;12812;p86"/>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3" name="Google Shape;12813;p86"/>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4" name="Google Shape;12814;p86"/>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5" name="Google Shape;12815;p86"/>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6" name="Google Shape;12816;p86"/>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7" name="Google Shape;12817;p86"/>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8" name="Google Shape;12818;p86"/>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9" name="Google Shape;12819;p86"/>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0" name="Google Shape;12820;p86"/>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1" name="Google Shape;12821;p86"/>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2" name="Google Shape;12822;p86"/>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3" name="Google Shape;12823;p86"/>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4" name="Google Shape;12824;p86"/>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5" name="Google Shape;12825;p86"/>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6" name="Google Shape;12826;p86"/>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7" name="Google Shape;12827;p86"/>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8" name="Google Shape;12828;p86"/>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9" name="Google Shape;12829;p86"/>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0" name="Google Shape;12830;p86"/>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31" name="Google Shape;12831;p86"/>
          <p:cNvGrpSpPr/>
          <p:nvPr/>
        </p:nvGrpSpPr>
        <p:grpSpPr>
          <a:xfrm>
            <a:off x="7935527" y="3353154"/>
            <a:ext cx="385286" cy="360155"/>
            <a:chOff x="7935527" y="3353154"/>
            <a:chExt cx="385286" cy="360155"/>
          </a:xfrm>
        </p:grpSpPr>
        <p:sp>
          <p:nvSpPr>
            <p:cNvPr id="12832" name="Google Shape;12832;p86"/>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3" name="Google Shape;12833;p86"/>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4" name="Google Shape;12834;p86"/>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5" name="Google Shape;12835;p86"/>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6" name="Google Shape;12836;p86"/>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7" name="Google Shape;12837;p86"/>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8" name="Google Shape;12838;p86"/>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9" name="Google Shape;12839;p86"/>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0" name="Google Shape;12840;p86"/>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1" name="Google Shape;12841;p86"/>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2" name="Google Shape;12842;p86"/>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3" name="Google Shape;12843;p86"/>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44" name="Google Shape;12844;p86"/>
          <p:cNvGrpSpPr/>
          <p:nvPr/>
        </p:nvGrpSpPr>
        <p:grpSpPr>
          <a:xfrm>
            <a:off x="5319821" y="1986242"/>
            <a:ext cx="348102" cy="348103"/>
            <a:chOff x="5319821" y="1986242"/>
            <a:chExt cx="348102" cy="348103"/>
          </a:xfrm>
        </p:grpSpPr>
        <p:sp>
          <p:nvSpPr>
            <p:cNvPr id="12845" name="Google Shape;12845;p86"/>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6" name="Google Shape;12846;p86"/>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7" name="Google Shape;12847;p86"/>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8" name="Google Shape;12848;p86"/>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9" name="Google Shape;12849;p86"/>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0" name="Google Shape;12850;p86"/>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1" name="Google Shape;12851;p86"/>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2" name="Google Shape;12852;p86"/>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3" name="Google Shape;12853;p86"/>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4" name="Google Shape;12854;p86"/>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5" name="Google Shape;12855;p86"/>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6" name="Google Shape;12856;p86"/>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7" name="Google Shape;12857;p86"/>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8" name="Google Shape;12858;p86"/>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9" name="Google Shape;12859;p86"/>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0" name="Google Shape;12860;p86"/>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1" name="Google Shape;12861;p86"/>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2" name="Google Shape;12862;p86"/>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3" name="Google Shape;12863;p86"/>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4" name="Google Shape;12864;p86"/>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5" name="Google Shape;12865;p86"/>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6" name="Google Shape;12866;p86"/>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7" name="Google Shape;12867;p86"/>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8" name="Google Shape;12868;p86"/>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9" name="Google Shape;12869;p86"/>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0" name="Google Shape;12870;p86"/>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1" name="Google Shape;12871;p86"/>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2" name="Google Shape;12872;p86"/>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3" name="Google Shape;12873;p86"/>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4" name="Google Shape;12874;p86"/>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5" name="Google Shape;12875;p86"/>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6" name="Google Shape;12876;p86"/>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7" name="Google Shape;12877;p86"/>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8" name="Google Shape;12878;p86"/>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9" name="Google Shape;12879;p86"/>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0" name="Google Shape;12880;p86"/>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1" name="Google Shape;12881;p86"/>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82" name="Google Shape;12882;p86"/>
          <p:cNvGrpSpPr/>
          <p:nvPr/>
        </p:nvGrpSpPr>
        <p:grpSpPr>
          <a:xfrm>
            <a:off x="5765926" y="1976683"/>
            <a:ext cx="348338" cy="348103"/>
            <a:chOff x="5765926" y="1976683"/>
            <a:chExt cx="348338" cy="348103"/>
          </a:xfrm>
        </p:grpSpPr>
        <p:sp>
          <p:nvSpPr>
            <p:cNvPr id="12883" name="Google Shape;12883;p86"/>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4" name="Google Shape;12884;p86"/>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5" name="Google Shape;12885;p86"/>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6" name="Google Shape;12886;p86"/>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7" name="Google Shape;12887;p86"/>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8" name="Google Shape;12888;p86"/>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9" name="Google Shape;12889;p86"/>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0" name="Google Shape;12890;p86"/>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1" name="Google Shape;12891;p86"/>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2" name="Google Shape;12892;p86"/>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3" name="Google Shape;12893;p86"/>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4" name="Google Shape;12894;p86"/>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5" name="Google Shape;12895;p86"/>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6" name="Google Shape;12896;p86"/>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97" name="Google Shape;12897;p86"/>
          <p:cNvGrpSpPr/>
          <p:nvPr/>
        </p:nvGrpSpPr>
        <p:grpSpPr>
          <a:xfrm>
            <a:off x="6191390" y="1981489"/>
            <a:ext cx="389068" cy="347787"/>
            <a:chOff x="6191390" y="1981489"/>
            <a:chExt cx="389068" cy="347787"/>
          </a:xfrm>
        </p:grpSpPr>
        <p:sp>
          <p:nvSpPr>
            <p:cNvPr id="12898" name="Google Shape;12898;p86"/>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9" name="Google Shape;12899;p86"/>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0" name="Google Shape;12900;p86"/>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1" name="Google Shape;12901;p86"/>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2" name="Google Shape;12902;p86"/>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3" name="Google Shape;12903;p86"/>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4" name="Google Shape;12904;p86"/>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05" name="Google Shape;12905;p86"/>
          <p:cNvGrpSpPr/>
          <p:nvPr/>
        </p:nvGrpSpPr>
        <p:grpSpPr>
          <a:xfrm>
            <a:off x="6657846" y="2007591"/>
            <a:ext cx="348103" cy="295714"/>
            <a:chOff x="6657846" y="2007591"/>
            <a:chExt cx="348103" cy="295714"/>
          </a:xfrm>
        </p:grpSpPr>
        <p:sp>
          <p:nvSpPr>
            <p:cNvPr id="12906" name="Google Shape;12906;p86"/>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7" name="Google Shape;12907;p86"/>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8" name="Google Shape;12908;p86"/>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9" name="Google Shape;12909;p86"/>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0" name="Google Shape;12910;p86"/>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1" name="Google Shape;12911;p86"/>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2" name="Google Shape;12912;p86"/>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3" name="Google Shape;12913;p86"/>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4" name="Google Shape;12914;p86"/>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5" name="Google Shape;12915;p86"/>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6" name="Google Shape;12916;p86"/>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7" name="Google Shape;12917;p86"/>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8" name="Google Shape;12918;p86"/>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9" name="Google Shape;12919;p86"/>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0" name="Google Shape;12920;p86"/>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1" name="Google Shape;12921;p86"/>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2" name="Google Shape;12922;p86"/>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3" name="Google Shape;12923;p86"/>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4" name="Google Shape;12924;p86"/>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5" name="Google Shape;12925;p86"/>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6" name="Google Shape;12926;p86"/>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7" name="Google Shape;12927;p86"/>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8" name="Google Shape;12928;p86"/>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9" name="Google Shape;12929;p86"/>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0" name="Google Shape;12930;p86"/>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1" name="Google Shape;12931;p86"/>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32" name="Google Shape;12932;p86"/>
          <p:cNvGrpSpPr/>
          <p:nvPr/>
        </p:nvGrpSpPr>
        <p:grpSpPr>
          <a:xfrm>
            <a:off x="7104188" y="1971904"/>
            <a:ext cx="347340" cy="348103"/>
            <a:chOff x="7104188" y="1971904"/>
            <a:chExt cx="347340" cy="348103"/>
          </a:xfrm>
        </p:grpSpPr>
        <p:sp>
          <p:nvSpPr>
            <p:cNvPr id="12933" name="Google Shape;12933;p86"/>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4" name="Google Shape;12934;p86"/>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5" name="Google Shape;12935;p86"/>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6" name="Google Shape;12936;p86"/>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7" name="Google Shape;12937;p86"/>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8" name="Google Shape;12938;p86"/>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9" name="Google Shape;12939;p86"/>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0" name="Google Shape;12940;p86"/>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1" name="Google Shape;12941;p86"/>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2" name="Google Shape;12942;p86"/>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3" name="Google Shape;12943;p86"/>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4" name="Google Shape;12944;p86"/>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5" name="Google Shape;12945;p86"/>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6" name="Google Shape;12946;p86"/>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7" name="Google Shape;12947;p86"/>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8" name="Google Shape;12948;p86"/>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9" name="Google Shape;12949;p86"/>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0" name="Google Shape;12950;p86"/>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1" name="Google Shape;12951;p86"/>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2" name="Google Shape;12952;p86"/>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3" name="Google Shape;12953;p86"/>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4" name="Google Shape;12954;p86"/>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5" name="Google Shape;12955;p86"/>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6" name="Google Shape;12956;p86"/>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7" name="Google Shape;12957;p86"/>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8" name="Google Shape;12958;p86"/>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9" name="Google Shape;12959;p86"/>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0" name="Google Shape;12960;p86"/>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1" name="Google Shape;12961;p86"/>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2" name="Google Shape;12962;p86"/>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63" name="Google Shape;12963;p86"/>
          <p:cNvGrpSpPr/>
          <p:nvPr/>
        </p:nvGrpSpPr>
        <p:grpSpPr>
          <a:xfrm>
            <a:off x="7551264" y="1971904"/>
            <a:ext cx="344321" cy="348155"/>
            <a:chOff x="7551264" y="1971904"/>
            <a:chExt cx="344321" cy="348155"/>
          </a:xfrm>
        </p:grpSpPr>
        <p:sp>
          <p:nvSpPr>
            <p:cNvPr id="12964" name="Google Shape;12964;p86"/>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5" name="Google Shape;12965;p86"/>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6" name="Google Shape;12966;p86"/>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7" name="Google Shape;12967;p86"/>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8" name="Google Shape;12968;p86"/>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9" name="Google Shape;12969;p86"/>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0" name="Google Shape;12970;p86"/>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1" name="Google Shape;12971;p86"/>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2" name="Google Shape;12972;p86"/>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3" name="Google Shape;12973;p86"/>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4" name="Google Shape;12974;p86"/>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5" name="Google Shape;12975;p86"/>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6" name="Google Shape;12976;p86"/>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7" name="Google Shape;12977;p86"/>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8" name="Google Shape;12978;p86"/>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9" name="Google Shape;12979;p86"/>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0" name="Google Shape;12980;p86"/>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1" name="Google Shape;12981;p86"/>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2" name="Google Shape;12982;p86"/>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83" name="Google Shape;12983;p86"/>
          <p:cNvGrpSpPr/>
          <p:nvPr/>
        </p:nvGrpSpPr>
        <p:grpSpPr>
          <a:xfrm>
            <a:off x="7992065" y="1971904"/>
            <a:ext cx="351620" cy="348103"/>
            <a:chOff x="7992065" y="1971904"/>
            <a:chExt cx="351620" cy="348103"/>
          </a:xfrm>
        </p:grpSpPr>
        <p:sp>
          <p:nvSpPr>
            <p:cNvPr id="12984" name="Google Shape;12984;p86"/>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5" name="Google Shape;12985;p86"/>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6" name="Google Shape;12986;p86"/>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7" name="Google Shape;12987;p86"/>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8" name="Google Shape;12988;p86"/>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9" name="Google Shape;12989;p86"/>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0" name="Google Shape;12990;p86"/>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1" name="Google Shape;12991;p86"/>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2" name="Google Shape;12992;p86"/>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3" name="Google Shape;12993;p86"/>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4" name="Google Shape;12994;p86"/>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5" name="Google Shape;12995;p86"/>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6" name="Google Shape;12996;p86"/>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7" name="Google Shape;12997;p86"/>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8" name="Google Shape;12998;p86"/>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999" name="Google Shape;12999;p86"/>
          <p:cNvGrpSpPr/>
          <p:nvPr/>
        </p:nvGrpSpPr>
        <p:grpSpPr>
          <a:xfrm>
            <a:off x="4911189" y="3793455"/>
            <a:ext cx="296580" cy="364936"/>
            <a:chOff x="4911189" y="3793455"/>
            <a:chExt cx="296580" cy="364936"/>
          </a:xfrm>
        </p:grpSpPr>
        <p:sp>
          <p:nvSpPr>
            <p:cNvPr id="13000" name="Google Shape;13000;p86"/>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1" name="Google Shape;13001;p86"/>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2" name="Google Shape;13002;p86"/>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3" name="Google Shape;13003;p86"/>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4" name="Google Shape;13004;p86"/>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5" name="Google Shape;13005;p86"/>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6" name="Google Shape;13006;p86"/>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7" name="Google Shape;13007;p86"/>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8" name="Google Shape;13008;p86"/>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9" name="Google Shape;13009;p86"/>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0" name="Google Shape;13010;p86"/>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1" name="Google Shape;13011;p86"/>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2" name="Google Shape;13012;p86"/>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3" name="Google Shape;13013;p86"/>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4" name="Google Shape;13014;p86"/>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5" name="Google Shape;13015;p86"/>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6" name="Google Shape;13016;p86"/>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7" name="Google Shape;13017;p86"/>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8" name="Google Shape;13018;p86"/>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9" name="Google Shape;13019;p86"/>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20" name="Google Shape;13020;p86"/>
          <p:cNvGrpSpPr/>
          <p:nvPr/>
        </p:nvGrpSpPr>
        <p:grpSpPr>
          <a:xfrm>
            <a:off x="5341433" y="3793271"/>
            <a:ext cx="330272" cy="329116"/>
            <a:chOff x="5341433" y="3793271"/>
            <a:chExt cx="330272" cy="329116"/>
          </a:xfrm>
        </p:grpSpPr>
        <p:sp>
          <p:nvSpPr>
            <p:cNvPr id="13021" name="Google Shape;13021;p86"/>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2" name="Google Shape;13022;p86"/>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3" name="Google Shape;13023;p86"/>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4" name="Google Shape;13024;p86"/>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5" name="Google Shape;13025;p86"/>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6" name="Google Shape;13026;p86"/>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7" name="Google Shape;13027;p86"/>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8" name="Google Shape;13028;p86"/>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9" name="Google Shape;13029;p86"/>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0" name="Google Shape;13030;p86"/>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1" name="Google Shape;13031;p86"/>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2" name="Google Shape;13032;p86"/>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3" name="Google Shape;13033;p86"/>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4" name="Google Shape;13034;p86"/>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5" name="Google Shape;13035;p86"/>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6" name="Google Shape;13036;p86"/>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37" name="Google Shape;13037;p86"/>
          <p:cNvGrpSpPr/>
          <p:nvPr/>
        </p:nvGrpSpPr>
        <p:grpSpPr>
          <a:xfrm>
            <a:off x="5744051" y="3766250"/>
            <a:ext cx="428511" cy="383185"/>
            <a:chOff x="5744051" y="3766250"/>
            <a:chExt cx="428511" cy="383185"/>
          </a:xfrm>
        </p:grpSpPr>
        <p:sp>
          <p:nvSpPr>
            <p:cNvPr id="13038" name="Google Shape;13038;p86"/>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9" name="Google Shape;13039;p86"/>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0" name="Google Shape;13040;p86"/>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1" name="Google Shape;13041;p86"/>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2" name="Google Shape;13042;p86"/>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3" name="Google Shape;13043;p86"/>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4" name="Google Shape;13044;p86"/>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5" name="Google Shape;13045;p86"/>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6" name="Google Shape;13046;p86"/>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7" name="Google Shape;13047;p86"/>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8" name="Google Shape;13048;p86"/>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9" name="Google Shape;13049;p86"/>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0" name="Google Shape;13050;p86"/>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1" name="Google Shape;13051;p86"/>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2" name="Google Shape;13052;p86"/>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3" name="Google Shape;13053;p86"/>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4" name="Google Shape;13054;p86"/>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55" name="Google Shape;13055;p86"/>
          <p:cNvGrpSpPr/>
          <p:nvPr/>
        </p:nvGrpSpPr>
        <p:grpSpPr>
          <a:xfrm>
            <a:off x="6678697" y="3793324"/>
            <a:ext cx="342824" cy="328986"/>
            <a:chOff x="6678697" y="3793324"/>
            <a:chExt cx="342824" cy="328986"/>
          </a:xfrm>
        </p:grpSpPr>
        <p:sp>
          <p:nvSpPr>
            <p:cNvPr id="13056" name="Google Shape;13056;p86"/>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7" name="Google Shape;13057;p86"/>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8" name="Google Shape;13058;p86"/>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9" name="Google Shape;13059;p86"/>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0" name="Google Shape;13060;p86"/>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1" name="Google Shape;13061;p86"/>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2" name="Google Shape;13062;p86"/>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3" name="Google Shape;13063;p86"/>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64" name="Google Shape;13064;p86"/>
          <p:cNvGrpSpPr/>
          <p:nvPr/>
        </p:nvGrpSpPr>
        <p:grpSpPr>
          <a:xfrm>
            <a:off x="7101903" y="3762022"/>
            <a:ext cx="398626" cy="392088"/>
            <a:chOff x="7101903" y="3762022"/>
            <a:chExt cx="398626" cy="392088"/>
          </a:xfrm>
        </p:grpSpPr>
        <p:sp>
          <p:nvSpPr>
            <p:cNvPr id="13065" name="Google Shape;13065;p86"/>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6" name="Google Shape;13066;p86"/>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7" name="Google Shape;13067;p86"/>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8" name="Google Shape;13068;p86"/>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9" name="Google Shape;13069;p86"/>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0" name="Google Shape;13070;p86"/>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1" name="Google Shape;13071;p86"/>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2" name="Google Shape;13072;p86"/>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3" name="Google Shape;13073;p86"/>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4" name="Google Shape;13074;p86"/>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5" name="Google Shape;13075;p86"/>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6" name="Google Shape;13076;p86"/>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7" name="Google Shape;13077;p8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8" name="Google Shape;13078;p8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9" name="Google Shape;13079;p86"/>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0" name="Google Shape;13080;p86"/>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1" name="Google Shape;13081;p86"/>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2" name="Google Shape;13082;p86"/>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083" name="Google Shape;13083;p86"/>
          <p:cNvGrpSpPr/>
          <p:nvPr/>
        </p:nvGrpSpPr>
        <p:grpSpPr>
          <a:xfrm>
            <a:off x="7541469" y="3793455"/>
            <a:ext cx="407897" cy="328985"/>
            <a:chOff x="7541469" y="3793455"/>
            <a:chExt cx="407897" cy="328985"/>
          </a:xfrm>
        </p:grpSpPr>
        <p:sp>
          <p:nvSpPr>
            <p:cNvPr id="13084" name="Google Shape;13084;p86"/>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5" name="Google Shape;13085;p86"/>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6" name="Google Shape;13086;p86"/>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7" name="Google Shape;13087;p86"/>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8" name="Google Shape;13088;p86"/>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9" name="Google Shape;13089;p86"/>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0" name="Google Shape;13090;p86"/>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1" name="Google Shape;13091;p86"/>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2" name="Google Shape;13092;p86"/>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3" name="Google Shape;13093;p86"/>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4" name="Google Shape;13094;p86"/>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5" name="Google Shape;13095;p86"/>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6" name="Google Shape;13096;p86"/>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7" name="Google Shape;13097;p86"/>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8" name="Google Shape;13098;p86"/>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9" name="Google Shape;13099;p86"/>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0" name="Google Shape;13100;p86"/>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1" name="Google Shape;13101;p86"/>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2" name="Google Shape;13102;p86"/>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3" name="Google Shape;13103;p86"/>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4" name="Google Shape;13104;p86"/>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5" name="Google Shape;13105;p86"/>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6" name="Google Shape;13106;p86"/>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7" name="Google Shape;13107;p86"/>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8" name="Google Shape;13108;p86"/>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9" name="Google Shape;13109;p86"/>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0" name="Google Shape;13110;p86"/>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1" name="Google Shape;13111;p86"/>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2" name="Google Shape;13112;p86"/>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3" name="Google Shape;13113;p86"/>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14" name="Google Shape;13114;p86"/>
          <p:cNvGrpSpPr/>
          <p:nvPr/>
        </p:nvGrpSpPr>
        <p:grpSpPr>
          <a:xfrm>
            <a:off x="5310288" y="2956312"/>
            <a:ext cx="432293" cy="264413"/>
            <a:chOff x="5310288" y="2956312"/>
            <a:chExt cx="432293" cy="264413"/>
          </a:xfrm>
        </p:grpSpPr>
        <p:sp>
          <p:nvSpPr>
            <p:cNvPr id="13115" name="Google Shape;13115;p86"/>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6" name="Google Shape;13116;p86"/>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7" name="Google Shape;13117;p86"/>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8" name="Google Shape;13118;p86"/>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9" name="Google Shape;13119;p86"/>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0" name="Google Shape;13120;p86"/>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1" name="Google Shape;13121;p86"/>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2" name="Google Shape;13122;p86"/>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3" name="Google Shape;13123;p86"/>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4" name="Google Shape;13124;p86"/>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5" name="Google Shape;13125;p86"/>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6" name="Google Shape;13126;p86"/>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7" name="Google Shape;13127;p86"/>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8" name="Google Shape;13128;p86"/>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9" name="Google Shape;13129;p86"/>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0" name="Google Shape;13130;p86"/>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1" name="Google Shape;13131;p86"/>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2" name="Google Shape;13132;p86"/>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3" name="Google Shape;13133;p86"/>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4" name="Google Shape;13134;p86"/>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5" name="Google Shape;13135;p86"/>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6" name="Google Shape;13136;p86"/>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7" name="Google Shape;13137;p86"/>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8" name="Google Shape;13138;p86"/>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9" name="Google Shape;13139;p86"/>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0" name="Google Shape;13140;p86"/>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1" name="Google Shape;13141;p86"/>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42" name="Google Shape;13142;p86"/>
          <p:cNvGrpSpPr/>
          <p:nvPr/>
        </p:nvGrpSpPr>
        <p:grpSpPr>
          <a:xfrm>
            <a:off x="4879047" y="2432320"/>
            <a:ext cx="398075" cy="340304"/>
            <a:chOff x="4879047" y="2432320"/>
            <a:chExt cx="398075" cy="340304"/>
          </a:xfrm>
        </p:grpSpPr>
        <p:sp>
          <p:nvSpPr>
            <p:cNvPr id="13143" name="Google Shape;13143;p86"/>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4" name="Google Shape;13144;p86"/>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5" name="Google Shape;13145;p86"/>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6" name="Google Shape;13146;p86"/>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7" name="Google Shape;13147;p86"/>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8" name="Google Shape;13148;p86"/>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9" name="Google Shape;13149;p86"/>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0" name="Google Shape;13150;p86"/>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1" name="Google Shape;13151;p86"/>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2" name="Google Shape;13152;p86"/>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3" name="Google Shape;13153;p86"/>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4" name="Google Shape;13154;p86"/>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5" name="Google Shape;13155;p86"/>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6" name="Google Shape;13156;p86"/>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7" name="Google Shape;13157;p86"/>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8" name="Google Shape;13158;p86"/>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9" name="Google Shape;13159;p86"/>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0" name="Google Shape;13160;p86"/>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1" name="Google Shape;13161;p86"/>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2" name="Google Shape;13162;p86"/>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3" name="Google Shape;13163;p86"/>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4" name="Google Shape;13164;p86"/>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5" name="Google Shape;13165;p86"/>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6" name="Google Shape;13166;p86"/>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7" name="Google Shape;13167;p86"/>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8" name="Google Shape;13168;p86"/>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169" name="Google Shape;13169;p86"/>
          <p:cNvGrpSpPr/>
          <p:nvPr/>
        </p:nvGrpSpPr>
        <p:grpSpPr>
          <a:xfrm>
            <a:off x="5388701" y="2393823"/>
            <a:ext cx="280982" cy="395896"/>
            <a:chOff x="5388701" y="2393823"/>
            <a:chExt cx="280982" cy="395896"/>
          </a:xfrm>
        </p:grpSpPr>
        <p:sp>
          <p:nvSpPr>
            <p:cNvPr id="13170" name="Google Shape;13170;p86"/>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1" name="Google Shape;13171;p86"/>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2" name="Google Shape;13172;p86"/>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3" name="Google Shape;13173;p86"/>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4" name="Google Shape;13174;p86"/>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5" name="Google Shape;13175;p86"/>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6" name="Google Shape;13176;p86"/>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7" name="Google Shape;13177;p86"/>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8" name="Google Shape;13178;p86"/>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9" name="Google Shape;13179;p86"/>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0" name="Google Shape;13180;p86"/>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1" name="Google Shape;13181;p86"/>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2" name="Google Shape;13182;p86"/>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3" name="Google Shape;13183;p86"/>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4" name="Google Shape;13184;p86"/>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5" name="Google Shape;13185;p86"/>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6" name="Google Shape;13186;p86"/>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7" name="Google Shape;13187;p86"/>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8" name="Google Shape;13188;p86"/>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9" name="Google Shape;13189;p86"/>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0" name="Google Shape;13190;p86"/>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1" name="Google Shape;13191;p86"/>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2" name="Google Shape;13192;p86"/>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3" name="Google Shape;13193;p86"/>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4" name="Google Shape;13194;p86"/>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5" name="Google Shape;13195;p86"/>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6" name="Google Shape;13196;p86"/>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7" name="Google Shape;13197;p86"/>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8" name="Google Shape;13198;p86"/>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9" name="Google Shape;13199;p86"/>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00" name="Google Shape;13200;p86"/>
          <p:cNvGrpSpPr/>
          <p:nvPr/>
        </p:nvGrpSpPr>
        <p:grpSpPr>
          <a:xfrm>
            <a:off x="5743289" y="2439122"/>
            <a:ext cx="444871" cy="316407"/>
            <a:chOff x="5743289" y="2439122"/>
            <a:chExt cx="444871" cy="316407"/>
          </a:xfrm>
        </p:grpSpPr>
        <p:sp>
          <p:nvSpPr>
            <p:cNvPr id="13201" name="Google Shape;13201;p86"/>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2" name="Google Shape;13202;p86"/>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3" name="Google Shape;13203;p86"/>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4" name="Google Shape;13204;p86"/>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5" name="Google Shape;13205;p86"/>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6" name="Google Shape;13206;p86"/>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7" name="Google Shape;13207;p86"/>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8" name="Google Shape;13208;p86"/>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9" name="Google Shape;13209;p86"/>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0" name="Google Shape;13210;p86"/>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1" name="Google Shape;13211;p86"/>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2" name="Google Shape;13212;p86"/>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3" name="Google Shape;13213;p86"/>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4" name="Google Shape;13214;p86"/>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5" name="Google Shape;13215;p86"/>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6" name="Google Shape;13216;p86"/>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7" name="Google Shape;13217;p86"/>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8" name="Google Shape;13218;p86"/>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9" name="Google Shape;13219;p86"/>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0" name="Google Shape;13220;p86"/>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1" name="Google Shape;13221;p86"/>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2" name="Google Shape;13222;p86"/>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3" name="Google Shape;13223;p86"/>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4" name="Google Shape;13224;p86"/>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5" name="Google Shape;13225;p86"/>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6" name="Google Shape;13226;p86"/>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7" name="Google Shape;13227;p86"/>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8" name="Google Shape;13228;p86"/>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9" name="Google Shape;13229;p86"/>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30" name="Google Shape;13230;p86"/>
          <p:cNvGrpSpPr/>
          <p:nvPr/>
        </p:nvGrpSpPr>
        <p:grpSpPr>
          <a:xfrm>
            <a:off x="6230360" y="2432583"/>
            <a:ext cx="351358" cy="363413"/>
            <a:chOff x="6230360" y="2432583"/>
            <a:chExt cx="351358" cy="363413"/>
          </a:xfrm>
        </p:grpSpPr>
        <p:sp>
          <p:nvSpPr>
            <p:cNvPr id="13231" name="Google Shape;13231;p86"/>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2" name="Google Shape;13232;p86"/>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3" name="Google Shape;13233;p86"/>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4" name="Google Shape;13234;p86"/>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5" name="Google Shape;13235;p86"/>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6" name="Google Shape;13236;p86"/>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7" name="Google Shape;13237;p86"/>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8" name="Google Shape;13238;p86"/>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9" name="Google Shape;13239;p86"/>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0" name="Google Shape;13240;p86"/>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1" name="Google Shape;13241;p86"/>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2" name="Google Shape;13242;p86"/>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3" name="Google Shape;13243;p86"/>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4" name="Google Shape;13244;p86"/>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5" name="Google Shape;13245;p86"/>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6" name="Google Shape;13246;p86"/>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7" name="Google Shape;13247;p86"/>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8" name="Google Shape;13248;p86"/>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9" name="Google Shape;13249;p86"/>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0" name="Google Shape;13250;p86"/>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1" name="Google Shape;13251;p86"/>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52" name="Google Shape;13252;p86"/>
          <p:cNvGrpSpPr/>
          <p:nvPr/>
        </p:nvGrpSpPr>
        <p:grpSpPr>
          <a:xfrm>
            <a:off x="6633976" y="2459552"/>
            <a:ext cx="387781" cy="286680"/>
            <a:chOff x="6633976" y="2459552"/>
            <a:chExt cx="387781" cy="286680"/>
          </a:xfrm>
        </p:grpSpPr>
        <p:sp>
          <p:nvSpPr>
            <p:cNvPr id="13253" name="Google Shape;13253;p86"/>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4" name="Google Shape;13254;p86"/>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5" name="Google Shape;13255;p86"/>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6" name="Google Shape;13256;p86"/>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7" name="Google Shape;13257;p86"/>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8" name="Google Shape;13258;p86"/>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9" name="Google Shape;13259;p86"/>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60" name="Google Shape;13260;p86"/>
          <p:cNvGrpSpPr/>
          <p:nvPr/>
        </p:nvGrpSpPr>
        <p:grpSpPr>
          <a:xfrm>
            <a:off x="7091110" y="2428565"/>
            <a:ext cx="376989" cy="348865"/>
            <a:chOff x="7091110" y="2428565"/>
            <a:chExt cx="376989" cy="348865"/>
          </a:xfrm>
        </p:grpSpPr>
        <p:sp>
          <p:nvSpPr>
            <p:cNvPr id="13261" name="Google Shape;13261;p86"/>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2" name="Google Shape;13262;p86"/>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3" name="Google Shape;13263;p86"/>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4" name="Google Shape;13264;p86"/>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5" name="Google Shape;13265;p86"/>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6" name="Google Shape;13266;p86"/>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7" name="Google Shape;13267;p86"/>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8" name="Google Shape;13268;p86"/>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9" name="Google Shape;13269;p86"/>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0" name="Google Shape;13270;p86"/>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1" name="Google Shape;13271;p86"/>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2" name="Google Shape;13272;p86"/>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3" name="Google Shape;13273;p86"/>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4" name="Google Shape;13274;p86"/>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5" name="Google Shape;13275;p86"/>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6" name="Google Shape;13276;p86"/>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7" name="Google Shape;13277;p86"/>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8" name="Google Shape;13278;p86"/>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9" name="Google Shape;13279;p86"/>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0" name="Google Shape;13280;p86"/>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1" name="Google Shape;13281;p86"/>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2" name="Google Shape;13282;p86"/>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3" name="Google Shape;13283;p86"/>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4" name="Google Shape;13284;p86"/>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5" name="Google Shape;13285;p86"/>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6" name="Google Shape;13286;p86"/>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7" name="Google Shape;13287;p86"/>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8" name="Google Shape;13288;p86"/>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9" name="Google Shape;13289;p86"/>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0" name="Google Shape;13290;p86"/>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1" name="Google Shape;13291;p86"/>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292" name="Google Shape;13292;p86"/>
          <p:cNvGrpSpPr/>
          <p:nvPr/>
        </p:nvGrpSpPr>
        <p:grpSpPr>
          <a:xfrm>
            <a:off x="7536427" y="2415225"/>
            <a:ext cx="369715" cy="375492"/>
            <a:chOff x="7536427" y="2415225"/>
            <a:chExt cx="369715" cy="375492"/>
          </a:xfrm>
        </p:grpSpPr>
        <p:sp>
          <p:nvSpPr>
            <p:cNvPr id="13293" name="Google Shape;13293;p86"/>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4" name="Google Shape;13294;p86"/>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5" name="Google Shape;13295;p86"/>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6" name="Google Shape;13296;p86"/>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7" name="Google Shape;13297;p86"/>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8" name="Google Shape;13298;p86"/>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9" name="Google Shape;13299;p86"/>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0" name="Google Shape;13300;p86"/>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1" name="Google Shape;13301;p86"/>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2" name="Google Shape;13302;p86"/>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3" name="Google Shape;13303;p86"/>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4" name="Google Shape;13304;p86"/>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5" name="Google Shape;13305;p86"/>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6" name="Google Shape;13306;p86"/>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7" name="Google Shape;13307;p86"/>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8" name="Google Shape;13308;p86"/>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9" name="Google Shape;13309;p86"/>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0" name="Google Shape;13310;p86"/>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1" name="Google Shape;13311;p86"/>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2" name="Google Shape;13312;p86"/>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3" name="Google Shape;13313;p86"/>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4" name="Google Shape;13314;p86"/>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5" name="Google Shape;13315;p86"/>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6" name="Google Shape;13316;p86"/>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7" name="Google Shape;13317;p86"/>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8" name="Google Shape;13318;p86"/>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9" name="Google Shape;13319;p86"/>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0" name="Google Shape;13320;p86"/>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1" name="Google Shape;13321;p86"/>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2" name="Google Shape;13322;p86"/>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3" name="Google Shape;13323;p86"/>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4" name="Google Shape;13324;p86"/>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5" name="Google Shape;13325;p86"/>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6" name="Google Shape;13326;p86"/>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7" name="Google Shape;13327;p86"/>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8" name="Google Shape;13328;p86"/>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9" name="Google Shape;13329;p86"/>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0" name="Google Shape;13330;p86"/>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31" name="Google Shape;13331;p86"/>
          <p:cNvGrpSpPr/>
          <p:nvPr/>
        </p:nvGrpSpPr>
        <p:grpSpPr>
          <a:xfrm>
            <a:off x="7980773" y="2428802"/>
            <a:ext cx="353380" cy="358160"/>
            <a:chOff x="7980773" y="2428802"/>
            <a:chExt cx="353380" cy="358160"/>
          </a:xfrm>
        </p:grpSpPr>
        <p:sp>
          <p:nvSpPr>
            <p:cNvPr id="13332" name="Google Shape;13332;p86"/>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3" name="Google Shape;13333;p86"/>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4" name="Google Shape;13334;p86"/>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5" name="Google Shape;13335;p86"/>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6" name="Google Shape;13336;p86"/>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7" name="Google Shape;13337;p86"/>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8" name="Google Shape;13338;p86"/>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9" name="Google Shape;13339;p86"/>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0" name="Google Shape;13340;p86"/>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1" name="Google Shape;13341;p86"/>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2" name="Google Shape;13342;p86"/>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3" name="Google Shape;13343;p86"/>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4" name="Google Shape;13344;p86"/>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5" name="Google Shape;13345;p86"/>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6" name="Google Shape;13346;p86"/>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7" name="Google Shape;13347;p86"/>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8" name="Google Shape;13348;p86"/>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9" name="Google Shape;13349;p86"/>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0" name="Google Shape;13350;p86"/>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1" name="Google Shape;13351;p86"/>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2" name="Google Shape;13352;p86"/>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3" name="Google Shape;13353;p86"/>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4" name="Google Shape;13354;p86"/>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5" name="Google Shape;13355;p86"/>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6" name="Google Shape;13356;p86"/>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7" name="Google Shape;13357;p86"/>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8" name="Google Shape;13358;p86"/>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9" name="Google Shape;13359;p86"/>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0" name="Google Shape;13360;p86"/>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1" name="Google Shape;13361;p86"/>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62" name="Google Shape;13362;p86"/>
          <p:cNvGrpSpPr/>
          <p:nvPr/>
        </p:nvGrpSpPr>
        <p:grpSpPr>
          <a:xfrm>
            <a:off x="4886058" y="4291240"/>
            <a:ext cx="346343" cy="343953"/>
            <a:chOff x="4886058" y="4291240"/>
            <a:chExt cx="346343" cy="343953"/>
          </a:xfrm>
        </p:grpSpPr>
        <p:sp>
          <p:nvSpPr>
            <p:cNvPr id="13363" name="Google Shape;13363;p86"/>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4" name="Google Shape;13364;p86"/>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5" name="Google Shape;13365;p86"/>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6" name="Google Shape;13366;p86"/>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7" name="Google Shape;13367;p86"/>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8" name="Google Shape;13368;p86"/>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9" name="Google Shape;13369;p86"/>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0" name="Google Shape;13370;p86"/>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1" name="Google Shape;13371;p86"/>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2" name="Google Shape;13372;p86"/>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3" name="Google Shape;13373;p86"/>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4" name="Google Shape;13374;p86"/>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5" name="Google Shape;13375;p86"/>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76" name="Google Shape;13376;p86"/>
          <p:cNvGrpSpPr/>
          <p:nvPr/>
        </p:nvGrpSpPr>
        <p:grpSpPr>
          <a:xfrm>
            <a:off x="5344216" y="4291056"/>
            <a:ext cx="304616" cy="343560"/>
            <a:chOff x="5344216" y="4291056"/>
            <a:chExt cx="304616" cy="343560"/>
          </a:xfrm>
        </p:grpSpPr>
        <p:sp>
          <p:nvSpPr>
            <p:cNvPr id="13377" name="Google Shape;13377;p86"/>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8" name="Google Shape;13378;p86"/>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9" name="Google Shape;13379;p86"/>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0" name="Google Shape;13380;p86"/>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1" name="Google Shape;13381;p86"/>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2" name="Google Shape;13382;p86"/>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3" name="Google Shape;13383;p86"/>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4" name="Google Shape;13384;p86"/>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5" name="Google Shape;13385;p86"/>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6" name="Google Shape;13386;p86"/>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7" name="Google Shape;13387;p86"/>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388" name="Google Shape;13388;p86"/>
          <p:cNvGrpSpPr/>
          <p:nvPr/>
        </p:nvGrpSpPr>
        <p:grpSpPr>
          <a:xfrm>
            <a:off x="6279999" y="4264422"/>
            <a:ext cx="204093" cy="343744"/>
            <a:chOff x="6271562" y="4290872"/>
            <a:chExt cx="204093" cy="343744"/>
          </a:xfrm>
        </p:grpSpPr>
        <p:sp>
          <p:nvSpPr>
            <p:cNvPr id="13389" name="Google Shape;13389;p86"/>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0" name="Google Shape;13390;p86"/>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1" name="Google Shape;13391;p86"/>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2" name="Google Shape;13392;p86"/>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3" name="Google Shape;13393;p86"/>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4" name="Google Shape;13394;p86"/>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5" name="Google Shape;13395;p86"/>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6" name="Google Shape;13396;p86"/>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7" name="Google Shape;13397;p86"/>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8" name="Google Shape;13398;p86"/>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9" name="Google Shape;13399;p86"/>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0" name="Google Shape;13400;p86"/>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01" name="Google Shape;13401;p86"/>
          <p:cNvGrpSpPr/>
          <p:nvPr/>
        </p:nvGrpSpPr>
        <p:grpSpPr>
          <a:xfrm>
            <a:off x="6639491" y="4329238"/>
            <a:ext cx="344085" cy="267195"/>
            <a:chOff x="6639491" y="4329238"/>
            <a:chExt cx="344085" cy="267195"/>
          </a:xfrm>
        </p:grpSpPr>
        <p:sp>
          <p:nvSpPr>
            <p:cNvPr id="13402" name="Google Shape;13402;p86"/>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3" name="Google Shape;13403;p86"/>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4" name="Google Shape;13404;p86"/>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5" name="Google Shape;13405;p86"/>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6" name="Google Shape;13406;p86"/>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7" name="Google Shape;13407;p86"/>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8" name="Google Shape;13408;p86"/>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9" name="Google Shape;13409;p86"/>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0" name="Google Shape;13410;p86"/>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1" name="Google Shape;13411;p86"/>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2" name="Google Shape;13412;p86"/>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3" name="Google Shape;13413;p86"/>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4" name="Google Shape;13414;p86"/>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5" name="Google Shape;13415;p86"/>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6" name="Google Shape;13416;p86"/>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7" name="Google Shape;13417;p86"/>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8" name="Google Shape;13418;p86"/>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9" name="Google Shape;13419;p86"/>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20" name="Google Shape;13420;p86"/>
          <p:cNvGrpSpPr/>
          <p:nvPr/>
        </p:nvGrpSpPr>
        <p:grpSpPr>
          <a:xfrm>
            <a:off x="7133336" y="4291056"/>
            <a:ext cx="232978" cy="343559"/>
            <a:chOff x="7133336" y="4291056"/>
            <a:chExt cx="232978" cy="343559"/>
          </a:xfrm>
        </p:grpSpPr>
        <p:sp>
          <p:nvSpPr>
            <p:cNvPr id="13421" name="Google Shape;13421;p86"/>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2" name="Google Shape;13422;p86"/>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3" name="Google Shape;13423;p86"/>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4" name="Google Shape;13424;p86"/>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5" name="Google Shape;13425;p86"/>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6" name="Google Shape;13426;p86"/>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7" name="Google Shape;13427;p86"/>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8" name="Google Shape;13428;p86"/>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9" name="Google Shape;13429;p86"/>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0" name="Google Shape;13430;p86"/>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1" name="Google Shape;13431;p86"/>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2" name="Google Shape;13432;p86"/>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3" name="Google Shape;13433;p86"/>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4" name="Google Shape;13434;p86"/>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5" name="Google Shape;13435;p86"/>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6" name="Google Shape;13436;p86"/>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7" name="Google Shape;13437;p86"/>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38" name="Google Shape;13438;p86"/>
          <p:cNvGrpSpPr/>
          <p:nvPr/>
        </p:nvGrpSpPr>
        <p:grpSpPr>
          <a:xfrm>
            <a:off x="7571379" y="4291056"/>
            <a:ext cx="232980" cy="343559"/>
            <a:chOff x="7571379" y="4291056"/>
            <a:chExt cx="232980" cy="343559"/>
          </a:xfrm>
        </p:grpSpPr>
        <p:sp>
          <p:nvSpPr>
            <p:cNvPr id="13439" name="Google Shape;13439;p86"/>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0" name="Google Shape;13440;p86"/>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1" name="Google Shape;13441;p86"/>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2" name="Google Shape;13442;p86"/>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3" name="Google Shape;13443;p86"/>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4" name="Google Shape;13444;p86"/>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5" name="Google Shape;13445;p86"/>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6" name="Google Shape;13446;p86"/>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7" name="Google Shape;13447;p86"/>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8" name="Google Shape;13448;p86"/>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9" name="Google Shape;13449;p86"/>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0" name="Google Shape;13450;p86"/>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1" name="Google Shape;13451;p86"/>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2" name="Google Shape;13452;p86"/>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3" name="Google Shape;13453;p86"/>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4" name="Google Shape;13454;p86"/>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55" name="Google Shape;13455;p86"/>
          <p:cNvGrpSpPr/>
          <p:nvPr/>
        </p:nvGrpSpPr>
        <p:grpSpPr>
          <a:xfrm>
            <a:off x="6666381" y="3347875"/>
            <a:ext cx="295819" cy="370713"/>
            <a:chOff x="6666381" y="3347875"/>
            <a:chExt cx="295819" cy="370713"/>
          </a:xfrm>
        </p:grpSpPr>
        <p:sp>
          <p:nvSpPr>
            <p:cNvPr id="13456" name="Google Shape;13456;p86"/>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7" name="Google Shape;13457;p86"/>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8" name="Google Shape;13458;p86"/>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9" name="Google Shape;13459;p86"/>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0" name="Google Shape;13460;p86"/>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1" name="Google Shape;13461;p86"/>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2" name="Google Shape;13462;p86"/>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3" name="Google Shape;13463;p86"/>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4" name="Google Shape;13464;p86"/>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5" name="Google Shape;13465;p86"/>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6" name="Google Shape;13466;p86"/>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7" name="Google Shape;13467;p86"/>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8" name="Google Shape;13468;p86"/>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9" name="Google Shape;13469;p86"/>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0" name="Google Shape;13470;p86"/>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1" name="Google Shape;13471;p86"/>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2" name="Google Shape;13472;p86"/>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3" name="Google Shape;13473;p86"/>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4" name="Google Shape;13474;p86"/>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5" name="Google Shape;13475;p86"/>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6" name="Google Shape;13476;p86"/>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7" name="Google Shape;13477;p86"/>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8" name="Google Shape;13478;p86"/>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9" name="Google Shape;13479;p86"/>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0" name="Google Shape;13480;p86"/>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1" name="Google Shape;13481;p86"/>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2" name="Google Shape;13482;p86"/>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3" name="Google Shape;13483;p86"/>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4" name="Google Shape;13484;p86"/>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5" name="Google Shape;13485;p86"/>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6" name="Google Shape;13486;p86"/>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7" name="Google Shape;13487;p86"/>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8" name="Google Shape;13488;p86"/>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9" name="Google Shape;13489;p86"/>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0" name="Google Shape;13490;p86"/>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1" name="Google Shape;13491;p86"/>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2" name="Google Shape;13492;p86"/>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3" name="Google Shape;13493;p86"/>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4" name="Google Shape;13494;p86"/>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5" name="Google Shape;13495;p86"/>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496" name="Google Shape;13496;p86"/>
          <p:cNvGrpSpPr/>
          <p:nvPr/>
        </p:nvGrpSpPr>
        <p:grpSpPr>
          <a:xfrm>
            <a:off x="4877760" y="2887459"/>
            <a:ext cx="389566" cy="390328"/>
            <a:chOff x="4877760" y="2887459"/>
            <a:chExt cx="389566" cy="390328"/>
          </a:xfrm>
        </p:grpSpPr>
        <p:sp>
          <p:nvSpPr>
            <p:cNvPr id="13497" name="Google Shape;13497;p86"/>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8" name="Google Shape;13498;p86"/>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9" name="Google Shape;13499;p86"/>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0" name="Google Shape;13500;p86"/>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1" name="Google Shape;13501;p86"/>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2" name="Google Shape;13502;p86"/>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3" name="Google Shape;13503;p86"/>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4" name="Google Shape;13504;p86"/>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5" name="Google Shape;13505;p86"/>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6" name="Google Shape;13506;p86"/>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7" name="Google Shape;13507;p86"/>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8" name="Google Shape;13508;p86"/>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9" name="Google Shape;13509;p86"/>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0" name="Google Shape;13510;p86"/>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1" name="Google Shape;13511;p86"/>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2" name="Google Shape;13512;p86"/>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3" name="Google Shape;13513;p86"/>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4" name="Google Shape;13514;p86"/>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5" name="Google Shape;13515;p86"/>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6" name="Google Shape;13516;p86"/>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7" name="Google Shape;13517;p86"/>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8" name="Google Shape;13518;p86"/>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9" name="Google Shape;13519;p86"/>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0" name="Google Shape;13520;p86"/>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1" name="Google Shape;13521;p86"/>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2" name="Google Shape;13522;p86"/>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3" name="Google Shape;13523;p86"/>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4" name="Google Shape;13524;p86"/>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5" name="Google Shape;13525;p86"/>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6" name="Google Shape;13526;p86"/>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7" name="Google Shape;13527;p86"/>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8" name="Google Shape;13528;p86"/>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9" name="Google Shape;13529;p86"/>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0" name="Google Shape;13530;p86"/>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1" name="Google Shape;13531;p86"/>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2" name="Google Shape;13532;p86"/>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3" name="Google Shape;13533;p86"/>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4" name="Google Shape;13534;p86"/>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5" name="Google Shape;13535;p86"/>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6" name="Google Shape;13536;p86"/>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7" name="Google Shape;13537;p86"/>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8" name="Google Shape;13538;p86"/>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9" name="Google Shape;13539;p86"/>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0" name="Google Shape;13540;p86"/>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541" name="Google Shape;13541;p86"/>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2" name="Google Shape;13542;p86"/>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3" name="Google Shape;13543;p86"/>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4" name="Google Shape;13544;p86"/>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5" name="Google Shape;13545;p86"/>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546" name="Google Shape;13546;p86"/>
          <p:cNvGrpSpPr/>
          <p:nvPr/>
        </p:nvGrpSpPr>
        <p:grpSpPr>
          <a:xfrm>
            <a:off x="5779239" y="2887695"/>
            <a:ext cx="314412" cy="389830"/>
            <a:chOff x="5779239" y="2887695"/>
            <a:chExt cx="314412" cy="389830"/>
          </a:xfrm>
        </p:grpSpPr>
        <p:sp>
          <p:nvSpPr>
            <p:cNvPr id="13547" name="Google Shape;13547;p86"/>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8" name="Google Shape;13548;p86"/>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9" name="Google Shape;13549;p86"/>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0" name="Google Shape;13550;p86"/>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1" name="Google Shape;13551;p86"/>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2" name="Google Shape;13552;p86"/>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3" name="Google Shape;13553;p86"/>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4" name="Google Shape;13554;p86"/>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5" name="Google Shape;13555;p86"/>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6" name="Google Shape;13556;p86"/>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7" name="Google Shape;13557;p86"/>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8" name="Google Shape;13558;p86"/>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9" name="Google Shape;13559;p86"/>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0" name="Google Shape;13560;p86"/>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1" name="Google Shape;13561;p86"/>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2" name="Google Shape;13562;p86"/>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3" name="Google Shape;13563;p86"/>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4" name="Google Shape;13564;p86"/>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5" name="Google Shape;13565;p86"/>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6" name="Google Shape;13566;p86"/>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7" name="Google Shape;13567;p86"/>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8" name="Google Shape;13568;p86"/>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9" name="Google Shape;13569;p86"/>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0" name="Google Shape;13570;p86"/>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1" name="Google Shape;13571;p86"/>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2" name="Google Shape;13572;p86"/>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3" name="Google Shape;13573;p86"/>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4" name="Google Shape;13574;p86"/>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5" name="Google Shape;13575;p86"/>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6" name="Google Shape;13576;p86"/>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7" name="Google Shape;13577;p86"/>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8" name="Google Shape;13578;p86"/>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9" name="Google Shape;13579;p86"/>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0" name="Google Shape;13580;p86"/>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1" name="Google Shape;13581;p86"/>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2" name="Google Shape;13582;p86"/>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3" name="Google Shape;13583;p86"/>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4" name="Google Shape;13584;p86"/>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5" name="Google Shape;13585;p86"/>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6" name="Google Shape;13586;p86"/>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7" name="Google Shape;13587;p86"/>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8" name="Google Shape;13588;p86"/>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9" name="Google Shape;13589;p86"/>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0" name="Google Shape;13590;p86"/>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591" name="Google Shape;13591;p86"/>
          <p:cNvGrpSpPr/>
          <p:nvPr/>
        </p:nvGrpSpPr>
        <p:grpSpPr>
          <a:xfrm>
            <a:off x="6190130" y="2940977"/>
            <a:ext cx="389830" cy="283003"/>
            <a:chOff x="6190130" y="2940977"/>
            <a:chExt cx="389830" cy="283003"/>
          </a:xfrm>
        </p:grpSpPr>
        <p:sp>
          <p:nvSpPr>
            <p:cNvPr id="13592" name="Google Shape;13592;p86"/>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3" name="Google Shape;13593;p86"/>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4" name="Google Shape;13594;p86"/>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5" name="Google Shape;13595;p86"/>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6" name="Google Shape;13596;p86"/>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7" name="Google Shape;13597;p86"/>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8" name="Google Shape;13598;p86"/>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9" name="Google Shape;13599;p86"/>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0" name="Google Shape;13600;p86"/>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1" name="Google Shape;13601;p86"/>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2" name="Google Shape;13602;p86"/>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3" name="Google Shape;13603;p86"/>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4" name="Google Shape;13604;p86"/>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5" name="Google Shape;13605;p86"/>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6" name="Google Shape;13606;p86"/>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7" name="Google Shape;13607;p86"/>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8" name="Google Shape;13608;p86"/>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9" name="Google Shape;13609;p86"/>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0" name="Google Shape;13610;p86"/>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1" name="Google Shape;13611;p86"/>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2" name="Google Shape;13612;p86"/>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3" name="Google Shape;13613;p86"/>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4" name="Google Shape;13614;p86"/>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5" name="Google Shape;13615;p86"/>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6" name="Google Shape;13616;p86"/>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7" name="Google Shape;13617;p86"/>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8" name="Google Shape;13618;p86"/>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9" name="Google Shape;13619;p86"/>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0" name="Google Shape;13620;p86"/>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1" name="Google Shape;13621;p86"/>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22" name="Google Shape;13622;p86"/>
          <p:cNvGrpSpPr/>
          <p:nvPr/>
        </p:nvGrpSpPr>
        <p:grpSpPr>
          <a:xfrm>
            <a:off x="6633976" y="2900274"/>
            <a:ext cx="389804" cy="364673"/>
            <a:chOff x="6633976" y="2900274"/>
            <a:chExt cx="389804" cy="364673"/>
          </a:xfrm>
        </p:grpSpPr>
        <p:sp>
          <p:nvSpPr>
            <p:cNvPr id="13623" name="Google Shape;13623;p86"/>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4" name="Google Shape;13624;p86"/>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5" name="Google Shape;13625;p86"/>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6" name="Google Shape;13626;p86"/>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7" name="Google Shape;13627;p86"/>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8" name="Google Shape;13628;p86"/>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9" name="Google Shape;13629;p86"/>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0" name="Google Shape;13630;p86"/>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1" name="Google Shape;13631;p86"/>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2" name="Google Shape;13632;p86"/>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3" name="Google Shape;13633;p86"/>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4" name="Google Shape;13634;p86"/>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5" name="Google Shape;13635;p86"/>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6" name="Google Shape;13636;p86"/>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7" name="Google Shape;13637;p86"/>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8" name="Google Shape;13638;p86"/>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9" name="Google Shape;13639;p86"/>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40" name="Google Shape;13640;p86"/>
          <p:cNvGrpSpPr/>
          <p:nvPr/>
        </p:nvGrpSpPr>
        <p:grpSpPr>
          <a:xfrm>
            <a:off x="7517835" y="2885437"/>
            <a:ext cx="364935" cy="382530"/>
            <a:chOff x="7517835" y="2885437"/>
            <a:chExt cx="364935" cy="382530"/>
          </a:xfrm>
        </p:grpSpPr>
        <p:sp>
          <p:nvSpPr>
            <p:cNvPr id="13641" name="Google Shape;13641;p86"/>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2" name="Google Shape;13642;p86"/>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3" name="Google Shape;13643;p86"/>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4" name="Google Shape;13644;p86"/>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5" name="Google Shape;13645;p86"/>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6" name="Google Shape;13646;p86"/>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7" name="Google Shape;13647;p86"/>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8" name="Google Shape;13648;p86"/>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9" name="Google Shape;13649;p86"/>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0" name="Google Shape;13650;p86"/>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1" name="Google Shape;13651;p86"/>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2" name="Google Shape;13652;p86"/>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3" name="Google Shape;13653;p86"/>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4" name="Google Shape;13654;p86"/>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5" name="Google Shape;13655;p86"/>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6" name="Google Shape;13656;p86"/>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7" name="Google Shape;13657;p86"/>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8" name="Google Shape;13658;p86"/>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9" name="Google Shape;13659;p86"/>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0" name="Google Shape;13660;p86"/>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1" name="Google Shape;13661;p86"/>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2" name="Google Shape;13662;p86"/>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3" name="Google Shape;13663;p86"/>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4" name="Google Shape;13664;p86"/>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5" name="Google Shape;13665;p86"/>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6" name="Google Shape;13666;p86"/>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7" name="Google Shape;13667;p86"/>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8" name="Google Shape;13668;p86"/>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9" name="Google Shape;13669;p86"/>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0" name="Google Shape;13670;p86"/>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1" name="Google Shape;13671;p86"/>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2" name="Google Shape;13672;p86"/>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3" name="Google Shape;13673;p86"/>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4" name="Google Shape;13674;p86"/>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5" name="Google Shape;13675;p86"/>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6" name="Google Shape;13676;p86"/>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7" name="Google Shape;13677;p86"/>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78" name="Google Shape;13678;p86"/>
          <p:cNvGrpSpPr/>
          <p:nvPr/>
        </p:nvGrpSpPr>
        <p:grpSpPr>
          <a:xfrm>
            <a:off x="7087591" y="2887144"/>
            <a:ext cx="358161" cy="385602"/>
            <a:chOff x="7087591" y="2887144"/>
            <a:chExt cx="358161" cy="385602"/>
          </a:xfrm>
        </p:grpSpPr>
        <p:sp>
          <p:nvSpPr>
            <p:cNvPr id="13679" name="Google Shape;13679;p86"/>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0" name="Google Shape;13680;p86"/>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1" name="Google Shape;13681;p86"/>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2" name="Google Shape;13682;p86"/>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3" name="Google Shape;13683;p86"/>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4" name="Google Shape;13684;p86"/>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5" name="Google Shape;13685;p86"/>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6" name="Google Shape;13686;p86"/>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7" name="Google Shape;13687;p86"/>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8" name="Google Shape;13688;p86"/>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9" name="Google Shape;13689;p86"/>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0" name="Google Shape;13690;p86"/>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1" name="Google Shape;13691;p86"/>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2" name="Google Shape;13692;p86"/>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3" name="Google Shape;13693;p86"/>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4" name="Google Shape;13694;p86"/>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5" name="Google Shape;13695;p86"/>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6" name="Google Shape;13696;p86"/>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7" name="Google Shape;13697;p86"/>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98" name="Google Shape;13698;p86"/>
          <p:cNvGrpSpPr/>
          <p:nvPr/>
        </p:nvGrpSpPr>
        <p:grpSpPr>
          <a:xfrm>
            <a:off x="7951362" y="2885437"/>
            <a:ext cx="382529" cy="382530"/>
            <a:chOff x="7951362" y="2885437"/>
            <a:chExt cx="382529" cy="382530"/>
          </a:xfrm>
        </p:grpSpPr>
        <p:sp>
          <p:nvSpPr>
            <p:cNvPr id="13699" name="Google Shape;13699;p86"/>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0" name="Google Shape;13700;p86"/>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1" name="Google Shape;13701;p86"/>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2" name="Google Shape;13702;p86"/>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3" name="Google Shape;13703;p86"/>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4" name="Google Shape;13704;p86"/>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5" name="Google Shape;13705;p86"/>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6" name="Google Shape;13706;p86"/>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7" name="Google Shape;13707;p86"/>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8" name="Google Shape;13708;p86"/>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9" name="Google Shape;13709;p86"/>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0" name="Google Shape;13710;p86"/>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1" name="Google Shape;13711;p86"/>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2" name="Google Shape;13712;p86"/>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3" name="Google Shape;13713;p86"/>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4" name="Google Shape;13714;p86"/>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5" name="Google Shape;13715;p86"/>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6" name="Google Shape;13716;p86"/>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7" name="Google Shape;13717;p86"/>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8" name="Google Shape;13718;p86"/>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9" name="Google Shape;13719;p86"/>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0" name="Google Shape;13720;p86"/>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1" name="Google Shape;13721;p86"/>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2" name="Google Shape;13722;p86"/>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3" name="Google Shape;13723;p86"/>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4" name="Google Shape;13724;p86"/>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5" name="Google Shape;13725;p86"/>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6" name="Google Shape;13726;p86"/>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7" name="Google Shape;13727;p86"/>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8" name="Google Shape;13728;p86"/>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9" name="Google Shape;13729;p86"/>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0" name="Google Shape;13730;p86"/>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1" name="Google Shape;13731;p86"/>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2" name="Google Shape;13732;p86"/>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3" name="Google Shape;13733;p86"/>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4" name="Google Shape;13734;p86"/>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5" name="Google Shape;13735;p86"/>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6" name="Google Shape;13736;p86"/>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7" name="Google Shape;13737;p86"/>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8" name="Google Shape;13738;p86"/>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9" name="Google Shape;13739;p86"/>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0" name="Google Shape;13740;p86"/>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1" name="Google Shape;13741;p86"/>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2" name="Google Shape;13742;p86"/>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3" name="Google Shape;13743;p86"/>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4" name="Google Shape;13744;p86"/>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5" name="Google Shape;13745;p86"/>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6" name="Google Shape;13746;p86"/>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7" name="Google Shape;13747;p86"/>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48" name="Google Shape;13748;p86"/>
          <p:cNvGrpSpPr/>
          <p:nvPr/>
        </p:nvGrpSpPr>
        <p:grpSpPr>
          <a:xfrm>
            <a:off x="8054406" y="3814489"/>
            <a:ext cx="276964" cy="336601"/>
            <a:chOff x="8054406" y="3814489"/>
            <a:chExt cx="276964" cy="336601"/>
          </a:xfrm>
        </p:grpSpPr>
        <p:sp>
          <p:nvSpPr>
            <p:cNvPr id="13749" name="Google Shape;13749;p86"/>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0" name="Google Shape;13750;p86"/>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1" name="Google Shape;13751;p86"/>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2" name="Google Shape;13752;p86"/>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3" name="Google Shape;13753;p86"/>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4" name="Google Shape;13754;p86"/>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5" name="Google Shape;13755;p86"/>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6" name="Google Shape;13756;p86"/>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7" name="Google Shape;13757;p86"/>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58" name="Google Shape;13758;p86"/>
          <p:cNvGrpSpPr/>
          <p:nvPr/>
        </p:nvGrpSpPr>
        <p:grpSpPr>
          <a:xfrm>
            <a:off x="7936787" y="4295074"/>
            <a:ext cx="378249" cy="335524"/>
            <a:chOff x="7936787" y="4295074"/>
            <a:chExt cx="378249" cy="335524"/>
          </a:xfrm>
        </p:grpSpPr>
        <p:sp>
          <p:nvSpPr>
            <p:cNvPr id="13759" name="Google Shape;13759;p86"/>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0" name="Google Shape;13760;p86"/>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1" name="Google Shape;13761;p86"/>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2" name="Google Shape;13762;p86"/>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3" name="Google Shape;13763;p86"/>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4" name="Google Shape;13764;p86"/>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5" name="Google Shape;13765;p86"/>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6" name="Google Shape;13766;p86"/>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7" name="Google Shape;13767;p86"/>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8" name="Google Shape;13768;p86"/>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9" name="Google Shape;13769;p86"/>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0" name="Google Shape;13770;p86"/>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1" name="Google Shape;13771;p86"/>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2" name="Google Shape;13772;p86"/>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3" name="Google Shape;13773;p86"/>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4" name="Google Shape;13774;p86"/>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775" name="Google Shape;13775;p86"/>
          <p:cNvGrpSpPr/>
          <p:nvPr/>
        </p:nvGrpSpPr>
        <p:grpSpPr>
          <a:xfrm>
            <a:off x="4886058" y="1965890"/>
            <a:ext cx="388569" cy="388307"/>
            <a:chOff x="4886058" y="1965890"/>
            <a:chExt cx="388569" cy="388307"/>
          </a:xfrm>
        </p:grpSpPr>
        <p:sp>
          <p:nvSpPr>
            <p:cNvPr id="13776" name="Google Shape;13776;p86"/>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7" name="Google Shape;13777;p86"/>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8" name="Google Shape;13778;p86"/>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9" name="Google Shape;13779;p86"/>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0" name="Google Shape;13780;p86"/>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1" name="Google Shape;13781;p86"/>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2" name="Google Shape;13782;p86"/>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3" name="Google Shape;13783;p86"/>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4" name="Google Shape;13784;p86"/>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5" name="Google Shape;13785;p86"/>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6" name="Google Shape;13786;p86"/>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790"/>
        <p:cNvGrpSpPr/>
        <p:nvPr/>
      </p:nvGrpSpPr>
      <p:grpSpPr>
        <a:xfrm>
          <a:off x="0" y="0"/>
          <a:ext cx="0" cy="0"/>
          <a:chOff x="0" y="0"/>
          <a:chExt cx="0" cy="0"/>
        </a:xfrm>
      </p:grpSpPr>
      <p:sp>
        <p:nvSpPr>
          <p:cNvPr id="13791" name="Google Shape;13791;p87"/>
          <p:cNvSpPr txBox="1">
            <a:spLocks noGrp="1"/>
          </p:cNvSpPr>
          <p:nvPr>
            <p:ph type="title" idx="4294967295"/>
          </p:nvPr>
        </p:nvSpPr>
        <p:spPr>
          <a:xfrm>
            <a:off x="849675"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792" name="Google Shape;13792;p87"/>
          <p:cNvSpPr txBox="1">
            <a:spLocks noGrp="1"/>
          </p:cNvSpPr>
          <p:nvPr>
            <p:ph type="title" idx="4294967295"/>
          </p:nvPr>
        </p:nvSpPr>
        <p:spPr>
          <a:xfrm>
            <a:off x="4858400"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793" name="Google Shape;13793;p87"/>
          <p:cNvGrpSpPr/>
          <p:nvPr/>
        </p:nvGrpSpPr>
        <p:grpSpPr>
          <a:xfrm>
            <a:off x="1765162" y="3346789"/>
            <a:ext cx="292800" cy="359259"/>
            <a:chOff x="1765162" y="3346789"/>
            <a:chExt cx="292800" cy="359259"/>
          </a:xfrm>
        </p:grpSpPr>
        <p:sp>
          <p:nvSpPr>
            <p:cNvPr id="13794" name="Google Shape;13794;p87"/>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5" name="Google Shape;13795;p87"/>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6" name="Google Shape;13796;p87"/>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7" name="Google Shape;13797;p87"/>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8" name="Google Shape;13798;p87"/>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9" name="Google Shape;13799;p87"/>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0" name="Google Shape;13800;p87"/>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1" name="Google Shape;13801;p87"/>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2" name="Google Shape;13802;p87"/>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3" name="Google Shape;13803;p87"/>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4" name="Google Shape;13804;p87"/>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5" name="Google Shape;13805;p87"/>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6" name="Google Shape;13806;p87"/>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7" name="Google Shape;13807;p87"/>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8" name="Google Shape;13808;p87"/>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09" name="Google Shape;13809;p87"/>
          <p:cNvGrpSpPr/>
          <p:nvPr/>
        </p:nvGrpSpPr>
        <p:grpSpPr>
          <a:xfrm>
            <a:off x="3077632" y="2445004"/>
            <a:ext cx="358997" cy="296309"/>
            <a:chOff x="3077632" y="2445004"/>
            <a:chExt cx="358997" cy="296309"/>
          </a:xfrm>
        </p:grpSpPr>
        <p:sp>
          <p:nvSpPr>
            <p:cNvPr id="13810" name="Google Shape;13810;p87"/>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1" name="Google Shape;13811;p87"/>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2" name="Google Shape;13812;p87"/>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3" name="Google Shape;13813;p87"/>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4" name="Google Shape;13814;p87"/>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5" name="Google Shape;13815;p87"/>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6" name="Google Shape;13816;p87"/>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7" name="Google Shape;13817;p87"/>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8" name="Google Shape;13818;p87"/>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9" name="Google Shape;13819;p87"/>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0" name="Google Shape;13820;p87"/>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1" name="Google Shape;13821;p87"/>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2" name="Google Shape;13822;p87"/>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3" name="Google Shape;13823;p87"/>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4" name="Google Shape;13824;p87"/>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5" name="Google Shape;13825;p87"/>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6" name="Google Shape;13826;p87"/>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7" name="Google Shape;13827;p87"/>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8" name="Google Shape;13828;p87"/>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9" name="Google Shape;13829;p87"/>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0" name="Google Shape;13830;p87"/>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1" name="Google Shape;13831;p87"/>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2" name="Google Shape;13832;p87"/>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3" name="Google Shape;13833;p87"/>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4" name="Google Shape;13834;p87"/>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5" name="Google Shape;13835;p87"/>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36" name="Google Shape;13836;p87"/>
          <p:cNvGrpSpPr/>
          <p:nvPr/>
        </p:nvGrpSpPr>
        <p:grpSpPr>
          <a:xfrm>
            <a:off x="2635237" y="2431780"/>
            <a:ext cx="359232" cy="323019"/>
            <a:chOff x="2635237" y="2431780"/>
            <a:chExt cx="359232" cy="323019"/>
          </a:xfrm>
        </p:grpSpPr>
        <p:sp>
          <p:nvSpPr>
            <p:cNvPr id="13837" name="Google Shape;13837;p87"/>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8" name="Google Shape;13838;p87"/>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9" name="Google Shape;13839;p87"/>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0" name="Google Shape;13840;p87"/>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1" name="Google Shape;13841;p87"/>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2" name="Google Shape;13842;p87"/>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3" name="Google Shape;13843;p87"/>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4" name="Google Shape;13844;p87"/>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5" name="Google Shape;13845;p87"/>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6" name="Google Shape;13846;p87"/>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7" name="Google Shape;13847;p87"/>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8" name="Google Shape;13848;p87"/>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9" name="Google Shape;13849;p87"/>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0" name="Google Shape;13850;p87"/>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1" name="Google Shape;13851;p87"/>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52" name="Google Shape;13852;p87"/>
          <p:cNvGrpSpPr/>
          <p:nvPr/>
        </p:nvGrpSpPr>
        <p:grpSpPr>
          <a:xfrm>
            <a:off x="4011651" y="3768132"/>
            <a:ext cx="373189" cy="358944"/>
            <a:chOff x="4011651" y="3768132"/>
            <a:chExt cx="373189" cy="358944"/>
          </a:xfrm>
        </p:grpSpPr>
        <p:sp>
          <p:nvSpPr>
            <p:cNvPr id="13853" name="Google Shape;13853;p87"/>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4" name="Google Shape;13854;p87"/>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5" name="Google Shape;13855;p87"/>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6" name="Google Shape;13856;p87"/>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7" name="Google Shape;13857;p87"/>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8" name="Google Shape;13858;p87"/>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9" name="Google Shape;13859;p87"/>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0" name="Google Shape;13860;p87"/>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1" name="Google Shape;13861;p87"/>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2" name="Google Shape;13862;p87"/>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63" name="Google Shape;13863;p87"/>
          <p:cNvGrpSpPr/>
          <p:nvPr/>
        </p:nvGrpSpPr>
        <p:grpSpPr>
          <a:xfrm>
            <a:off x="2189568" y="1961603"/>
            <a:ext cx="364993" cy="359048"/>
            <a:chOff x="2189568" y="1961603"/>
            <a:chExt cx="364993" cy="359048"/>
          </a:xfrm>
        </p:grpSpPr>
        <p:sp>
          <p:nvSpPr>
            <p:cNvPr id="13864" name="Google Shape;13864;p87"/>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5" name="Google Shape;13865;p87"/>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6" name="Google Shape;13866;p87"/>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7" name="Google Shape;13867;p87"/>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8" name="Google Shape;13868;p87"/>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9" name="Google Shape;13869;p87"/>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0" name="Google Shape;13870;p87"/>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1" name="Google Shape;13871;p87"/>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2" name="Google Shape;13872;p87"/>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3" name="Google Shape;13873;p87"/>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4" name="Google Shape;13874;p87"/>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5" name="Google Shape;13875;p87"/>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6" name="Google Shape;13876;p87"/>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7" name="Google Shape;13877;p87"/>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8" name="Google Shape;13878;p87"/>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9" name="Google Shape;13879;p87"/>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880" name="Google Shape;13880;p87"/>
          <p:cNvGrpSpPr/>
          <p:nvPr/>
        </p:nvGrpSpPr>
        <p:grpSpPr>
          <a:xfrm>
            <a:off x="2193077" y="2419971"/>
            <a:ext cx="378425" cy="346323"/>
            <a:chOff x="2193077" y="2419971"/>
            <a:chExt cx="378425" cy="346323"/>
          </a:xfrm>
        </p:grpSpPr>
        <p:sp>
          <p:nvSpPr>
            <p:cNvPr id="13881" name="Google Shape;13881;p87"/>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2" name="Google Shape;13882;p87"/>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3" name="Google Shape;13883;p87"/>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4" name="Google Shape;13884;p87"/>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5" name="Google Shape;13885;p87"/>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6" name="Google Shape;13886;p87"/>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7" name="Google Shape;13887;p87"/>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8" name="Google Shape;13888;p87"/>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9" name="Google Shape;13889;p87"/>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0" name="Google Shape;13890;p87"/>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1" name="Google Shape;13891;p87"/>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2" name="Google Shape;13892;p87"/>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3" name="Google Shape;13893;p87"/>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4" name="Google Shape;13894;p87"/>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5" name="Google Shape;13895;p87"/>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6" name="Google Shape;13896;p87"/>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7" name="Google Shape;13897;p87"/>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8" name="Google Shape;13898;p87"/>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9" name="Google Shape;13899;p87"/>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0" name="Google Shape;13900;p87"/>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1" name="Google Shape;13901;p87"/>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02" name="Google Shape;13902;p87"/>
          <p:cNvGrpSpPr/>
          <p:nvPr/>
        </p:nvGrpSpPr>
        <p:grpSpPr>
          <a:xfrm>
            <a:off x="861622" y="2881770"/>
            <a:ext cx="276801" cy="367140"/>
            <a:chOff x="861622" y="2881770"/>
            <a:chExt cx="276801" cy="367140"/>
          </a:xfrm>
        </p:grpSpPr>
        <p:sp>
          <p:nvSpPr>
            <p:cNvPr id="13903" name="Google Shape;13903;p87"/>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4" name="Google Shape;13904;p87"/>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5" name="Google Shape;13905;p87"/>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6" name="Google Shape;13906;p87"/>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7" name="Google Shape;13907;p87"/>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8" name="Google Shape;13908;p87"/>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9" name="Google Shape;13909;p87"/>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0" name="Google Shape;13910;p87"/>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1" name="Google Shape;13911;p87"/>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2" name="Google Shape;13912;p87"/>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3" name="Google Shape;13913;p87"/>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4" name="Google Shape;13914;p87"/>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5" name="Google Shape;13915;p87"/>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6" name="Google Shape;13916;p87"/>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7" name="Google Shape;13917;p87"/>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8" name="Google Shape;13918;p87"/>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9" name="Google Shape;13919;p87"/>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0" name="Google Shape;13920;p87"/>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1" name="Google Shape;13921;p87"/>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2" name="Google Shape;13922;p87"/>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3" name="Google Shape;13923;p87"/>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4" name="Google Shape;13924;p87"/>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25" name="Google Shape;13925;p87"/>
          <p:cNvGrpSpPr/>
          <p:nvPr/>
        </p:nvGrpSpPr>
        <p:grpSpPr>
          <a:xfrm>
            <a:off x="3968184" y="2881691"/>
            <a:ext cx="369444" cy="367140"/>
            <a:chOff x="3968184" y="2881691"/>
            <a:chExt cx="369444" cy="367140"/>
          </a:xfrm>
        </p:grpSpPr>
        <p:sp>
          <p:nvSpPr>
            <p:cNvPr id="13926" name="Google Shape;13926;p87"/>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7" name="Google Shape;13927;p87"/>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8" name="Google Shape;13928;p87"/>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9" name="Google Shape;13929;p87"/>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0" name="Google Shape;13930;p87"/>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1" name="Google Shape;13931;p87"/>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2" name="Google Shape;13932;p87"/>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3" name="Google Shape;13933;p87"/>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4" name="Google Shape;13934;p87"/>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5" name="Google Shape;13935;p87"/>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6" name="Google Shape;13936;p87"/>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7" name="Google Shape;13937;p87"/>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8" name="Google Shape;13938;p87"/>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9" name="Google Shape;13939;p87"/>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0" name="Google Shape;13940;p87"/>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1" name="Google Shape;13941;p87"/>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2" name="Google Shape;13942;p87"/>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3" name="Google Shape;13943;p87"/>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4" name="Google Shape;13944;p87"/>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5" name="Google Shape;13945;p87"/>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6" name="Google Shape;13946;p87"/>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7" name="Google Shape;13947;p87"/>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8" name="Google Shape;13948;p87"/>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9" name="Google Shape;13949;p87"/>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950" name="Google Shape;13950;p87"/>
          <p:cNvGrpSpPr/>
          <p:nvPr/>
        </p:nvGrpSpPr>
        <p:grpSpPr>
          <a:xfrm>
            <a:off x="3513796" y="2882084"/>
            <a:ext cx="371486" cy="366826"/>
            <a:chOff x="3513796" y="2882084"/>
            <a:chExt cx="371486" cy="366826"/>
          </a:xfrm>
        </p:grpSpPr>
        <p:sp>
          <p:nvSpPr>
            <p:cNvPr id="13951" name="Google Shape;13951;p87"/>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2" name="Google Shape;13952;p87"/>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3" name="Google Shape;13953;p87"/>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4" name="Google Shape;13954;p87"/>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5" name="Google Shape;13955;p87"/>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6" name="Google Shape;13956;p87"/>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7" name="Google Shape;13957;p87"/>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8" name="Google Shape;13958;p87"/>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9" name="Google Shape;13959;p87"/>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0" name="Google Shape;13960;p87"/>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1" name="Google Shape;13961;p87"/>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2" name="Google Shape;13962;p87"/>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3" name="Google Shape;13963;p87"/>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4" name="Google Shape;13964;p87"/>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5" name="Google Shape;13965;p87"/>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6" name="Google Shape;13966;p87"/>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7" name="Google Shape;13967;p87"/>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8" name="Google Shape;13968;p87"/>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9" name="Google Shape;13969;p87"/>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0" name="Google Shape;13970;p87"/>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1" name="Google Shape;13971;p87"/>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2" name="Google Shape;13972;p87"/>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3" name="Google Shape;13973;p87"/>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4" name="Google Shape;13974;p87"/>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5" name="Google Shape;13975;p87"/>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6" name="Google Shape;13976;p87"/>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7" name="Google Shape;13977;p87"/>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8" name="Google Shape;13978;p87"/>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9" name="Google Shape;13979;p87"/>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0" name="Google Shape;13980;p87"/>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1" name="Google Shape;13981;p87"/>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2" name="Google Shape;13982;p87"/>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3" name="Google Shape;13983;p87"/>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4" name="Google Shape;13984;p87"/>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5" name="Google Shape;13985;p87"/>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6" name="Google Shape;13986;p87"/>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7" name="Google Shape;13987;p87"/>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8" name="Google Shape;13988;p87"/>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9" name="Google Shape;13989;p87"/>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0" name="Google Shape;13990;p87"/>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1" name="Google Shape;13991;p87"/>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2" name="Google Shape;13992;p87"/>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3" name="Google Shape;13993;p87"/>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4" name="Google Shape;13994;p87"/>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5" name="Google Shape;13995;p87"/>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6" name="Google Shape;13996;p87"/>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7" name="Google Shape;13997;p87"/>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8" name="Google Shape;13998;p87"/>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9" name="Google Shape;13999;p87"/>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00" name="Google Shape;14000;p87"/>
          <p:cNvGrpSpPr/>
          <p:nvPr/>
        </p:nvGrpSpPr>
        <p:grpSpPr>
          <a:xfrm>
            <a:off x="873615" y="1500275"/>
            <a:ext cx="335011" cy="359232"/>
            <a:chOff x="873615" y="1500275"/>
            <a:chExt cx="335011" cy="359232"/>
          </a:xfrm>
        </p:grpSpPr>
        <p:sp>
          <p:nvSpPr>
            <p:cNvPr id="14001" name="Google Shape;14001;p87"/>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2" name="Google Shape;14002;p87"/>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3" name="Google Shape;14003;p87"/>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4" name="Google Shape;14004;p87"/>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5" name="Google Shape;14005;p87"/>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6" name="Google Shape;14006;p87"/>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7" name="Google Shape;14007;p87"/>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8" name="Google Shape;14008;p87"/>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9" name="Google Shape;14009;p87"/>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0" name="Google Shape;14010;p87"/>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1" name="Google Shape;14011;p87"/>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12" name="Google Shape;14012;p87"/>
          <p:cNvGrpSpPr/>
          <p:nvPr/>
        </p:nvGrpSpPr>
        <p:grpSpPr>
          <a:xfrm>
            <a:off x="2202058" y="3346737"/>
            <a:ext cx="337158" cy="359310"/>
            <a:chOff x="2202058" y="3346737"/>
            <a:chExt cx="337158" cy="359310"/>
          </a:xfrm>
        </p:grpSpPr>
        <p:sp>
          <p:nvSpPr>
            <p:cNvPr id="14013" name="Google Shape;14013;p87"/>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4" name="Google Shape;14014;p87"/>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5" name="Google Shape;14015;p87"/>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6" name="Google Shape;14016;p87"/>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7" name="Google Shape;14017;p87"/>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8" name="Google Shape;14018;p87"/>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9" name="Google Shape;14019;p87"/>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0" name="Google Shape;14020;p87"/>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1" name="Google Shape;14021;p87"/>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22" name="Google Shape;14022;p87"/>
          <p:cNvGrpSpPr/>
          <p:nvPr/>
        </p:nvGrpSpPr>
        <p:grpSpPr>
          <a:xfrm>
            <a:off x="2223059" y="3818172"/>
            <a:ext cx="359232" cy="306050"/>
            <a:chOff x="2223059" y="3818172"/>
            <a:chExt cx="359232" cy="306050"/>
          </a:xfrm>
        </p:grpSpPr>
        <p:sp>
          <p:nvSpPr>
            <p:cNvPr id="14023" name="Google Shape;14023;p87"/>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4" name="Google Shape;14024;p87"/>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5" name="Google Shape;14025;p87"/>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6" name="Google Shape;14026;p87"/>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7" name="Google Shape;14027;p87"/>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8" name="Google Shape;14028;p87"/>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9" name="Google Shape;14029;p87"/>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0" name="Google Shape;14030;p87"/>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1" name="Google Shape;14031;p87"/>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32" name="Google Shape;14032;p87"/>
          <p:cNvGrpSpPr/>
          <p:nvPr/>
        </p:nvGrpSpPr>
        <p:grpSpPr>
          <a:xfrm>
            <a:off x="1725989" y="1991820"/>
            <a:ext cx="378425" cy="298509"/>
            <a:chOff x="1725989" y="1991820"/>
            <a:chExt cx="378425" cy="298509"/>
          </a:xfrm>
        </p:grpSpPr>
        <p:sp>
          <p:nvSpPr>
            <p:cNvPr id="14033" name="Google Shape;14033;p87"/>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4" name="Google Shape;14034;p87"/>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5" name="Google Shape;14035;p87"/>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6" name="Google Shape;14036;p87"/>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7" name="Google Shape;14037;p87"/>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8" name="Google Shape;14038;p87"/>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9" name="Google Shape;14039;p87"/>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0" name="Google Shape;14040;p87"/>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1" name="Google Shape;14041;p87"/>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2" name="Google Shape;14042;p87"/>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3" name="Google Shape;14043;p87"/>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4" name="Google Shape;14044;p87"/>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45" name="Google Shape;14045;p87"/>
          <p:cNvGrpSpPr/>
          <p:nvPr/>
        </p:nvGrpSpPr>
        <p:grpSpPr>
          <a:xfrm>
            <a:off x="1768409" y="3791751"/>
            <a:ext cx="367977" cy="359075"/>
            <a:chOff x="1768409" y="3791751"/>
            <a:chExt cx="367977" cy="359075"/>
          </a:xfrm>
        </p:grpSpPr>
        <p:sp>
          <p:nvSpPr>
            <p:cNvPr id="14046" name="Google Shape;14046;p87"/>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7" name="Google Shape;14047;p87"/>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8" name="Google Shape;14048;p87"/>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9" name="Google Shape;14049;p87"/>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0" name="Google Shape;14050;p87"/>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1" name="Google Shape;14051;p87"/>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2" name="Google Shape;14052;p87"/>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3" name="Google Shape;14053;p87"/>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4" name="Google Shape;14054;p87"/>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5" name="Google Shape;14055;p87"/>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6" name="Google Shape;14056;p87"/>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7" name="Google Shape;14057;p87"/>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8" name="Google Shape;14058;p87"/>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59" name="Google Shape;14059;p87"/>
          <p:cNvGrpSpPr/>
          <p:nvPr/>
        </p:nvGrpSpPr>
        <p:grpSpPr>
          <a:xfrm>
            <a:off x="2668963" y="3791306"/>
            <a:ext cx="358734" cy="359311"/>
            <a:chOff x="2668963" y="3791306"/>
            <a:chExt cx="358734" cy="359311"/>
          </a:xfrm>
        </p:grpSpPr>
        <p:sp>
          <p:nvSpPr>
            <p:cNvPr id="14060" name="Google Shape;14060;p87"/>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1" name="Google Shape;14061;p87"/>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2" name="Google Shape;14062;p87"/>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3" name="Google Shape;14063;p87"/>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4" name="Google Shape;14064;p87"/>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5" name="Google Shape;14065;p87"/>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6" name="Google Shape;14066;p87"/>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7" name="Google Shape;14067;p87"/>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8" name="Google Shape;14068;p87"/>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9" name="Google Shape;14069;p87"/>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0" name="Google Shape;14070;p87"/>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1" name="Google Shape;14071;p87"/>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2" name="Google Shape;14072;p87"/>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3" name="Google Shape;14073;p87"/>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4" name="Google Shape;14074;p87"/>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5" name="Google Shape;14075;p87"/>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76" name="Google Shape;14076;p87"/>
          <p:cNvGrpSpPr/>
          <p:nvPr/>
        </p:nvGrpSpPr>
        <p:grpSpPr>
          <a:xfrm>
            <a:off x="849682" y="1995198"/>
            <a:ext cx="363892" cy="291727"/>
            <a:chOff x="849682" y="1995198"/>
            <a:chExt cx="363892" cy="291727"/>
          </a:xfrm>
        </p:grpSpPr>
        <p:sp>
          <p:nvSpPr>
            <p:cNvPr id="14077" name="Google Shape;14077;p87"/>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8" name="Google Shape;14078;p87"/>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9" name="Google Shape;14079;p87"/>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0" name="Google Shape;14080;p87"/>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1" name="Google Shape;14081;p87"/>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2" name="Google Shape;14082;p87"/>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3" name="Google Shape;14083;p87"/>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4" name="Google Shape;14084;p87"/>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5" name="Google Shape;14085;p87"/>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6" name="Google Shape;14086;p87"/>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7" name="Google Shape;14087;p87"/>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8" name="Google Shape;14088;p87"/>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9" name="Google Shape;14089;p87"/>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0" name="Google Shape;14090;p87"/>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1" name="Google Shape;14091;p87"/>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2" name="Google Shape;14092;p87"/>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3" name="Google Shape;14093;p87"/>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4" name="Google Shape;14094;p87"/>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095" name="Google Shape;14095;p87"/>
          <p:cNvGrpSpPr/>
          <p:nvPr/>
        </p:nvGrpSpPr>
        <p:grpSpPr>
          <a:xfrm>
            <a:off x="3065430" y="1990066"/>
            <a:ext cx="378190" cy="302044"/>
            <a:chOff x="3065430" y="1990066"/>
            <a:chExt cx="378190" cy="302044"/>
          </a:xfrm>
        </p:grpSpPr>
        <p:sp>
          <p:nvSpPr>
            <p:cNvPr id="14096" name="Google Shape;14096;p87"/>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7" name="Google Shape;14097;p87"/>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8" name="Google Shape;14098;p87"/>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9" name="Google Shape;14099;p87"/>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0" name="Google Shape;14100;p87"/>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1" name="Google Shape;14101;p87"/>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2" name="Google Shape;14102;p87"/>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3" name="Google Shape;14103;p87"/>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4" name="Google Shape;14104;p87"/>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5" name="Google Shape;14105;p87"/>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6" name="Google Shape;14106;p87"/>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07" name="Google Shape;14107;p87"/>
          <p:cNvGrpSpPr/>
          <p:nvPr/>
        </p:nvGrpSpPr>
        <p:grpSpPr>
          <a:xfrm>
            <a:off x="3568234" y="3791410"/>
            <a:ext cx="347501" cy="359285"/>
            <a:chOff x="3568234" y="3791410"/>
            <a:chExt cx="347501" cy="359285"/>
          </a:xfrm>
        </p:grpSpPr>
        <p:sp>
          <p:nvSpPr>
            <p:cNvPr id="14108" name="Google Shape;14108;p87"/>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9" name="Google Shape;14109;p87"/>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0" name="Google Shape;14110;p87"/>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1" name="Google Shape;14111;p87"/>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2" name="Google Shape;14112;p87"/>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3" name="Google Shape;14113;p87"/>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4" name="Google Shape;14114;p87"/>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5" name="Google Shape;14115;p87"/>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6" name="Google Shape;14116;p87"/>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7" name="Google Shape;14117;p87"/>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8" name="Google Shape;14118;p87"/>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19" name="Google Shape;14119;p87"/>
          <p:cNvGrpSpPr/>
          <p:nvPr/>
        </p:nvGrpSpPr>
        <p:grpSpPr>
          <a:xfrm>
            <a:off x="1759925" y="1501087"/>
            <a:ext cx="347003" cy="358421"/>
            <a:chOff x="1759925" y="1501087"/>
            <a:chExt cx="347003" cy="358421"/>
          </a:xfrm>
        </p:grpSpPr>
        <p:sp>
          <p:nvSpPr>
            <p:cNvPr id="14120" name="Google Shape;14120;p87"/>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1" name="Google Shape;14121;p87"/>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2" name="Google Shape;14122;p87"/>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3" name="Google Shape;14123;p87"/>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4" name="Google Shape;14124;p87"/>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5" name="Google Shape;14125;p87"/>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6" name="Google Shape;14126;p87"/>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7" name="Google Shape;14127;p87"/>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8" name="Google Shape;14128;p87"/>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9" name="Google Shape;14129;p87"/>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0" name="Google Shape;14130;p87"/>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1" name="Google Shape;14131;p87"/>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2" name="Google Shape;14132;p87"/>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3" name="Google Shape;14133;p87"/>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4" name="Google Shape;14134;p87"/>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5" name="Google Shape;14135;p87"/>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6" name="Google Shape;14136;p87"/>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7" name="Google Shape;14137;p87"/>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8" name="Google Shape;14138;p87"/>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9" name="Google Shape;14139;p87"/>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0" name="Google Shape;14140;p87"/>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1" name="Google Shape;14141;p87"/>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2" name="Google Shape;14142;p87"/>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3" name="Google Shape;14143;p87"/>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4" name="Google Shape;14144;p87"/>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5" name="Google Shape;14145;p87"/>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6" name="Google Shape;14146;p87"/>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47" name="Google Shape;14147;p87"/>
          <p:cNvGrpSpPr/>
          <p:nvPr/>
        </p:nvGrpSpPr>
        <p:grpSpPr>
          <a:xfrm>
            <a:off x="3519295" y="2413660"/>
            <a:ext cx="360227" cy="359311"/>
            <a:chOff x="3519295" y="2413660"/>
            <a:chExt cx="360227" cy="359311"/>
          </a:xfrm>
        </p:grpSpPr>
        <p:sp>
          <p:nvSpPr>
            <p:cNvPr id="14148" name="Google Shape;14148;p87"/>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9" name="Google Shape;14149;p87"/>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0" name="Google Shape;14150;p87"/>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1" name="Google Shape;14151;p87"/>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2" name="Google Shape;14152;p87"/>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3" name="Google Shape;14153;p87"/>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4" name="Google Shape;14154;p87"/>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5" name="Google Shape;14155;p87"/>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6" name="Google Shape;14156;p87"/>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7" name="Google Shape;14157;p87"/>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8" name="Google Shape;14158;p87"/>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9" name="Google Shape;14159;p87"/>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0" name="Google Shape;14160;p87"/>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1" name="Google Shape;14161;p87"/>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2" name="Google Shape;14162;p87"/>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3" name="Google Shape;14163;p87"/>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4" name="Google Shape;14164;p87"/>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5" name="Google Shape;14165;p87"/>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6" name="Google Shape;14166;p87"/>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7" name="Google Shape;14167;p87"/>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8" name="Google Shape;14168;p87"/>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9" name="Google Shape;14169;p87"/>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0" name="Google Shape;14170;p87"/>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1" name="Google Shape;14171;p87"/>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2" name="Google Shape;14172;p87"/>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3" name="Google Shape;14173;p87"/>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4" name="Google Shape;14174;p87"/>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5" name="Google Shape;14175;p87"/>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6" name="Google Shape;14176;p87"/>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7" name="Google Shape;14177;p87"/>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8" name="Google Shape;14178;p87"/>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9" name="Google Shape;14179;p87"/>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0" name="Google Shape;14180;p87"/>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1" name="Google Shape;14181;p87"/>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2" name="Google Shape;14182;p87"/>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83" name="Google Shape;14183;p87"/>
          <p:cNvGrpSpPr/>
          <p:nvPr/>
        </p:nvGrpSpPr>
        <p:grpSpPr>
          <a:xfrm>
            <a:off x="1330255" y="3845718"/>
            <a:ext cx="358997" cy="250774"/>
            <a:chOff x="1330255" y="3845718"/>
            <a:chExt cx="358997" cy="250774"/>
          </a:xfrm>
        </p:grpSpPr>
        <p:sp>
          <p:nvSpPr>
            <p:cNvPr id="14184" name="Google Shape;14184;p87"/>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5" name="Google Shape;14185;p87"/>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6" name="Google Shape;14186;p87"/>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7" name="Google Shape;14187;p87"/>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8" name="Google Shape;14188;p87"/>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9" name="Google Shape;14189;p87"/>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0" name="Google Shape;14190;p87"/>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1" name="Google Shape;14191;p87"/>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2" name="Google Shape;14192;p87"/>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3" name="Google Shape;14193;p87"/>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194" name="Google Shape;14194;p87"/>
          <p:cNvGrpSpPr/>
          <p:nvPr/>
        </p:nvGrpSpPr>
        <p:grpSpPr>
          <a:xfrm>
            <a:off x="3115103" y="3791384"/>
            <a:ext cx="373424" cy="359311"/>
            <a:chOff x="3115103" y="3791384"/>
            <a:chExt cx="373424" cy="359311"/>
          </a:xfrm>
        </p:grpSpPr>
        <p:sp>
          <p:nvSpPr>
            <p:cNvPr id="14195" name="Google Shape;14195;p87"/>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6" name="Google Shape;14196;p87"/>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7" name="Google Shape;14197;p87"/>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8" name="Google Shape;14198;p87"/>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9" name="Google Shape;14199;p87"/>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0" name="Google Shape;14200;p87"/>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1" name="Google Shape;14201;p87"/>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2" name="Google Shape;14202;p87"/>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3" name="Google Shape;14203;p87"/>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4" name="Google Shape;14204;p87"/>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5" name="Google Shape;14205;p87"/>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6" name="Google Shape;14206;p87"/>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7" name="Google Shape;14207;p87"/>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8" name="Google Shape;14208;p87"/>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09" name="Google Shape;14209;p87"/>
          <p:cNvGrpSpPr/>
          <p:nvPr/>
        </p:nvGrpSpPr>
        <p:grpSpPr>
          <a:xfrm>
            <a:off x="883853" y="3792641"/>
            <a:ext cx="378190" cy="357059"/>
            <a:chOff x="883853" y="3792641"/>
            <a:chExt cx="378190" cy="357059"/>
          </a:xfrm>
        </p:grpSpPr>
        <p:sp>
          <p:nvSpPr>
            <p:cNvPr id="14210" name="Google Shape;14210;p87"/>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1" name="Google Shape;14211;p87"/>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2" name="Google Shape;14212;p87"/>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3" name="Google Shape;14213;p87"/>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4" name="Google Shape;14214;p87"/>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5" name="Google Shape;14215;p87"/>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6" name="Google Shape;14216;p87"/>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7" name="Google Shape;14217;p87"/>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8" name="Google Shape;14218;p87"/>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9" name="Google Shape;14219;p87"/>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0" name="Google Shape;14220;p87"/>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1" name="Google Shape;14221;p87"/>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2" name="Google Shape;14222;p87"/>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3" name="Google Shape;14223;p87"/>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4" name="Google Shape;14224;p87"/>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5" name="Google Shape;14225;p87"/>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6" name="Google Shape;14226;p87"/>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7" name="Google Shape;14227;p87"/>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8" name="Google Shape;14228;p87"/>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9" name="Google Shape;14229;p87"/>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0" name="Google Shape;14230;p87"/>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1" name="Google Shape;14231;p87"/>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2" name="Google Shape;14232;p87"/>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3" name="Google Shape;14233;p87"/>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4" name="Google Shape;14234;p87"/>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5" name="Google Shape;14235;p87"/>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36" name="Google Shape;14236;p87"/>
          <p:cNvGrpSpPr/>
          <p:nvPr/>
        </p:nvGrpSpPr>
        <p:grpSpPr>
          <a:xfrm>
            <a:off x="3934196" y="2484805"/>
            <a:ext cx="401207" cy="214036"/>
            <a:chOff x="3934196" y="2484805"/>
            <a:chExt cx="401207" cy="214036"/>
          </a:xfrm>
        </p:grpSpPr>
        <p:sp>
          <p:nvSpPr>
            <p:cNvPr id="14237" name="Google Shape;14237;p87"/>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8" name="Google Shape;14238;p87"/>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9" name="Google Shape;14239;p87"/>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0" name="Google Shape;14240;p87"/>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1" name="Google Shape;14241;p87"/>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42" name="Google Shape;14242;p87"/>
          <p:cNvGrpSpPr/>
          <p:nvPr/>
        </p:nvGrpSpPr>
        <p:grpSpPr>
          <a:xfrm>
            <a:off x="3999894" y="1500197"/>
            <a:ext cx="342474" cy="359232"/>
            <a:chOff x="3999894" y="1500197"/>
            <a:chExt cx="342474" cy="359232"/>
          </a:xfrm>
        </p:grpSpPr>
        <p:sp>
          <p:nvSpPr>
            <p:cNvPr id="14243" name="Google Shape;14243;p87"/>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4" name="Google Shape;14244;p87"/>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5" name="Google Shape;14245;p87"/>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6" name="Google Shape;14246;p87"/>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7" name="Google Shape;14247;p87"/>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8" name="Google Shape;14248;p87"/>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9" name="Google Shape;14249;p87"/>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0" name="Google Shape;14250;p87"/>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1" name="Google Shape;14251;p87"/>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2" name="Google Shape;14252;p87"/>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53" name="Google Shape;14253;p87"/>
          <p:cNvGrpSpPr/>
          <p:nvPr/>
        </p:nvGrpSpPr>
        <p:grpSpPr>
          <a:xfrm>
            <a:off x="2233795" y="2882162"/>
            <a:ext cx="232601" cy="366748"/>
            <a:chOff x="2233795" y="2882162"/>
            <a:chExt cx="232601" cy="366748"/>
          </a:xfrm>
        </p:grpSpPr>
        <p:sp>
          <p:nvSpPr>
            <p:cNvPr id="14254" name="Google Shape;14254;p87"/>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5" name="Google Shape;14255;p87"/>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6" name="Google Shape;14256;p87"/>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7" name="Google Shape;14257;p87"/>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8" name="Google Shape;14258;p87"/>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9" name="Google Shape;14259;p87"/>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0" name="Google Shape;14260;p87"/>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1" name="Google Shape;14261;p87"/>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2" name="Google Shape;14262;p87"/>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3" name="Google Shape;14263;p87"/>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4" name="Google Shape;14264;p87"/>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5" name="Google Shape;14265;p87"/>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6" name="Google Shape;14266;p87"/>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7" name="Google Shape;14267;p87"/>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8" name="Google Shape;14268;p87"/>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9" name="Google Shape;14269;p87"/>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0" name="Google Shape;14270;p87"/>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1" name="Google Shape;14271;p87"/>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72" name="Google Shape;14272;p87"/>
          <p:cNvGrpSpPr/>
          <p:nvPr/>
        </p:nvGrpSpPr>
        <p:grpSpPr>
          <a:xfrm>
            <a:off x="3523772" y="3404422"/>
            <a:ext cx="362008" cy="244175"/>
            <a:chOff x="3523772" y="3404422"/>
            <a:chExt cx="362008" cy="244175"/>
          </a:xfrm>
        </p:grpSpPr>
        <p:sp>
          <p:nvSpPr>
            <p:cNvPr id="14273" name="Google Shape;14273;p87"/>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4" name="Google Shape;14274;p87"/>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5" name="Google Shape;14275;p87"/>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6" name="Google Shape;14276;p87"/>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7" name="Google Shape;14277;p87"/>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8" name="Google Shape;14278;p87"/>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9" name="Google Shape;14279;p87"/>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0" name="Google Shape;14280;p87"/>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1" name="Google Shape;14281;p87"/>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2" name="Google Shape;14282;p87"/>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3" name="Google Shape;14283;p87"/>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4" name="Google Shape;14284;p87"/>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5" name="Google Shape;14285;p87"/>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6" name="Google Shape;14286;p87"/>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7" name="Google Shape;14287;p87"/>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88" name="Google Shape;14288;p87"/>
          <p:cNvGrpSpPr/>
          <p:nvPr/>
        </p:nvGrpSpPr>
        <p:grpSpPr>
          <a:xfrm>
            <a:off x="3531026" y="1977314"/>
            <a:ext cx="359232" cy="327836"/>
            <a:chOff x="3531026" y="1977314"/>
            <a:chExt cx="359232" cy="327836"/>
          </a:xfrm>
        </p:grpSpPr>
        <p:sp>
          <p:nvSpPr>
            <p:cNvPr id="14289" name="Google Shape;14289;p87"/>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0" name="Google Shape;14290;p87"/>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1" name="Google Shape;14291;p87"/>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2" name="Google Shape;14292;p87"/>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3" name="Google Shape;14293;p87"/>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4" name="Google Shape;14294;p87"/>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5" name="Google Shape;14295;p87"/>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6" name="Google Shape;14296;p87"/>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7" name="Google Shape;14297;p87"/>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8" name="Google Shape;14298;p87"/>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299" name="Google Shape;14299;p87"/>
          <p:cNvGrpSpPr/>
          <p:nvPr/>
        </p:nvGrpSpPr>
        <p:grpSpPr>
          <a:xfrm>
            <a:off x="3123351" y="1500275"/>
            <a:ext cx="296782" cy="359232"/>
            <a:chOff x="3123351" y="1500275"/>
            <a:chExt cx="296782" cy="359232"/>
          </a:xfrm>
        </p:grpSpPr>
        <p:sp>
          <p:nvSpPr>
            <p:cNvPr id="14300" name="Google Shape;14300;p87"/>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1" name="Google Shape;14301;p87"/>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2" name="Google Shape;14302;p87"/>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3" name="Google Shape;14303;p87"/>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4" name="Google Shape;14304;p87"/>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5" name="Google Shape;14305;p87"/>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6" name="Google Shape;14306;p87"/>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7" name="Google Shape;14307;p87"/>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8" name="Google Shape;14308;p87"/>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9" name="Google Shape;14309;p87"/>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0" name="Google Shape;14310;p87"/>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11" name="Google Shape;14311;p87"/>
          <p:cNvGrpSpPr/>
          <p:nvPr/>
        </p:nvGrpSpPr>
        <p:grpSpPr>
          <a:xfrm>
            <a:off x="2659458" y="1500275"/>
            <a:ext cx="332262" cy="359232"/>
            <a:chOff x="2659458" y="1500275"/>
            <a:chExt cx="332262" cy="359232"/>
          </a:xfrm>
        </p:grpSpPr>
        <p:sp>
          <p:nvSpPr>
            <p:cNvPr id="14312" name="Google Shape;14312;p87"/>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3" name="Google Shape;14313;p87"/>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4" name="Google Shape;14314;p87"/>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5" name="Google Shape;14315;p87"/>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6" name="Google Shape;14316;p87"/>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7" name="Google Shape;14317;p87"/>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8" name="Google Shape;14318;p87"/>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9" name="Google Shape;14319;p87"/>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0" name="Google Shape;14320;p87"/>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1" name="Google Shape;14321;p87"/>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2" name="Google Shape;14322;p87"/>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3" name="Google Shape;14323;p87"/>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4" name="Google Shape;14324;p87"/>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5" name="Google Shape;14325;p87"/>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6" name="Google Shape;14326;p87"/>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7" name="Google Shape;14327;p87"/>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8" name="Google Shape;14328;p87"/>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9" name="Google Shape;14329;p87"/>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0" name="Google Shape;14330;p87"/>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1" name="Google Shape;14331;p87"/>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32" name="Google Shape;14332;p87"/>
          <p:cNvGrpSpPr/>
          <p:nvPr/>
        </p:nvGrpSpPr>
        <p:grpSpPr>
          <a:xfrm>
            <a:off x="1750184" y="2413530"/>
            <a:ext cx="359729" cy="359441"/>
            <a:chOff x="1750184" y="2413530"/>
            <a:chExt cx="359729" cy="359441"/>
          </a:xfrm>
        </p:grpSpPr>
        <p:sp>
          <p:nvSpPr>
            <p:cNvPr id="14333" name="Google Shape;14333;p87"/>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4" name="Google Shape;14334;p87"/>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5" name="Google Shape;14335;p87"/>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6" name="Google Shape;14336;p87"/>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7" name="Google Shape;14337;p87"/>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8" name="Google Shape;14338;p87"/>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9" name="Google Shape;14339;p87"/>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0" name="Google Shape;14340;p87"/>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1" name="Google Shape;14341;p87"/>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2" name="Google Shape;14342;p87"/>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3" name="Google Shape;14343;p87"/>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44" name="Google Shape;14344;p87"/>
          <p:cNvGrpSpPr/>
          <p:nvPr/>
        </p:nvGrpSpPr>
        <p:grpSpPr>
          <a:xfrm>
            <a:off x="2230050" y="1500223"/>
            <a:ext cx="316524" cy="359285"/>
            <a:chOff x="2230050" y="1500223"/>
            <a:chExt cx="316524" cy="359285"/>
          </a:xfrm>
        </p:grpSpPr>
        <p:sp>
          <p:nvSpPr>
            <p:cNvPr id="14345" name="Google Shape;14345;p87"/>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6" name="Google Shape;14346;p87"/>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7" name="Google Shape;14347;p87"/>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8" name="Google Shape;14348;p8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9" name="Google Shape;14349;p8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0" name="Google Shape;14350;p87"/>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1" name="Google Shape;14351;p87"/>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2" name="Google Shape;14352;p87"/>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3" name="Google Shape;14353;p87"/>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4" name="Google Shape;14354;p87"/>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5" name="Google Shape;14355;p87"/>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6" name="Google Shape;14356;p87"/>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7" name="Google Shape;14357;p87"/>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8" name="Google Shape;14358;p87"/>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9" name="Google Shape;14359;p87"/>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0" name="Google Shape;14360;p87"/>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1" name="Google Shape;14361;p87"/>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2" name="Google Shape;14362;p87"/>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3" name="Google Shape;14363;p87"/>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4" name="Google Shape;14364;p87"/>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65" name="Google Shape;14365;p87"/>
          <p:cNvGrpSpPr/>
          <p:nvPr/>
        </p:nvGrpSpPr>
        <p:grpSpPr>
          <a:xfrm>
            <a:off x="2690042" y="4262767"/>
            <a:ext cx="359390" cy="359232"/>
            <a:chOff x="2690042" y="4262767"/>
            <a:chExt cx="359390" cy="359232"/>
          </a:xfrm>
        </p:grpSpPr>
        <p:sp>
          <p:nvSpPr>
            <p:cNvPr id="14366" name="Google Shape;14366;p87"/>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7" name="Google Shape;14367;p87"/>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8" name="Google Shape;14368;p87"/>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9" name="Google Shape;14369;p87"/>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0" name="Google Shape;14370;p87"/>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1" name="Google Shape;14371;p87"/>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2" name="Google Shape;14372;p87"/>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73" name="Google Shape;14373;p87"/>
          <p:cNvGrpSpPr/>
          <p:nvPr/>
        </p:nvGrpSpPr>
        <p:grpSpPr>
          <a:xfrm>
            <a:off x="2689440" y="2882162"/>
            <a:ext cx="222336" cy="366722"/>
            <a:chOff x="2689440" y="2882162"/>
            <a:chExt cx="222336" cy="366722"/>
          </a:xfrm>
        </p:grpSpPr>
        <p:sp>
          <p:nvSpPr>
            <p:cNvPr id="14374" name="Google Shape;14374;p87"/>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5" name="Google Shape;14375;p87"/>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6" name="Google Shape;14376;p87"/>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7" name="Google Shape;14377;p87"/>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8" name="Google Shape;14378;p87"/>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9" name="Google Shape;14379;p87"/>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0" name="Google Shape;14380;p87"/>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1" name="Google Shape;14381;p87"/>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2" name="Google Shape;14382;p87"/>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383" name="Google Shape;14383;p87"/>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384" name="Google Shape;14384;p87"/>
          <p:cNvGrpSpPr/>
          <p:nvPr/>
        </p:nvGrpSpPr>
        <p:grpSpPr>
          <a:xfrm>
            <a:off x="2637986" y="1980142"/>
            <a:ext cx="359232" cy="322023"/>
            <a:chOff x="2637986" y="1980142"/>
            <a:chExt cx="359232" cy="322023"/>
          </a:xfrm>
        </p:grpSpPr>
        <p:sp>
          <p:nvSpPr>
            <p:cNvPr id="14385" name="Google Shape;14385;p87"/>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6" name="Google Shape;14386;p87"/>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7" name="Google Shape;14387;p87"/>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8" name="Google Shape;14388;p87"/>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9" name="Google Shape;14389;p87"/>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0" name="Google Shape;14390;p87"/>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1" name="Google Shape;14391;p87"/>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2" name="Google Shape;14392;p87"/>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3" name="Google Shape;14393;p87"/>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4" name="Google Shape;14394;p87"/>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5" name="Google Shape;14395;p87"/>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6" name="Google Shape;14396;p87"/>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7" name="Google Shape;14397;p87"/>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98" name="Google Shape;14398;p87"/>
          <p:cNvGrpSpPr/>
          <p:nvPr/>
        </p:nvGrpSpPr>
        <p:grpSpPr>
          <a:xfrm>
            <a:off x="1306531" y="3346972"/>
            <a:ext cx="323018" cy="359076"/>
            <a:chOff x="1306531" y="3346972"/>
            <a:chExt cx="323018" cy="359076"/>
          </a:xfrm>
        </p:grpSpPr>
        <p:sp>
          <p:nvSpPr>
            <p:cNvPr id="14399" name="Google Shape;14399;p87"/>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0" name="Google Shape;14400;p87"/>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1" name="Google Shape;14401;p87"/>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2" name="Google Shape;14402;p87"/>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3" name="Google Shape;14403;p87"/>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4" name="Google Shape;14404;p87"/>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5" name="Google Shape;14405;p87"/>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6" name="Google Shape;14406;p87"/>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7" name="Google Shape;14407;p87"/>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08" name="Google Shape;14408;p87"/>
          <p:cNvGrpSpPr/>
          <p:nvPr/>
        </p:nvGrpSpPr>
        <p:grpSpPr>
          <a:xfrm>
            <a:off x="1308024" y="2413975"/>
            <a:ext cx="360253" cy="357111"/>
            <a:chOff x="1308024" y="2413975"/>
            <a:chExt cx="360253" cy="357111"/>
          </a:xfrm>
        </p:grpSpPr>
        <p:sp>
          <p:nvSpPr>
            <p:cNvPr id="14409" name="Google Shape;14409;p87"/>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0" name="Google Shape;14410;p87"/>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1" name="Google Shape;14411;p87"/>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2" name="Google Shape;14412;p87"/>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3" name="Google Shape;14413;p87"/>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4" name="Google Shape;14414;p87"/>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5" name="Google Shape;14415;p87"/>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6" name="Google Shape;14416;p87"/>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7" name="Google Shape;14417;p87"/>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8" name="Google Shape;14418;p87"/>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9" name="Google Shape;14419;p87"/>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0" name="Google Shape;14420;p87"/>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1" name="Google Shape;14421;p87"/>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2" name="Google Shape;14422;p87"/>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3" name="Google Shape;14423;p87"/>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4" name="Google Shape;14424;p87"/>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5" name="Google Shape;14425;p87"/>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6" name="Google Shape;14426;p87"/>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7" name="Google Shape;14427;p87"/>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8" name="Google Shape;14428;p87"/>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9" name="Google Shape;14429;p87"/>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0" name="Google Shape;14430;p87"/>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1" name="Google Shape;14431;p87"/>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2" name="Google Shape;14432;p87"/>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3" name="Google Shape;14433;p87"/>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4" name="Google Shape;14434;p87"/>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5" name="Google Shape;14435;p87"/>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6" name="Google Shape;14436;p87"/>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7" name="Google Shape;14437;p87"/>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8" name="Google Shape;14438;p87"/>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39" name="Google Shape;14439;p87"/>
          <p:cNvGrpSpPr/>
          <p:nvPr/>
        </p:nvGrpSpPr>
        <p:grpSpPr>
          <a:xfrm>
            <a:off x="1298519" y="1970322"/>
            <a:ext cx="378451" cy="341322"/>
            <a:chOff x="1298519" y="1970322"/>
            <a:chExt cx="378451" cy="341322"/>
          </a:xfrm>
        </p:grpSpPr>
        <p:sp>
          <p:nvSpPr>
            <p:cNvPr id="14440" name="Google Shape;14440;p87"/>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1" name="Google Shape;14441;p87"/>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2" name="Google Shape;14442;p87"/>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3" name="Google Shape;14443;p87"/>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4" name="Google Shape;14444;p87"/>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5" name="Google Shape;14445;p87"/>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6" name="Google Shape;14446;p87"/>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7" name="Google Shape;14447;p87"/>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8" name="Google Shape;14448;p87"/>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9" name="Google Shape;14449;p87"/>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0" name="Google Shape;14450;p87"/>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1" name="Google Shape;14451;p87"/>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2" name="Google Shape;14452;p87"/>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3" name="Google Shape;14453;p87"/>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4" name="Google Shape;14454;p87"/>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5" name="Google Shape;14455;p87"/>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6" name="Google Shape;14456;p87"/>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7" name="Google Shape;14457;p87"/>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8" name="Google Shape;14458;p87"/>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9" name="Google Shape;14459;p87"/>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60" name="Google Shape;14460;p87"/>
          <p:cNvGrpSpPr/>
          <p:nvPr/>
        </p:nvGrpSpPr>
        <p:grpSpPr>
          <a:xfrm>
            <a:off x="3114815" y="3346868"/>
            <a:ext cx="283217" cy="359179"/>
            <a:chOff x="3114815" y="3346868"/>
            <a:chExt cx="283217" cy="359179"/>
          </a:xfrm>
        </p:grpSpPr>
        <p:sp>
          <p:nvSpPr>
            <p:cNvPr id="14461" name="Google Shape;14461;p87"/>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2" name="Google Shape;14462;p87"/>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3" name="Google Shape;14463;p87"/>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4" name="Google Shape;14464;p87"/>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5" name="Google Shape;14465;p87"/>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6" name="Google Shape;14466;p87"/>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7" name="Google Shape;14467;p87"/>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8" name="Google Shape;14468;p87"/>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9" name="Google Shape;14469;p87"/>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0" name="Google Shape;14470;p87"/>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1" name="Google Shape;14471;p87"/>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2" name="Google Shape;14472;p87"/>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3" name="Google Shape;14473;p87"/>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74" name="Google Shape;14474;p87"/>
          <p:cNvGrpSpPr/>
          <p:nvPr/>
        </p:nvGrpSpPr>
        <p:grpSpPr>
          <a:xfrm>
            <a:off x="3973186" y="3353231"/>
            <a:ext cx="378661" cy="346558"/>
            <a:chOff x="3973186" y="3353231"/>
            <a:chExt cx="378661" cy="346558"/>
          </a:xfrm>
        </p:grpSpPr>
        <p:sp>
          <p:nvSpPr>
            <p:cNvPr id="14475" name="Google Shape;14475;p87"/>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6" name="Google Shape;14476;p87"/>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7" name="Google Shape;14477;p87"/>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8" name="Google Shape;14478;p87"/>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9" name="Google Shape;14479;p87"/>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0" name="Google Shape;14480;p87"/>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1" name="Google Shape;14481;p87"/>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2" name="Google Shape;14482;p87"/>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3" name="Google Shape;14483;p87"/>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4" name="Google Shape;14484;p87"/>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5" name="Google Shape;14485;p87"/>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6" name="Google Shape;14486;p87"/>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7" name="Google Shape;14487;p87"/>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8" name="Google Shape;14488;p87"/>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9" name="Google Shape;14489;p87"/>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0" name="Google Shape;14490;p87"/>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1" name="Google Shape;14491;p87"/>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2" name="Google Shape;14492;p87"/>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493" name="Google Shape;14493;p87"/>
          <p:cNvGrpSpPr/>
          <p:nvPr/>
        </p:nvGrpSpPr>
        <p:grpSpPr>
          <a:xfrm>
            <a:off x="2152857" y="4263002"/>
            <a:ext cx="373241" cy="359128"/>
            <a:chOff x="2152857" y="4263002"/>
            <a:chExt cx="373241" cy="359128"/>
          </a:xfrm>
        </p:grpSpPr>
        <p:sp>
          <p:nvSpPr>
            <p:cNvPr id="14494" name="Google Shape;14494;p87"/>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5" name="Google Shape;14495;p87"/>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6" name="Google Shape;14496;p87"/>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7" name="Google Shape;14497;p87"/>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8" name="Google Shape;14498;p87"/>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9" name="Google Shape;14499;p87"/>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0" name="Google Shape;14500;p87"/>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1" name="Google Shape;14501;p87"/>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02" name="Google Shape;14502;p87"/>
          <p:cNvGrpSpPr/>
          <p:nvPr/>
        </p:nvGrpSpPr>
        <p:grpSpPr>
          <a:xfrm>
            <a:off x="859632" y="3346972"/>
            <a:ext cx="303537" cy="359127"/>
            <a:chOff x="859632" y="3346972"/>
            <a:chExt cx="303537" cy="359127"/>
          </a:xfrm>
        </p:grpSpPr>
        <p:sp>
          <p:nvSpPr>
            <p:cNvPr id="14503" name="Google Shape;14503;p87"/>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4" name="Google Shape;14504;p87"/>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5" name="Google Shape;14505;p87"/>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6" name="Google Shape;14506;p87"/>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7" name="Google Shape;14507;p87"/>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08" name="Google Shape;14508;p87"/>
          <p:cNvGrpSpPr/>
          <p:nvPr/>
        </p:nvGrpSpPr>
        <p:grpSpPr>
          <a:xfrm>
            <a:off x="1767911" y="2882241"/>
            <a:ext cx="265306" cy="366799"/>
            <a:chOff x="1767911" y="2882241"/>
            <a:chExt cx="265306" cy="366799"/>
          </a:xfrm>
        </p:grpSpPr>
        <p:sp>
          <p:nvSpPr>
            <p:cNvPr id="14509" name="Google Shape;14509;p87"/>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0" name="Google Shape;14510;p87"/>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1" name="Google Shape;14511;p87"/>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2" name="Google Shape;14512;p87"/>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3" name="Google Shape;14513;p8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4" name="Google Shape;14514;p8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5" name="Google Shape;14515;p87"/>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6" name="Google Shape;14516;p87"/>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7" name="Google Shape;14517;p87"/>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8" name="Google Shape;14518;p87"/>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9" name="Google Shape;14519;p8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0" name="Google Shape;14520;p8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1" name="Google Shape;14521;p87"/>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2" name="Google Shape;14522;p87"/>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3" name="Google Shape;14523;p87"/>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24" name="Google Shape;14524;p87"/>
          <p:cNvGrpSpPr/>
          <p:nvPr/>
        </p:nvGrpSpPr>
        <p:grpSpPr>
          <a:xfrm>
            <a:off x="1332009" y="1499935"/>
            <a:ext cx="331895" cy="359311"/>
            <a:chOff x="1332009" y="1499935"/>
            <a:chExt cx="331895" cy="359311"/>
          </a:xfrm>
        </p:grpSpPr>
        <p:sp>
          <p:nvSpPr>
            <p:cNvPr id="14525" name="Google Shape;14525;p87"/>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6" name="Google Shape;14526;p87"/>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7" name="Google Shape;14527;p87"/>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8" name="Google Shape;14528;p87"/>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9" name="Google Shape;14529;p87"/>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0" name="Google Shape;14530;p87"/>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1" name="Google Shape;14531;p87"/>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2" name="Google Shape;14532;p87"/>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3" name="Google Shape;14533;p87"/>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4" name="Google Shape;14534;p87"/>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5" name="Google Shape;14535;p87"/>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6" name="Google Shape;14536;p87"/>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7" name="Google Shape;14537;p87"/>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8" name="Google Shape;14538;p87"/>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9" name="Google Shape;14539;p87"/>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0" name="Google Shape;14540;p87"/>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1" name="Google Shape;14541;p87"/>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42" name="Google Shape;14542;p87"/>
          <p:cNvGrpSpPr/>
          <p:nvPr/>
        </p:nvGrpSpPr>
        <p:grpSpPr>
          <a:xfrm>
            <a:off x="2663464" y="3346815"/>
            <a:ext cx="289528" cy="359233"/>
            <a:chOff x="2663464" y="3346815"/>
            <a:chExt cx="289528" cy="359233"/>
          </a:xfrm>
        </p:grpSpPr>
        <p:sp>
          <p:nvSpPr>
            <p:cNvPr id="14543" name="Google Shape;14543;p87"/>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4" name="Google Shape;14544;p87"/>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5" name="Google Shape;14545;p87"/>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6" name="Google Shape;14546;p87"/>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7" name="Google Shape;14547;p87"/>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8" name="Google Shape;14548;p87"/>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9" name="Google Shape;14549;p87"/>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0" name="Google Shape;14550;p87"/>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1" name="Google Shape;14551;p87"/>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2" name="Google Shape;14552;p87"/>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3" name="Google Shape;14553;p87"/>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54" name="Google Shape;14554;p87"/>
          <p:cNvGrpSpPr/>
          <p:nvPr/>
        </p:nvGrpSpPr>
        <p:grpSpPr>
          <a:xfrm>
            <a:off x="1315775" y="2881927"/>
            <a:ext cx="269051" cy="366983"/>
            <a:chOff x="1315775" y="2881927"/>
            <a:chExt cx="269051" cy="366983"/>
          </a:xfrm>
        </p:grpSpPr>
        <p:sp>
          <p:nvSpPr>
            <p:cNvPr id="14555" name="Google Shape;14555;p87"/>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6" name="Google Shape;14556;p87"/>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7" name="Google Shape;14557;p87"/>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8" name="Google Shape;14558;p87"/>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9" name="Google Shape;14559;p87"/>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0" name="Google Shape;14560;p87"/>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1" name="Google Shape;14561;p87"/>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2" name="Google Shape;14562;p87"/>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3" name="Google Shape;14563;p87"/>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4" name="Google Shape;14564;p87"/>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5" name="Google Shape;14565;p87"/>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6" name="Google Shape;14566;p87"/>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7" name="Google Shape;14567;p87"/>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8" name="Google Shape;14568;p87"/>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9" name="Google Shape;14569;p87"/>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70" name="Google Shape;14570;p87"/>
          <p:cNvGrpSpPr/>
          <p:nvPr/>
        </p:nvGrpSpPr>
        <p:grpSpPr>
          <a:xfrm>
            <a:off x="3977427" y="1980142"/>
            <a:ext cx="359232" cy="322023"/>
            <a:chOff x="3977427" y="1980142"/>
            <a:chExt cx="359232" cy="322023"/>
          </a:xfrm>
        </p:grpSpPr>
        <p:sp>
          <p:nvSpPr>
            <p:cNvPr id="14571" name="Google Shape;14571;p87"/>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2" name="Google Shape;14572;p87"/>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3" name="Google Shape;14573;p87"/>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4" name="Google Shape;14574;p87"/>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5" name="Google Shape;14575;p87"/>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6" name="Google Shape;14576;p87"/>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7" name="Google Shape;14577;p87"/>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8" name="Google Shape;14578;p87"/>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9" name="Google Shape;14579;p87"/>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0" name="Google Shape;14580;p87"/>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81" name="Google Shape;14581;p87"/>
          <p:cNvGrpSpPr/>
          <p:nvPr/>
        </p:nvGrpSpPr>
        <p:grpSpPr>
          <a:xfrm>
            <a:off x="865628" y="2413608"/>
            <a:ext cx="361720" cy="359180"/>
            <a:chOff x="865628" y="2413608"/>
            <a:chExt cx="361720" cy="359180"/>
          </a:xfrm>
        </p:grpSpPr>
        <p:sp>
          <p:nvSpPr>
            <p:cNvPr id="14582" name="Google Shape;14582;p87"/>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3" name="Google Shape;14583;p87"/>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4" name="Google Shape;14584;p87"/>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5" name="Google Shape;14585;p87"/>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6" name="Google Shape;14586;p87"/>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7" name="Google Shape;14587;p87"/>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8" name="Google Shape;14588;p87"/>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9" name="Google Shape;14589;p87"/>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0" name="Google Shape;14590;p87"/>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1" name="Google Shape;14591;p87"/>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2" name="Google Shape;14592;p87"/>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3" name="Google Shape;14593;p87"/>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4" name="Google Shape;14594;p87"/>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595" name="Google Shape;14595;p87"/>
          <p:cNvGrpSpPr/>
          <p:nvPr/>
        </p:nvGrpSpPr>
        <p:grpSpPr>
          <a:xfrm>
            <a:off x="3117093" y="2881927"/>
            <a:ext cx="268816" cy="366983"/>
            <a:chOff x="3117093" y="2881927"/>
            <a:chExt cx="268816" cy="366983"/>
          </a:xfrm>
        </p:grpSpPr>
        <p:sp>
          <p:nvSpPr>
            <p:cNvPr id="14596" name="Google Shape;14596;p87"/>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7" name="Google Shape;14597;p87"/>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8" name="Google Shape;14598;p87"/>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9" name="Google Shape;14599;p87"/>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0" name="Google Shape;14600;p87"/>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1" name="Google Shape;14601;p87"/>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2" name="Google Shape;14602;p87"/>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3" name="Google Shape;14603;p87"/>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4" name="Google Shape;14604;p87"/>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5" name="Google Shape;14605;p87"/>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6" name="Google Shape;14606;p87"/>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7" name="Google Shape;14607;p87"/>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8" name="Google Shape;14608;p87"/>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9" name="Google Shape;14609;p87"/>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0" name="Google Shape;14610;p87"/>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11" name="Google Shape;14611;p87"/>
          <p:cNvGrpSpPr/>
          <p:nvPr/>
        </p:nvGrpSpPr>
        <p:grpSpPr>
          <a:xfrm>
            <a:off x="3534508" y="1508000"/>
            <a:ext cx="368502" cy="343521"/>
            <a:chOff x="3534508" y="1508000"/>
            <a:chExt cx="368502" cy="343521"/>
          </a:xfrm>
        </p:grpSpPr>
        <p:sp>
          <p:nvSpPr>
            <p:cNvPr id="14612" name="Google Shape;14612;p87"/>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3" name="Google Shape;14613;p87"/>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4" name="Google Shape;14614;p87"/>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5" name="Google Shape;14615;p87"/>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6" name="Google Shape;14616;p87"/>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7" name="Google Shape;14617;p87"/>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8" name="Google Shape;14618;p87"/>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9" name="Google Shape;14619;p87"/>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0" name="Google Shape;14620;p87"/>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1" name="Google Shape;14621;p87"/>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2" name="Google Shape;14622;p87"/>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3" name="Google Shape;14623;p87"/>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4" name="Google Shape;14624;p87"/>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5" name="Google Shape;14625;p87"/>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6" name="Google Shape;14626;p87"/>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27" name="Google Shape;14627;p87"/>
          <p:cNvGrpSpPr/>
          <p:nvPr/>
        </p:nvGrpSpPr>
        <p:grpSpPr>
          <a:xfrm>
            <a:off x="7147436" y="1502999"/>
            <a:ext cx="279054" cy="354754"/>
            <a:chOff x="7147436" y="1502999"/>
            <a:chExt cx="279054" cy="354754"/>
          </a:xfrm>
        </p:grpSpPr>
        <p:sp>
          <p:nvSpPr>
            <p:cNvPr id="14628" name="Google Shape;14628;p87"/>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9" name="Google Shape;14629;p87"/>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0" name="Google Shape;14630;p87"/>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1" name="Google Shape;14631;p87"/>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2" name="Google Shape;14632;p87"/>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3" name="Google Shape;14633;p87"/>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4" name="Google Shape;14634;p87"/>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5" name="Google Shape;14635;p87"/>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6" name="Google Shape;14636;p87"/>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7" name="Google Shape;14637;p87"/>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8" name="Google Shape;14638;p87"/>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9" name="Google Shape;14639;p87"/>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0" name="Google Shape;14640;p87"/>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1" name="Google Shape;14641;p87"/>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2" name="Google Shape;14642;p87"/>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3" name="Google Shape;14643;p87"/>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44" name="Google Shape;14644;p87"/>
          <p:cNvGrpSpPr/>
          <p:nvPr/>
        </p:nvGrpSpPr>
        <p:grpSpPr>
          <a:xfrm>
            <a:off x="7603081" y="1973072"/>
            <a:ext cx="276802" cy="354807"/>
            <a:chOff x="7603081" y="1973072"/>
            <a:chExt cx="276802" cy="354807"/>
          </a:xfrm>
        </p:grpSpPr>
        <p:sp>
          <p:nvSpPr>
            <p:cNvPr id="14645" name="Google Shape;14645;p87"/>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6" name="Google Shape;14646;p87"/>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7" name="Google Shape;14647;p87"/>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8" name="Google Shape;14648;p87"/>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9" name="Google Shape;14649;p87"/>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0" name="Google Shape;14650;p87"/>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1" name="Google Shape;14651;p87"/>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2" name="Google Shape;14652;p87"/>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3" name="Google Shape;14653;p87"/>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4" name="Google Shape;14654;p87"/>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5" name="Google Shape;14655;p87"/>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6" name="Google Shape;14656;p87"/>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7" name="Google Shape;14657;p87"/>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8" name="Google Shape;14658;p87"/>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659" name="Google Shape;14659;p87"/>
          <p:cNvGrpSpPr/>
          <p:nvPr/>
        </p:nvGrpSpPr>
        <p:grpSpPr>
          <a:xfrm>
            <a:off x="6696792" y="1502999"/>
            <a:ext cx="276802" cy="354754"/>
            <a:chOff x="6696792" y="1502999"/>
            <a:chExt cx="276802" cy="354754"/>
          </a:xfrm>
        </p:grpSpPr>
        <p:sp>
          <p:nvSpPr>
            <p:cNvPr id="14660" name="Google Shape;14660;p87"/>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1" name="Google Shape;14661;p87"/>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2" name="Google Shape;14662;p87"/>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3" name="Google Shape;14663;p87"/>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4" name="Google Shape;14664;p87"/>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5" name="Google Shape;14665;p87"/>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6" name="Google Shape;14666;p87"/>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7" name="Google Shape;14667;p87"/>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8" name="Google Shape;14668;p87"/>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9" name="Google Shape;14669;p87"/>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0" name="Google Shape;14670;p87"/>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1" name="Google Shape;14671;p87"/>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2" name="Google Shape;14672;p87"/>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3" name="Google Shape;14673;p87"/>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4" name="Google Shape;14674;p87"/>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675" name="Google Shape;14675;p87"/>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4676" name="Google Shape;14676;p87"/>
          <p:cNvGrpSpPr/>
          <p:nvPr/>
        </p:nvGrpSpPr>
        <p:grpSpPr>
          <a:xfrm>
            <a:off x="6223393" y="1502999"/>
            <a:ext cx="320295" cy="354754"/>
            <a:chOff x="6223393" y="1502999"/>
            <a:chExt cx="320295" cy="354754"/>
          </a:xfrm>
        </p:grpSpPr>
        <p:sp>
          <p:nvSpPr>
            <p:cNvPr id="14677" name="Google Shape;14677;p87"/>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8" name="Google Shape;14678;p87"/>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9" name="Google Shape;14679;p87"/>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0" name="Google Shape;14680;p87"/>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1" name="Google Shape;14681;p87"/>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2" name="Google Shape;14682;p87"/>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3" name="Google Shape;14683;p87"/>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4" name="Google Shape;14684;p87"/>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5" name="Google Shape;14685;p87"/>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6" name="Google Shape;14686;p87"/>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7" name="Google Shape;14687;p87"/>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8" name="Google Shape;14688;p87"/>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9" name="Google Shape;14689;p87"/>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0" name="Google Shape;14690;p87"/>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1" name="Google Shape;14691;p87"/>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2" name="Google Shape;14692;p87"/>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3" name="Google Shape;14693;p87"/>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4" name="Google Shape;14694;p87"/>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5" name="Google Shape;14695;p87"/>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6" name="Google Shape;14696;p87"/>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7" name="Google Shape;14697;p87"/>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8" name="Google Shape;14698;p87"/>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9" name="Google Shape;14699;p87"/>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00" name="Google Shape;14700;p87"/>
          <p:cNvGrpSpPr/>
          <p:nvPr/>
        </p:nvGrpSpPr>
        <p:grpSpPr>
          <a:xfrm>
            <a:off x="5310611" y="1502972"/>
            <a:ext cx="339515" cy="354781"/>
            <a:chOff x="5310611" y="1502972"/>
            <a:chExt cx="339515" cy="354781"/>
          </a:xfrm>
        </p:grpSpPr>
        <p:sp>
          <p:nvSpPr>
            <p:cNvPr id="14701" name="Google Shape;14701;p87"/>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2" name="Google Shape;14702;p87"/>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3" name="Google Shape;14703;p87"/>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4" name="Google Shape;14704;p87"/>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5" name="Google Shape;14705;p87"/>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6" name="Google Shape;14706;p87"/>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7" name="Google Shape;14707;p87"/>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8" name="Google Shape;14708;p87"/>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9" name="Google Shape;14709;p87"/>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0" name="Google Shape;14710;p87"/>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1" name="Google Shape;14711;p87"/>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2" name="Google Shape;14712;p87"/>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3" name="Google Shape;14713;p87"/>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4" name="Google Shape;14714;p87"/>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5" name="Google Shape;14715;p87"/>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6" name="Google Shape;14716;p87"/>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17" name="Google Shape;14717;p87"/>
          <p:cNvGrpSpPr/>
          <p:nvPr/>
        </p:nvGrpSpPr>
        <p:grpSpPr>
          <a:xfrm>
            <a:off x="6253637" y="3790101"/>
            <a:ext cx="274550" cy="354833"/>
            <a:chOff x="6253637" y="3790101"/>
            <a:chExt cx="274550" cy="354833"/>
          </a:xfrm>
        </p:grpSpPr>
        <p:sp>
          <p:nvSpPr>
            <p:cNvPr id="14718" name="Google Shape;14718;p87"/>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9" name="Google Shape;14719;p87"/>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0" name="Google Shape;14720;p87"/>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1" name="Google Shape;14721;p87"/>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2" name="Google Shape;14722;p87"/>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3" name="Google Shape;14723;p87"/>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4" name="Google Shape;14724;p87"/>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5" name="Google Shape;14725;p87"/>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6" name="Google Shape;14726;p87"/>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7" name="Google Shape;14727;p87"/>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8" name="Google Shape;14728;p87"/>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9" name="Google Shape;14729;p87"/>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0" name="Google Shape;14730;p87"/>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1" name="Google Shape;14731;p87"/>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2" name="Google Shape;14732;p87"/>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3" name="Google Shape;14733;p87"/>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4" name="Google Shape;14734;p87"/>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35" name="Google Shape;14735;p87"/>
          <p:cNvGrpSpPr/>
          <p:nvPr/>
        </p:nvGrpSpPr>
        <p:grpSpPr>
          <a:xfrm>
            <a:off x="5802731" y="3790180"/>
            <a:ext cx="274576" cy="354754"/>
            <a:chOff x="5802731" y="3790180"/>
            <a:chExt cx="274576" cy="354754"/>
          </a:xfrm>
        </p:grpSpPr>
        <p:sp>
          <p:nvSpPr>
            <p:cNvPr id="14736" name="Google Shape;14736;p87"/>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7" name="Google Shape;14737;p87"/>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8" name="Google Shape;14738;p87"/>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9" name="Google Shape;14739;p87"/>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0" name="Google Shape;14740;p87"/>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1" name="Google Shape;14741;p87"/>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2" name="Google Shape;14742;p87"/>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3" name="Google Shape;14743;p87"/>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4" name="Google Shape;14744;p87"/>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5" name="Google Shape;14745;p87"/>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6" name="Google Shape;14746;p87"/>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7" name="Google Shape;14747;p87"/>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8" name="Google Shape;14748;p87"/>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9" name="Google Shape;14749;p87"/>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0" name="Google Shape;14750;p87"/>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1" name="Google Shape;14751;p87"/>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2" name="Google Shape;14752;p87"/>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3" name="Google Shape;14753;p87"/>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4" name="Google Shape;14754;p87"/>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5" name="Google Shape;14755;p87"/>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6" name="Google Shape;14756;p87"/>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57" name="Google Shape;14757;p87"/>
          <p:cNvGrpSpPr/>
          <p:nvPr/>
        </p:nvGrpSpPr>
        <p:grpSpPr>
          <a:xfrm>
            <a:off x="5352088" y="3790206"/>
            <a:ext cx="274550" cy="354729"/>
            <a:chOff x="5352088" y="3790206"/>
            <a:chExt cx="274550" cy="354729"/>
          </a:xfrm>
        </p:grpSpPr>
        <p:sp>
          <p:nvSpPr>
            <p:cNvPr id="14758" name="Google Shape;14758;p87"/>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9" name="Google Shape;14759;p87"/>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0" name="Google Shape;14760;p87"/>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1" name="Google Shape;14761;p87"/>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2" name="Google Shape;14762;p87"/>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3" name="Google Shape;14763;p87"/>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4" name="Google Shape;14764;p87"/>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5" name="Google Shape;14765;p87"/>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6" name="Google Shape;14766;p87"/>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7" name="Google Shape;14767;p87"/>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8" name="Google Shape;14768;p87"/>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9" name="Google Shape;14769;p87"/>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0" name="Google Shape;14770;p87"/>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1" name="Google Shape;14771;p87"/>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2" name="Google Shape;14772;p87"/>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3" name="Google Shape;14773;p87"/>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4" name="Google Shape;14774;p87"/>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5" name="Google Shape;14775;p87"/>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6" name="Google Shape;14776;p87"/>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7" name="Google Shape;14777;p87"/>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8" name="Google Shape;14778;p87"/>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9" name="Google Shape;14779;p87"/>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0" name="Google Shape;14780;p87"/>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1" name="Google Shape;14781;p87"/>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782" name="Google Shape;14782;p87"/>
          <p:cNvGrpSpPr/>
          <p:nvPr/>
        </p:nvGrpSpPr>
        <p:grpSpPr>
          <a:xfrm>
            <a:off x="4901706" y="3790075"/>
            <a:ext cx="274550" cy="354859"/>
            <a:chOff x="4901706" y="3790075"/>
            <a:chExt cx="274550" cy="354859"/>
          </a:xfrm>
        </p:grpSpPr>
        <p:sp>
          <p:nvSpPr>
            <p:cNvPr id="14783" name="Google Shape;14783;p87"/>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4" name="Google Shape;14784;p87"/>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5" name="Google Shape;14785;p87"/>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6" name="Google Shape;14786;p87"/>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7" name="Google Shape;14787;p87"/>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8" name="Google Shape;14788;p87"/>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9" name="Google Shape;14789;p87"/>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0" name="Google Shape;14790;p87"/>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1" name="Google Shape;14791;p87"/>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2" name="Google Shape;14792;p87"/>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3" name="Google Shape;14793;p87"/>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4" name="Google Shape;14794;p87"/>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5" name="Google Shape;14795;p87"/>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6" name="Google Shape;14796;p87"/>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7" name="Google Shape;14797;p87"/>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8" name="Google Shape;14798;p87"/>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9" name="Google Shape;14799;p87"/>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00" name="Google Shape;14800;p87"/>
          <p:cNvGrpSpPr/>
          <p:nvPr/>
        </p:nvGrpSpPr>
        <p:grpSpPr>
          <a:xfrm>
            <a:off x="8052704" y="1503208"/>
            <a:ext cx="275073" cy="354545"/>
            <a:chOff x="8052704" y="1503208"/>
            <a:chExt cx="275073" cy="354545"/>
          </a:xfrm>
        </p:grpSpPr>
        <p:sp>
          <p:nvSpPr>
            <p:cNvPr id="14801" name="Google Shape;14801;p87"/>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2" name="Google Shape;14802;p87"/>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3" name="Google Shape;14803;p87"/>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4" name="Google Shape;14804;p87"/>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5" name="Google Shape;14805;p87"/>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6" name="Google Shape;14806;p87"/>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7" name="Google Shape;14807;p87"/>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8" name="Google Shape;14808;p87"/>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9" name="Google Shape;14809;p87"/>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0" name="Google Shape;14810;p87"/>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1" name="Google Shape;14811;p87"/>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2" name="Google Shape;14812;p87"/>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3" name="Google Shape;14813;p87"/>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4" name="Google Shape;14814;p87"/>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5" name="Google Shape;14815;p87"/>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6" name="Google Shape;14816;p87"/>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7" name="Google Shape;14817;p87"/>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18" name="Google Shape;14818;p87"/>
          <p:cNvGrpSpPr/>
          <p:nvPr/>
        </p:nvGrpSpPr>
        <p:grpSpPr>
          <a:xfrm>
            <a:off x="5794745" y="1502999"/>
            <a:ext cx="274550" cy="354754"/>
            <a:chOff x="5794745" y="1502999"/>
            <a:chExt cx="274550" cy="354754"/>
          </a:xfrm>
        </p:grpSpPr>
        <p:sp>
          <p:nvSpPr>
            <p:cNvPr id="14819" name="Google Shape;14819;p87"/>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0" name="Google Shape;14820;p87"/>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1" name="Google Shape;14821;p87"/>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2" name="Google Shape;14822;p87"/>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3" name="Google Shape;14823;p87"/>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4" name="Google Shape;14824;p87"/>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5" name="Google Shape;14825;p87"/>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6" name="Google Shape;14826;p87"/>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7" name="Google Shape;14827;p87"/>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8" name="Google Shape;14828;p87"/>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9" name="Google Shape;14829;p87"/>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0" name="Google Shape;14830;p87"/>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1" name="Google Shape;14831;p87"/>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2" name="Google Shape;14832;p87"/>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3" name="Google Shape;14833;p87"/>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4" name="Google Shape;14834;p87"/>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5" name="Google Shape;14835;p87"/>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6" name="Google Shape;14836;p87"/>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7" name="Google Shape;14837;p87"/>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8" name="Google Shape;14838;p87"/>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9" name="Google Shape;14839;p87"/>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0" name="Google Shape;14840;p87"/>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1" name="Google Shape;14841;p87"/>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42" name="Google Shape;14842;p87"/>
          <p:cNvGrpSpPr/>
          <p:nvPr/>
        </p:nvGrpSpPr>
        <p:grpSpPr>
          <a:xfrm>
            <a:off x="4896940" y="1502999"/>
            <a:ext cx="263317" cy="354754"/>
            <a:chOff x="4896940" y="1502999"/>
            <a:chExt cx="263317" cy="354754"/>
          </a:xfrm>
        </p:grpSpPr>
        <p:sp>
          <p:nvSpPr>
            <p:cNvPr id="14843" name="Google Shape;14843;p87"/>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4" name="Google Shape;14844;p87"/>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5" name="Google Shape;14845;p87"/>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6" name="Google Shape;14846;p87"/>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7" name="Google Shape;14847;p87"/>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8" name="Google Shape;14848;p87"/>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9" name="Google Shape;14849;p87"/>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0" name="Google Shape;14850;p87"/>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1" name="Google Shape;14851;p87"/>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2" name="Google Shape;14852;p87"/>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3" name="Google Shape;14853;p87"/>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4" name="Google Shape;14854;p87"/>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5" name="Google Shape;14855;p87"/>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6" name="Google Shape;14856;p87"/>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7" name="Google Shape;14857;p87"/>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8" name="Google Shape;14858;p87"/>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9" name="Google Shape;14859;p87"/>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0" name="Google Shape;14860;p87"/>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1" name="Google Shape;14861;p87"/>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2" name="Google Shape;14862;p87"/>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3" name="Google Shape;14863;p87"/>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64" name="Google Shape;14864;p87"/>
          <p:cNvGrpSpPr/>
          <p:nvPr/>
        </p:nvGrpSpPr>
        <p:grpSpPr>
          <a:xfrm>
            <a:off x="6255392" y="4268082"/>
            <a:ext cx="274550" cy="354729"/>
            <a:chOff x="6255392" y="4268082"/>
            <a:chExt cx="274550" cy="354729"/>
          </a:xfrm>
        </p:grpSpPr>
        <p:sp>
          <p:nvSpPr>
            <p:cNvPr id="14865" name="Google Shape;14865;p87"/>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6" name="Google Shape;14866;p87"/>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7" name="Google Shape;14867;p87"/>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8" name="Google Shape;14868;p87"/>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9" name="Google Shape;14869;p87"/>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0" name="Google Shape;14870;p87"/>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1" name="Google Shape;14871;p87"/>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2" name="Google Shape;14872;p87"/>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3" name="Google Shape;14873;p87"/>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4" name="Google Shape;14874;p87"/>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5" name="Google Shape;14875;p87"/>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6" name="Google Shape;14876;p87"/>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7" name="Google Shape;14877;p87"/>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8" name="Google Shape;14878;p87"/>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9" name="Google Shape;14879;p87"/>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0" name="Google Shape;14880;p87"/>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1" name="Google Shape;14881;p87"/>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2" name="Google Shape;14882;p87"/>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3" name="Google Shape;14883;p87"/>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4" name="Google Shape;14884;p87"/>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885" name="Google Shape;14885;p87"/>
          <p:cNvGrpSpPr/>
          <p:nvPr/>
        </p:nvGrpSpPr>
        <p:grpSpPr>
          <a:xfrm>
            <a:off x="7604076" y="3790075"/>
            <a:ext cx="275807" cy="354860"/>
            <a:chOff x="7604076" y="3790075"/>
            <a:chExt cx="275807" cy="354860"/>
          </a:xfrm>
        </p:grpSpPr>
        <p:sp>
          <p:nvSpPr>
            <p:cNvPr id="14886" name="Google Shape;14886;p87"/>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7" name="Google Shape;14887;p87"/>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8" name="Google Shape;14888;p87"/>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9" name="Google Shape;14889;p87"/>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0" name="Google Shape;14890;p87"/>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1" name="Google Shape;14891;p87"/>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2" name="Google Shape;14892;p87"/>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3" name="Google Shape;14893;p87"/>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4" name="Google Shape;14894;p87"/>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5" name="Google Shape;14895;p87"/>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6" name="Google Shape;14896;p87"/>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7" name="Google Shape;14897;p87"/>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8" name="Google Shape;14898;p87"/>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9" name="Google Shape;14899;p87"/>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0" name="Google Shape;14900;p87"/>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1" name="Google Shape;14901;p87"/>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2" name="Google Shape;14902;p87"/>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3" name="Google Shape;14903;p87"/>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4" name="Google Shape;14904;p87"/>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5" name="Google Shape;14905;p87"/>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6" name="Google Shape;14906;p87"/>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7" name="Google Shape;14907;p87"/>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08" name="Google Shape;14908;p87"/>
          <p:cNvGrpSpPr/>
          <p:nvPr/>
        </p:nvGrpSpPr>
        <p:grpSpPr>
          <a:xfrm>
            <a:off x="7154427" y="3790206"/>
            <a:ext cx="274550" cy="354493"/>
            <a:chOff x="7154427" y="3790206"/>
            <a:chExt cx="274550" cy="354493"/>
          </a:xfrm>
        </p:grpSpPr>
        <p:sp>
          <p:nvSpPr>
            <p:cNvPr id="14909" name="Google Shape;14909;p87"/>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0" name="Google Shape;14910;p87"/>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1" name="Google Shape;14911;p87"/>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2" name="Google Shape;14912;p87"/>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3" name="Google Shape;14913;p87"/>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4" name="Google Shape;14914;p87"/>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5" name="Google Shape;14915;p87"/>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6" name="Google Shape;14916;p87"/>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7" name="Google Shape;14917;p87"/>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8" name="Google Shape;14918;p87"/>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9" name="Google Shape;14919;p87"/>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0" name="Google Shape;14920;p87"/>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1" name="Google Shape;14921;p87"/>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2" name="Google Shape;14922;p87"/>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3" name="Google Shape;14923;p87"/>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4" name="Google Shape;14924;p87"/>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5" name="Google Shape;14925;p87"/>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6" name="Google Shape;14926;p87"/>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7" name="Google Shape;14927;p87"/>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8" name="Google Shape;14928;p87"/>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29" name="Google Shape;14929;p87"/>
          <p:cNvGrpSpPr/>
          <p:nvPr/>
        </p:nvGrpSpPr>
        <p:grpSpPr>
          <a:xfrm>
            <a:off x="8054458" y="1973150"/>
            <a:ext cx="274576" cy="354729"/>
            <a:chOff x="8054458" y="1973150"/>
            <a:chExt cx="274576" cy="354729"/>
          </a:xfrm>
        </p:grpSpPr>
        <p:sp>
          <p:nvSpPr>
            <p:cNvPr id="14930" name="Google Shape;14930;p87"/>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1" name="Google Shape;14931;p87"/>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2" name="Google Shape;14932;p87"/>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3" name="Google Shape;14933;p87"/>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4" name="Google Shape;14934;p87"/>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5" name="Google Shape;14935;p87"/>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6" name="Google Shape;14936;p87"/>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7" name="Google Shape;14937;p87"/>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8" name="Google Shape;14938;p87"/>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9" name="Google Shape;14939;p87"/>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0" name="Google Shape;14940;p87"/>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1" name="Google Shape;14941;p87"/>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2" name="Google Shape;14942;p87"/>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3" name="Google Shape;14943;p87"/>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4" name="Google Shape;14944;p87"/>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5" name="Google Shape;14945;p87"/>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6" name="Google Shape;14946;p87"/>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7" name="Google Shape;14947;p87"/>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8" name="Google Shape;14948;p87"/>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9" name="Google Shape;14949;p87"/>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0" name="Google Shape;14950;p87"/>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1" name="Google Shape;14951;p87"/>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52" name="Google Shape;14952;p87"/>
          <p:cNvGrpSpPr/>
          <p:nvPr/>
        </p:nvGrpSpPr>
        <p:grpSpPr>
          <a:xfrm>
            <a:off x="7153930" y="1973150"/>
            <a:ext cx="274812" cy="354729"/>
            <a:chOff x="7153930" y="1973150"/>
            <a:chExt cx="274812" cy="354729"/>
          </a:xfrm>
        </p:grpSpPr>
        <p:sp>
          <p:nvSpPr>
            <p:cNvPr id="14953" name="Google Shape;14953;p87"/>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4" name="Google Shape;14954;p87"/>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5" name="Google Shape;14955;p87"/>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6" name="Google Shape;14956;p87"/>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7" name="Google Shape;14957;p87"/>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8" name="Google Shape;14958;p87"/>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9" name="Google Shape;14959;p87"/>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0" name="Google Shape;14960;p87"/>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1" name="Google Shape;14961;p87"/>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2" name="Google Shape;14962;p87"/>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3" name="Google Shape;14963;p87"/>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4" name="Google Shape;14964;p87"/>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5" name="Google Shape;14965;p87"/>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6" name="Google Shape;14966;p87"/>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7" name="Google Shape;14967;p87"/>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8" name="Google Shape;14968;p87"/>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9" name="Google Shape;14969;p87"/>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0" name="Google Shape;14970;p87"/>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1" name="Google Shape;14971;p87"/>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72" name="Google Shape;14972;p87"/>
          <p:cNvGrpSpPr/>
          <p:nvPr/>
        </p:nvGrpSpPr>
        <p:grpSpPr>
          <a:xfrm>
            <a:off x="6703522" y="1973098"/>
            <a:ext cx="274812" cy="354781"/>
            <a:chOff x="6703522" y="1973098"/>
            <a:chExt cx="274812" cy="354781"/>
          </a:xfrm>
        </p:grpSpPr>
        <p:sp>
          <p:nvSpPr>
            <p:cNvPr id="14973" name="Google Shape;14973;p87"/>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4" name="Google Shape;14974;p87"/>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5" name="Google Shape;14975;p87"/>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6" name="Google Shape;14976;p87"/>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7" name="Google Shape;14977;p87"/>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8" name="Google Shape;14978;p87"/>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9" name="Google Shape;14979;p87"/>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0" name="Google Shape;14980;p87"/>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1" name="Google Shape;14981;p87"/>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2" name="Google Shape;14982;p87"/>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3" name="Google Shape;14983;p87"/>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4" name="Google Shape;14984;p87"/>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5" name="Google Shape;14985;p87"/>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6" name="Google Shape;14986;p87"/>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7" name="Google Shape;14987;p87"/>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8" name="Google Shape;14988;p87"/>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9" name="Google Shape;14989;p87"/>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0" name="Google Shape;14990;p87"/>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1" name="Google Shape;14991;p87"/>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2" name="Google Shape;14992;p87"/>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3" name="Google Shape;14993;p87"/>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4" name="Google Shape;14994;p87"/>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5" name="Google Shape;14995;p87"/>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6" name="Google Shape;14996;p87"/>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7" name="Google Shape;14997;p87"/>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998" name="Google Shape;14998;p87"/>
          <p:cNvGrpSpPr/>
          <p:nvPr/>
        </p:nvGrpSpPr>
        <p:grpSpPr>
          <a:xfrm>
            <a:off x="6253375" y="1973150"/>
            <a:ext cx="274812" cy="354729"/>
            <a:chOff x="6253375" y="1973150"/>
            <a:chExt cx="274812" cy="354729"/>
          </a:xfrm>
        </p:grpSpPr>
        <p:sp>
          <p:nvSpPr>
            <p:cNvPr id="14999" name="Google Shape;14999;p87"/>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0" name="Google Shape;15000;p87"/>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1" name="Google Shape;15001;p87"/>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2" name="Google Shape;15002;p87"/>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3" name="Google Shape;15003;p87"/>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4" name="Google Shape;15004;p87"/>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5" name="Google Shape;15005;p87"/>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6" name="Google Shape;15006;p87"/>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7" name="Google Shape;15007;p87"/>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8" name="Google Shape;15008;p87"/>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9" name="Google Shape;15009;p87"/>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0" name="Google Shape;15010;p87"/>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1" name="Google Shape;15011;p87"/>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2" name="Google Shape;15012;p87"/>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3" name="Google Shape;15013;p87"/>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4" name="Google Shape;15014;p87"/>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5" name="Google Shape;15015;p87"/>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6" name="Google Shape;15016;p87"/>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7" name="Google Shape;15017;p87"/>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8" name="Google Shape;15018;p87"/>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9" name="Google Shape;15019;p87"/>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0" name="Google Shape;15020;p87"/>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1" name="Google Shape;15021;p87"/>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2" name="Google Shape;15022;p87"/>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3" name="Google Shape;15023;p87"/>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4" name="Google Shape;15024;p87"/>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5" name="Google Shape;15025;p87"/>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6" name="Google Shape;15026;p87"/>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7" name="Google Shape;15027;p87"/>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8" name="Google Shape;15028;p87"/>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9" name="Google Shape;15029;p87"/>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0" name="Google Shape;15030;p87"/>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1" name="Google Shape;15031;p87"/>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2" name="Google Shape;15032;p87"/>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3" name="Google Shape;15033;p87"/>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4" name="Google Shape;15034;p87"/>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5" name="Google Shape;15035;p87"/>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6" name="Google Shape;15036;p87"/>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37" name="Google Shape;15037;p87"/>
          <p:cNvGrpSpPr/>
          <p:nvPr/>
        </p:nvGrpSpPr>
        <p:grpSpPr>
          <a:xfrm>
            <a:off x="5802496" y="1973150"/>
            <a:ext cx="275309" cy="354729"/>
            <a:chOff x="5802496" y="1973150"/>
            <a:chExt cx="275309" cy="354729"/>
          </a:xfrm>
        </p:grpSpPr>
        <p:sp>
          <p:nvSpPr>
            <p:cNvPr id="15038" name="Google Shape;15038;p87"/>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9" name="Google Shape;15039;p87"/>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0" name="Google Shape;15040;p87"/>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1" name="Google Shape;15041;p87"/>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2" name="Google Shape;15042;p87"/>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3" name="Google Shape;15043;p87"/>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4" name="Google Shape;15044;p87"/>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5" name="Google Shape;15045;p87"/>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6" name="Google Shape;15046;p87"/>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7" name="Google Shape;15047;p87"/>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8" name="Google Shape;15048;p87"/>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9" name="Google Shape;15049;p87"/>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0" name="Google Shape;15050;p87"/>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1" name="Google Shape;15051;p87"/>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2" name="Google Shape;15052;p87"/>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3" name="Google Shape;15053;p87"/>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4" name="Google Shape;15054;p87"/>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5" name="Google Shape;15055;p87"/>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6" name="Google Shape;15056;p87"/>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7" name="Google Shape;15057;p87"/>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8" name="Google Shape;15058;p87"/>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9" name="Google Shape;15059;p87"/>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0" name="Google Shape;15060;p87"/>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1" name="Google Shape;15061;p87"/>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2" name="Google Shape;15062;p87"/>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3" name="Google Shape;15063;p87"/>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64" name="Google Shape;15064;p87"/>
          <p:cNvGrpSpPr/>
          <p:nvPr/>
        </p:nvGrpSpPr>
        <p:grpSpPr>
          <a:xfrm>
            <a:off x="5353083" y="1973150"/>
            <a:ext cx="274576" cy="354729"/>
            <a:chOff x="5353083" y="1973150"/>
            <a:chExt cx="274576" cy="354729"/>
          </a:xfrm>
        </p:grpSpPr>
        <p:sp>
          <p:nvSpPr>
            <p:cNvPr id="15065" name="Google Shape;15065;p87"/>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6" name="Google Shape;15066;p87"/>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7" name="Google Shape;15067;p87"/>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8" name="Google Shape;15068;p87"/>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9" name="Google Shape;15069;p87"/>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0" name="Google Shape;15070;p87"/>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1" name="Google Shape;15071;p87"/>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2" name="Google Shape;15072;p87"/>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3" name="Google Shape;15073;p87"/>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4" name="Google Shape;15074;p87"/>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5" name="Google Shape;15075;p87"/>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6" name="Google Shape;15076;p87"/>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7" name="Google Shape;15077;p87"/>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8" name="Google Shape;15078;p87"/>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9" name="Google Shape;15079;p87"/>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0" name="Google Shape;15080;p87"/>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1" name="Google Shape;15081;p87"/>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2" name="Google Shape;15082;p87"/>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3" name="Google Shape;15083;p87"/>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4" name="Google Shape;15084;p87"/>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5" name="Google Shape;15085;p87"/>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086" name="Google Shape;15086;p87"/>
          <p:cNvGrpSpPr/>
          <p:nvPr/>
        </p:nvGrpSpPr>
        <p:grpSpPr>
          <a:xfrm>
            <a:off x="4902701" y="1973150"/>
            <a:ext cx="274811" cy="354728"/>
            <a:chOff x="4902701" y="1973150"/>
            <a:chExt cx="274811" cy="354728"/>
          </a:xfrm>
        </p:grpSpPr>
        <p:sp>
          <p:nvSpPr>
            <p:cNvPr id="15087" name="Google Shape;15087;p87"/>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8" name="Google Shape;15088;p87"/>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9" name="Google Shape;15089;p87"/>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0" name="Google Shape;15090;p87"/>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1" name="Google Shape;15091;p87"/>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2" name="Google Shape;15092;p87"/>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3" name="Google Shape;15093;p87"/>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4" name="Google Shape;15094;p87"/>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5" name="Google Shape;15095;p87"/>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6" name="Google Shape;15096;p87"/>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7" name="Google Shape;15097;p87"/>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8" name="Google Shape;15098;p87"/>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9" name="Google Shape;15099;p87"/>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0" name="Google Shape;15100;p87"/>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1" name="Google Shape;15101;p87"/>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2" name="Google Shape;15102;p87"/>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3" name="Google Shape;15103;p87"/>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4" name="Google Shape;15104;p87"/>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5" name="Google Shape;15105;p87"/>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6" name="Google Shape;15106;p87"/>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7" name="Google Shape;15107;p87"/>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8" name="Google Shape;15108;p87"/>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9" name="Google Shape;15109;p87"/>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0" name="Google Shape;15110;p87"/>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1" name="Google Shape;15111;p87"/>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12" name="Google Shape;15112;p87"/>
          <p:cNvGrpSpPr/>
          <p:nvPr/>
        </p:nvGrpSpPr>
        <p:grpSpPr>
          <a:xfrm>
            <a:off x="4902701" y="2879989"/>
            <a:ext cx="272560" cy="354676"/>
            <a:chOff x="4902701" y="2879989"/>
            <a:chExt cx="272560" cy="354676"/>
          </a:xfrm>
        </p:grpSpPr>
        <p:sp>
          <p:nvSpPr>
            <p:cNvPr id="15113" name="Google Shape;15113;p87"/>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4" name="Google Shape;15114;p87"/>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5" name="Google Shape;15115;p87"/>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6" name="Google Shape;15116;p87"/>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7" name="Google Shape;15117;p87"/>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8" name="Google Shape;15118;p87"/>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9" name="Google Shape;15119;p87"/>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0" name="Google Shape;15120;p87"/>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1" name="Google Shape;15121;p87"/>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2" name="Google Shape;15122;p87"/>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3" name="Google Shape;15123;p87"/>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4" name="Google Shape;15124;p87"/>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5" name="Google Shape;15125;p87"/>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6" name="Google Shape;15126;p87"/>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7" name="Google Shape;15127;p87"/>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8" name="Google Shape;15128;p87"/>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9" name="Google Shape;15129;p87"/>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0" name="Google Shape;15130;p87"/>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1" name="Google Shape;15131;p87"/>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2" name="Google Shape;15132;p87"/>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3" name="Google Shape;15133;p87"/>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4" name="Google Shape;15134;p87"/>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5" name="Google Shape;15135;p87"/>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6" name="Google Shape;15136;p87"/>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37" name="Google Shape;15137;p87"/>
          <p:cNvGrpSpPr/>
          <p:nvPr/>
        </p:nvGrpSpPr>
        <p:grpSpPr>
          <a:xfrm>
            <a:off x="5803988" y="4268082"/>
            <a:ext cx="274550" cy="354729"/>
            <a:chOff x="5803988" y="4268082"/>
            <a:chExt cx="274550" cy="354729"/>
          </a:xfrm>
        </p:grpSpPr>
        <p:sp>
          <p:nvSpPr>
            <p:cNvPr id="15138" name="Google Shape;15138;p87"/>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9" name="Google Shape;15139;p87"/>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0" name="Google Shape;15140;p87"/>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1" name="Google Shape;15141;p87"/>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2" name="Google Shape;15142;p87"/>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3" name="Google Shape;15143;p87"/>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4" name="Google Shape;15144;p87"/>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5" name="Google Shape;15145;p87"/>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6" name="Google Shape;15146;p87"/>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7" name="Google Shape;15147;p87"/>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8" name="Google Shape;15148;p87"/>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9" name="Google Shape;15149;p87"/>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0" name="Google Shape;15150;p87"/>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1" name="Google Shape;15151;p87"/>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2" name="Google Shape;15152;p87"/>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3" name="Google Shape;15153;p87"/>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4" name="Google Shape;15154;p87"/>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5" name="Google Shape;15155;p87"/>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6" name="Google Shape;15156;p87"/>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7" name="Google Shape;15157;p87"/>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8" name="Google Shape;15158;p87"/>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9" name="Google Shape;15159;p87"/>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60" name="Google Shape;15160;p87"/>
          <p:cNvGrpSpPr/>
          <p:nvPr/>
        </p:nvGrpSpPr>
        <p:grpSpPr>
          <a:xfrm>
            <a:off x="5352349" y="4268082"/>
            <a:ext cx="274550" cy="354729"/>
            <a:chOff x="5352349" y="4268082"/>
            <a:chExt cx="274550" cy="354729"/>
          </a:xfrm>
        </p:grpSpPr>
        <p:sp>
          <p:nvSpPr>
            <p:cNvPr id="15161" name="Google Shape;15161;p87"/>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2" name="Google Shape;15162;p87"/>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3" name="Google Shape;15163;p87"/>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4" name="Google Shape;15164;p87"/>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5" name="Google Shape;15165;p87"/>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6" name="Google Shape;15166;p87"/>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7" name="Google Shape;15167;p87"/>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8" name="Google Shape;15168;p87"/>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9" name="Google Shape;15169;p87"/>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0" name="Google Shape;15170;p87"/>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1" name="Google Shape;15171;p87"/>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2" name="Google Shape;15172;p87"/>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3" name="Google Shape;15173;p87"/>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4" name="Google Shape;15174;p87"/>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5" name="Google Shape;15175;p87"/>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6" name="Google Shape;15176;p87"/>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7" name="Google Shape;15177;p87"/>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8" name="Google Shape;15178;p87"/>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9" name="Google Shape;15179;p87"/>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0" name="Google Shape;15180;p87"/>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1" name="Google Shape;15181;p87"/>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2" name="Google Shape;15182;p87"/>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83" name="Google Shape;15183;p87"/>
          <p:cNvGrpSpPr/>
          <p:nvPr/>
        </p:nvGrpSpPr>
        <p:grpSpPr>
          <a:xfrm>
            <a:off x="7606826" y="2419290"/>
            <a:ext cx="274550" cy="354728"/>
            <a:chOff x="7606826" y="2419290"/>
            <a:chExt cx="274550" cy="354728"/>
          </a:xfrm>
        </p:grpSpPr>
        <p:sp>
          <p:nvSpPr>
            <p:cNvPr id="15184" name="Google Shape;15184;p87"/>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5" name="Google Shape;15185;p87"/>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6" name="Google Shape;15186;p87"/>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7" name="Google Shape;15187;p87"/>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8" name="Google Shape;15188;p87"/>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9" name="Google Shape;15189;p87"/>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0" name="Google Shape;15190;p87"/>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1" name="Google Shape;15191;p87"/>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2" name="Google Shape;15192;p87"/>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3" name="Google Shape;15193;p87"/>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4" name="Google Shape;15194;p87"/>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5" name="Google Shape;15195;p87"/>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6" name="Google Shape;15196;p87"/>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7" name="Google Shape;15197;p87"/>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8" name="Google Shape;15198;p87"/>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99" name="Google Shape;15199;p87"/>
          <p:cNvGrpSpPr/>
          <p:nvPr/>
        </p:nvGrpSpPr>
        <p:grpSpPr>
          <a:xfrm>
            <a:off x="7156182" y="2419290"/>
            <a:ext cx="274550" cy="354728"/>
            <a:chOff x="7156182" y="2419290"/>
            <a:chExt cx="274550" cy="354728"/>
          </a:xfrm>
        </p:grpSpPr>
        <p:sp>
          <p:nvSpPr>
            <p:cNvPr id="15200" name="Google Shape;15200;p87"/>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1" name="Google Shape;15201;p87"/>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2" name="Google Shape;15202;p87"/>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3" name="Google Shape;15203;p87"/>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4" name="Google Shape;15204;p87"/>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5" name="Google Shape;15205;p87"/>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6" name="Google Shape;15206;p87"/>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7" name="Google Shape;15207;p87"/>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8" name="Google Shape;15208;p87"/>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9" name="Google Shape;15209;p87"/>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0" name="Google Shape;15210;p87"/>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1" name="Google Shape;15211;p87"/>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2" name="Google Shape;15212;p87"/>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3" name="Google Shape;15213;p87"/>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4" name="Google Shape;15214;p87"/>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15" name="Google Shape;15215;p87"/>
          <p:cNvGrpSpPr/>
          <p:nvPr/>
        </p:nvGrpSpPr>
        <p:grpSpPr>
          <a:xfrm>
            <a:off x="6705276" y="2419290"/>
            <a:ext cx="274812" cy="354729"/>
            <a:chOff x="6705276" y="2419290"/>
            <a:chExt cx="274812" cy="354729"/>
          </a:xfrm>
        </p:grpSpPr>
        <p:sp>
          <p:nvSpPr>
            <p:cNvPr id="15216" name="Google Shape;15216;p87"/>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7" name="Google Shape;15217;p87"/>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8" name="Google Shape;15218;p87"/>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9" name="Google Shape;15219;p87"/>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0" name="Google Shape;15220;p87"/>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1" name="Google Shape;15221;p87"/>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2" name="Google Shape;15222;p87"/>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3" name="Google Shape;15223;p87"/>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4" name="Google Shape;15224;p87"/>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5" name="Google Shape;15225;p87"/>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6" name="Google Shape;15226;p87"/>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7" name="Google Shape;15227;p87"/>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8" name="Google Shape;15228;p87"/>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9" name="Google Shape;15229;p87"/>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0" name="Google Shape;15230;p87"/>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1" name="Google Shape;15231;p87"/>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2" name="Google Shape;15232;p87"/>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3" name="Google Shape;15233;p87"/>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4" name="Google Shape;15234;p87"/>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5" name="Google Shape;15235;p87"/>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6" name="Google Shape;15236;p87"/>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7" name="Google Shape;15237;p87"/>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8" name="Google Shape;15238;p87"/>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9" name="Google Shape;15239;p87"/>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0" name="Google Shape;15240;p87"/>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1" name="Google Shape;15241;p87"/>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2" name="Google Shape;15242;p87"/>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3" name="Google Shape;15243;p87"/>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44" name="Google Shape;15244;p87"/>
          <p:cNvGrpSpPr/>
          <p:nvPr/>
        </p:nvGrpSpPr>
        <p:grpSpPr>
          <a:xfrm>
            <a:off x="4902936" y="2419290"/>
            <a:ext cx="274576" cy="354729"/>
            <a:chOff x="4902936" y="2419290"/>
            <a:chExt cx="274576" cy="354729"/>
          </a:xfrm>
        </p:grpSpPr>
        <p:sp>
          <p:nvSpPr>
            <p:cNvPr id="15245" name="Google Shape;15245;p87"/>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6" name="Google Shape;15246;p87"/>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7" name="Google Shape;15247;p87"/>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8" name="Google Shape;15248;p87"/>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9" name="Google Shape;15249;p87"/>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0" name="Google Shape;15250;p87"/>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1" name="Google Shape;15251;p87"/>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2" name="Google Shape;15252;p87"/>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3" name="Google Shape;15253;p87"/>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4" name="Google Shape;15254;p87"/>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5" name="Google Shape;15255;p87"/>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6" name="Google Shape;15256;p87"/>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7" name="Google Shape;15257;p87"/>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8" name="Google Shape;15258;p87"/>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9" name="Google Shape;15259;p87"/>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0" name="Google Shape;15260;p87"/>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1" name="Google Shape;15261;p87"/>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2" name="Google Shape;15262;p87"/>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3" name="Google Shape;15263;p87"/>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4" name="Google Shape;15264;p87"/>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65" name="Google Shape;15265;p87"/>
          <p:cNvGrpSpPr/>
          <p:nvPr/>
        </p:nvGrpSpPr>
        <p:grpSpPr>
          <a:xfrm>
            <a:off x="7608056" y="3345794"/>
            <a:ext cx="270334" cy="354755"/>
            <a:chOff x="7608056" y="3345794"/>
            <a:chExt cx="270334" cy="354755"/>
          </a:xfrm>
        </p:grpSpPr>
        <p:sp>
          <p:nvSpPr>
            <p:cNvPr id="15266" name="Google Shape;15266;p87"/>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7" name="Google Shape;15267;p87"/>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8" name="Google Shape;15268;p87"/>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9" name="Google Shape;15269;p87"/>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0" name="Google Shape;15270;p87"/>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1" name="Google Shape;15271;p87"/>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2" name="Google Shape;15272;p87"/>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3" name="Google Shape;15273;p87"/>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4" name="Google Shape;15274;p87"/>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5" name="Google Shape;15275;p87"/>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6" name="Google Shape;15276;p87"/>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7" name="Google Shape;15277;p87"/>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8" name="Google Shape;15278;p87"/>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9" name="Google Shape;15279;p87"/>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0" name="Google Shape;15280;p87"/>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1" name="Google Shape;15281;p87"/>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2" name="Google Shape;15282;p87"/>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3" name="Google Shape;15283;p87"/>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4" name="Google Shape;15284;p87"/>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285" name="Google Shape;15285;p87"/>
          <p:cNvGrpSpPr/>
          <p:nvPr/>
        </p:nvGrpSpPr>
        <p:grpSpPr>
          <a:xfrm>
            <a:off x="6712765" y="4268082"/>
            <a:ext cx="263317" cy="354729"/>
            <a:chOff x="6712765" y="4268082"/>
            <a:chExt cx="263317" cy="354729"/>
          </a:xfrm>
        </p:grpSpPr>
        <p:sp>
          <p:nvSpPr>
            <p:cNvPr id="15286" name="Google Shape;15286;p87"/>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7" name="Google Shape;15287;p87"/>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8" name="Google Shape;15288;p87"/>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9" name="Google Shape;15289;p87"/>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0" name="Google Shape;15290;p87"/>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1" name="Google Shape;15291;p87"/>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2" name="Google Shape;15292;p87"/>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3" name="Google Shape;15293;p87"/>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4" name="Google Shape;15294;p87"/>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5" name="Google Shape;15295;p87"/>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6" name="Google Shape;15296;p87"/>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7" name="Google Shape;15297;p87"/>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8" name="Google Shape;15298;p87"/>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9" name="Google Shape;15299;p87"/>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0" name="Google Shape;15300;p87"/>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1" name="Google Shape;15301;p87"/>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02" name="Google Shape;15302;p87"/>
          <p:cNvGrpSpPr/>
          <p:nvPr/>
        </p:nvGrpSpPr>
        <p:grpSpPr>
          <a:xfrm>
            <a:off x="5359341" y="2419159"/>
            <a:ext cx="262819" cy="354860"/>
            <a:chOff x="5359341" y="2419159"/>
            <a:chExt cx="262819" cy="354860"/>
          </a:xfrm>
        </p:grpSpPr>
        <p:sp>
          <p:nvSpPr>
            <p:cNvPr id="15303" name="Google Shape;15303;p87"/>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4" name="Google Shape;15304;p87"/>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5" name="Google Shape;15305;p87"/>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6" name="Google Shape;15306;p87"/>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7" name="Google Shape;15307;p87"/>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8" name="Google Shape;15308;p87"/>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9" name="Google Shape;15309;p87"/>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0" name="Google Shape;15310;p87"/>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1" name="Google Shape;15311;p87"/>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2" name="Google Shape;15312;p87"/>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3" name="Google Shape;15313;p87"/>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4" name="Google Shape;15314;p87"/>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5" name="Google Shape;15315;p87"/>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6" name="Google Shape;15316;p87"/>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7" name="Google Shape;15317;p87"/>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8" name="Google Shape;15318;p87"/>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9" name="Google Shape;15319;p87"/>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0" name="Google Shape;15320;p87"/>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1" name="Google Shape;15321;p87"/>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2" name="Google Shape;15322;p87"/>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3" name="Google Shape;15323;p87"/>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24" name="Google Shape;15324;p87"/>
          <p:cNvGrpSpPr/>
          <p:nvPr/>
        </p:nvGrpSpPr>
        <p:grpSpPr>
          <a:xfrm>
            <a:off x="6709282" y="3790206"/>
            <a:ext cx="263317" cy="354493"/>
            <a:chOff x="6709282" y="3790206"/>
            <a:chExt cx="263317" cy="354493"/>
          </a:xfrm>
        </p:grpSpPr>
        <p:sp>
          <p:nvSpPr>
            <p:cNvPr id="15325" name="Google Shape;15325;p87"/>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6" name="Google Shape;15326;p87"/>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7" name="Google Shape;15327;p87"/>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8" name="Google Shape;15328;p87"/>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9" name="Google Shape;15329;p87"/>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0" name="Google Shape;15330;p87"/>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1" name="Google Shape;15331;p87"/>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2" name="Google Shape;15332;p87"/>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3" name="Google Shape;15333;p87"/>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4" name="Google Shape;15334;p87"/>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5" name="Google Shape;15335;p87"/>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6" name="Google Shape;15336;p87"/>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7" name="Google Shape;15337;p87"/>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8" name="Google Shape;15338;p87"/>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9" name="Google Shape;15339;p87"/>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0" name="Google Shape;15340;p87"/>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41" name="Google Shape;15341;p87"/>
          <p:cNvGrpSpPr/>
          <p:nvPr/>
        </p:nvGrpSpPr>
        <p:grpSpPr>
          <a:xfrm>
            <a:off x="6260629" y="2419290"/>
            <a:ext cx="263055" cy="354493"/>
            <a:chOff x="6260629" y="2419290"/>
            <a:chExt cx="263055" cy="354493"/>
          </a:xfrm>
        </p:grpSpPr>
        <p:sp>
          <p:nvSpPr>
            <p:cNvPr id="15342" name="Google Shape;15342;p87"/>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3" name="Google Shape;15343;p87"/>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4" name="Google Shape;15344;p87"/>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5" name="Google Shape;15345;p87"/>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6" name="Google Shape;15346;p87"/>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7" name="Google Shape;15347;p87"/>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8" name="Google Shape;15348;p87"/>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9" name="Google Shape;15349;p87"/>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0" name="Google Shape;15350;p87"/>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1" name="Google Shape;15351;p87"/>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2" name="Google Shape;15352;p87"/>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3" name="Google Shape;15353;p87"/>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4" name="Google Shape;15354;p87"/>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5" name="Google Shape;15355;p87"/>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6" name="Google Shape;15356;p87"/>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57" name="Google Shape;15357;p87"/>
          <p:cNvGrpSpPr/>
          <p:nvPr/>
        </p:nvGrpSpPr>
        <p:grpSpPr>
          <a:xfrm>
            <a:off x="6260864" y="2879911"/>
            <a:ext cx="263343" cy="354754"/>
            <a:chOff x="6260864" y="2879911"/>
            <a:chExt cx="263343" cy="354754"/>
          </a:xfrm>
        </p:grpSpPr>
        <p:sp>
          <p:nvSpPr>
            <p:cNvPr id="15358" name="Google Shape;15358;p87"/>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9" name="Google Shape;15359;p87"/>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0" name="Google Shape;15360;p87"/>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1" name="Google Shape;15361;p87"/>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2" name="Google Shape;15362;p87"/>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3" name="Google Shape;15363;p87"/>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4" name="Google Shape;15364;p87"/>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5" name="Google Shape;15365;p87"/>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6" name="Google Shape;15366;p87"/>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7" name="Google Shape;15367;p87"/>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8" name="Google Shape;15368;p87"/>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9" name="Google Shape;15369;p87"/>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0" name="Google Shape;15370;p87"/>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1" name="Google Shape;15371;p87"/>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2" name="Google Shape;15372;p87"/>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3" name="Google Shape;15373;p87"/>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4" name="Google Shape;15374;p87"/>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5" name="Google Shape;15375;p87"/>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76" name="Google Shape;15376;p87"/>
          <p:cNvGrpSpPr/>
          <p:nvPr/>
        </p:nvGrpSpPr>
        <p:grpSpPr>
          <a:xfrm>
            <a:off x="8062968" y="2419290"/>
            <a:ext cx="263316" cy="354729"/>
            <a:chOff x="8062968" y="2419290"/>
            <a:chExt cx="263316" cy="354729"/>
          </a:xfrm>
        </p:grpSpPr>
        <p:sp>
          <p:nvSpPr>
            <p:cNvPr id="15377" name="Google Shape;15377;p87"/>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8" name="Google Shape;15378;p87"/>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9" name="Google Shape;15379;p87"/>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0" name="Google Shape;15380;p87"/>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1" name="Google Shape;15381;p87"/>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2" name="Google Shape;15382;p87"/>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3" name="Google Shape;15383;p87"/>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4" name="Google Shape;15384;p87"/>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5" name="Google Shape;15385;p87"/>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6" name="Google Shape;15386;p87"/>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7" name="Google Shape;15387;p87"/>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8" name="Google Shape;15388;p87"/>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9" name="Google Shape;15389;p87"/>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0" name="Google Shape;15390;p87"/>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1" name="Google Shape;15391;p87"/>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2" name="Google Shape;15392;p87"/>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3" name="Google Shape;15393;p87"/>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394" name="Google Shape;15394;p87"/>
          <p:cNvGrpSpPr/>
          <p:nvPr/>
        </p:nvGrpSpPr>
        <p:grpSpPr>
          <a:xfrm>
            <a:off x="5809723" y="2419290"/>
            <a:ext cx="263317" cy="354729"/>
            <a:chOff x="5809723" y="2419290"/>
            <a:chExt cx="263317" cy="354729"/>
          </a:xfrm>
        </p:grpSpPr>
        <p:sp>
          <p:nvSpPr>
            <p:cNvPr id="15395" name="Google Shape;15395;p87"/>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6" name="Google Shape;15396;p87"/>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7" name="Google Shape;15397;p87"/>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8" name="Google Shape;15398;p87"/>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9" name="Google Shape;15399;p87"/>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0" name="Google Shape;15400;p87"/>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1" name="Google Shape;15401;p87"/>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2" name="Google Shape;15402;p87"/>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3" name="Google Shape;15403;p87"/>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4" name="Google Shape;15404;p87"/>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5" name="Google Shape;15405;p87"/>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6" name="Google Shape;15406;p87"/>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7" name="Google Shape;15407;p87"/>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8" name="Google Shape;15408;p87"/>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9" name="Google Shape;15409;p87"/>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0" name="Google Shape;15410;p87"/>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1" name="Google Shape;15411;p87"/>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12" name="Google Shape;15412;p87"/>
          <p:cNvGrpSpPr/>
          <p:nvPr/>
        </p:nvGrpSpPr>
        <p:grpSpPr>
          <a:xfrm>
            <a:off x="7606826" y="1502999"/>
            <a:ext cx="263552" cy="354754"/>
            <a:chOff x="7606826" y="1502999"/>
            <a:chExt cx="263552" cy="354754"/>
          </a:xfrm>
        </p:grpSpPr>
        <p:sp>
          <p:nvSpPr>
            <p:cNvPr id="15413" name="Google Shape;15413;p87"/>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4" name="Google Shape;15414;p87"/>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5" name="Google Shape;15415;p87"/>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6" name="Google Shape;15416;p87"/>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7" name="Google Shape;15417;p87"/>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8" name="Google Shape;15418;p87"/>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9" name="Google Shape;15419;p87"/>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0" name="Google Shape;15420;p87"/>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1" name="Google Shape;15421;p87"/>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2" name="Google Shape;15422;p87"/>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3" name="Google Shape;15423;p87"/>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4" name="Google Shape;15424;p87"/>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5" name="Google Shape;15425;p87"/>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6" name="Google Shape;15426;p87"/>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7" name="Google Shape;15427;p87"/>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8" name="Google Shape;15428;p87"/>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9" name="Google Shape;15429;p87"/>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0" name="Google Shape;15430;p87"/>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31" name="Google Shape;15431;p87"/>
          <p:cNvGrpSpPr/>
          <p:nvPr/>
        </p:nvGrpSpPr>
        <p:grpSpPr>
          <a:xfrm>
            <a:off x="8060455" y="3790075"/>
            <a:ext cx="264076" cy="354624"/>
            <a:chOff x="8060455" y="3790075"/>
            <a:chExt cx="264076" cy="354624"/>
          </a:xfrm>
        </p:grpSpPr>
        <p:sp>
          <p:nvSpPr>
            <p:cNvPr id="15432" name="Google Shape;15432;p87"/>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3" name="Google Shape;15433;p87"/>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4" name="Google Shape;15434;p87"/>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5" name="Google Shape;15435;p87"/>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6" name="Google Shape;15436;p87"/>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7" name="Google Shape;15437;p87"/>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8" name="Google Shape;15438;p87"/>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9" name="Google Shape;15439;p87"/>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0" name="Google Shape;15440;p87"/>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1" name="Google Shape;15441;p87"/>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2" name="Google Shape;15442;p87"/>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3" name="Google Shape;15443;p87"/>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4" name="Google Shape;15444;p87"/>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5" name="Google Shape;15445;p87"/>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6" name="Google Shape;15446;p87"/>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7" name="Google Shape;15447;p87"/>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8" name="Google Shape;15448;p87"/>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9" name="Google Shape;15449;p87"/>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0" name="Google Shape;15450;p87"/>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1" name="Google Shape;15451;p87"/>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2" name="Google Shape;15452;p87"/>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3" name="Google Shape;15453;p87"/>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4" name="Google Shape;15454;p87"/>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55" name="Google Shape;15455;p87"/>
          <p:cNvGrpSpPr/>
          <p:nvPr/>
        </p:nvGrpSpPr>
        <p:grpSpPr>
          <a:xfrm>
            <a:off x="7614550" y="2879911"/>
            <a:ext cx="263316" cy="354754"/>
            <a:chOff x="7614550" y="2879911"/>
            <a:chExt cx="263316" cy="354754"/>
          </a:xfrm>
        </p:grpSpPr>
        <p:sp>
          <p:nvSpPr>
            <p:cNvPr id="15456" name="Google Shape;15456;p87"/>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7" name="Google Shape;15457;p87"/>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8" name="Google Shape;15458;p87"/>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9" name="Google Shape;15459;p87"/>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0" name="Google Shape;15460;p87"/>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1" name="Google Shape;15461;p87"/>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2" name="Google Shape;15462;p87"/>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3" name="Google Shape;15463;p87"/>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4" name="Google Shape;15464;p87"/>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5" name="Google Shape;15465;p87"/>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6" name="Google Shape;15466;p87"/>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7" name="Google Shape;15467;p87"/>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8" name="Google Shape;15468;p87"/>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9" name="Google Shape;15469;p87"/>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0" name="Google Shape;15470;p87"/>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1" name="Google Shape;15471;p87"/>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2" name="Google Shape;15472;p87"/>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3" name="Google Shape;15473;p87"/>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4" name="Google Shape;15474;p87"/>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75" name="Google Shape;15475;p87"/>
          <p:cNvGrpSpPr/>
          <p:nvPr/>
        </p:nvGrpSpPr>
        <p:grpSpPr>
          <a:xfrm>
            <a:off x="4900684" y="4268187"/>
            <a:ext cx="274576" cy="354624"/>
            <a:chOff x="4900684" y="4268187"/>
            <a:chExt cx="274576" cy="354624"/>
          </a:xfrm>
        </p:grpSpPr>
        <p:sp>
          <p:nvSpPr>
            <p:cNvPr id="15476" name="Google Shape;15476;p87"/>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7" name="Google Shape;15477;p87"/>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8" name="Google Shape;15478;p87"/>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9" name="Google Shape;15479;p87"/>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0" name="Google Shape;15480;p87"/>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1" name="Google Shape;15481;p87"/>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2" name="Google Shape;15482;p87"/>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3" name="Google Shape;15483;p87"/>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4" name="Google Shape;15484;p87"/>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5" name="Google Shape;15485;p87"/>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6" name="Google Shape;15486;p87"/>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7" name="Google Shape;15487;p87"/>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8" name="Google Shape;15488;p87"/>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9" name="Google Shape;15489;p87"/>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0" name="Google Shape;15490;p87"/>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491" name="Google Shape;15491;p87"/>
          <p:cNvGrpSpPr/>
          <p:nvPr/>
        </p:nvGrpSpPr>
        <p:grpSpPr>
          <a:xfrm>
            <a:off x="7161654" y="3345794"/>
            <a:ext cx="263343" cy="354755"/>
            <a:chOff x="7161654" y="3345794"/>
            <a:chExt cx="263343" cy="354755"/>
          </a:xfrm>
        </p:grpSpPr>
        <p:sp>
          <p:nvSpPr>
            <p:cNvPr id="15492" name="Google Shape;15492;p87"/>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3" name="Google Shape;15493;p87"/>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4" name="Google Shape;15494;p87"/>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5" name="Google Shape;15495;p87"/>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6" name="Google Shape;15496;p87"/>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7" name="Google Shape;15497;p87"/>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8" name="Google Shape;15498;p87"/>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9" name="Google Shape;15499;p87"/>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0" name="Google Shape;15500;p87"/>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1" name="Google Shape;15501;p87"/>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2" name="Google Shape;15502;p87"/>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3" name="Google Shape;15503;p87"/>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4" name="Google Shape;15504;p87"/>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5" name="Google Shape;15505;p87"/>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6" name="Google Shape;15506;p87"/>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7" name="Google Shape;15507;p87"/>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8" name="Google Shape;15508;p87"/>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9" name="Google Shape;15509;p87"/>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0" name="Google Shape;15510;p87"/>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11" name="Google Shape;15511;p87"/>
          <p:cNvGrpSpPr/>
          <p:nvPr/>
        </p:nvGrpSpPr>
        <p:grpSpPr>
          <a:xfrm>
            <a:off x="6711770" y="3345794"/>
            <a:ext cx="263081" cy="354754"/>
            <a:chOff x="6711770" y="3345794"/>
            <a:chExt cx="263081" cy="354754"/>
          </a:xfrm>
        </p:grpSpPr>
        <p:sp>
          <p:nvSpPr>
            <p:cNvPr id="15512" name="Google Shape;15512;p87"/>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3" name="Google Shape;15513;p87"/>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4" name="Google Shape;15514;p87"/>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5" name="Google Shape;15515;p87"/>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6" name="Google Shape;15516;p87"/>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7" name="Google Shape;15517;p87"/>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8" name="Google Shape;15518;p87"/>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9" name="Google Shape;15519;p87"/>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0" name="Google Shape;15520;p87"/>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1" name="Google Shape;15521;p87"/>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2" name="Google Shape;15522;p87"/>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3" name="Google Shape;15523;p87"/>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4" name="Google Shape;15524;p87"/>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5" name="Google Shape;15525;p87"/>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6" name="Google Shape;15526;p87"/>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7" name="Google Shape;15527;p87"/>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8" name="Google Shape;15528;p87"/>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29" name="Google Shape;15529;p87"/>
          <p:cNvGrpSpPr/>
          <p:nvPr/>
        </p:nvGrpSpPr>
        <p:grpSpPr>
          <a:xfrm>
            <a:off x="7163409" y="2880251"/>
            <a:ext cx="263316" cy="354414"/>
            <a:chOff x="7163409" y="2880251"/>
            <a:chExt cx="263316" cy="354414"/>
          </a:xfrm>
        </p:grpSpPr>
        <p:sp>
          <p:nvSpPr>
            <p:cNvPr id="15530" name="Google Shape;15530;p87"/>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1" name="Google Shape;15531;p87"/>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2" name="Google Shape;15532;p87"/>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3" name="Google Shape;15533;p87"/>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4" name="Google Shape;15534;p87"/>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5" name="Google Shape;15535;p87"/>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6" name="Google Shape;15536;p87"/>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7" name="Google Shape;15537;p87"/>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8" name="Google Shape;15538;p87"/>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9" name="Google Shape;15539;p87"/>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0" name="Google Shape;15540;p87"/>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1" name="Google Shape;15541;p87"/>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42" name="Google Shape;15542;p87"/>
          <p:cNvGrpSpPr/>
          <p:nvPr/>
        </p:nvGrpSpPr>
        <p:grpSpPr>
          <a:xfrm>
            <a:off x="6712032" y="2880172"/>
            <a:ext cx="263316" cy="354493"/>
            <a:chOff x="6712032" y="2880172"/>
            <a:chExt cx="263316" cy="354493"/>
          </a:xfrm>
        </p:grpSpPr>
        <p:sp>
          <p:nvSpPr>
            <p:cNvPr id="15543" name="Google Shape;15543;p87"/>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4" name="Google Shape;15544;p87"/>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5" name="Google Shape;15545;p87"/>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6" name="Google Shape;15546;p87"/>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7" name="Google Shape;15547;p87"/>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8" name="Google Shape;15548;p87"/>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9" name="Google Shape;15549;p87"/>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0" name="Google Shape;15550;p87"/>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1" name="Google Shape;15551;p87"/>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2" name="Google Shape;15552;p87"/>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3" name="Google Shape;15553;p87"/>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4" name="Google Shape;15554;p87"/>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5" name="Google Shape;15555;p87"/>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6" name="Google Shape;15556;p87"/>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7" name="Google Shape;15557;p87"/>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8" name="Google Shape;15558;p87"/>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9" name="Google Shape;15559;p87"/>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0" name="Google Shape;15560;p87"/>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1" name="Google Shape;15561;p87"/>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2" name="Google Shape;15562;p87"/>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3" name="Google Shape;15563;p87"/>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564" name="Google Shape;15564;p87"/>
          <p:cNvGrpSpPr/>
          <p:nvPr/>
        </p:nvGrpSpPr>
        <p:grpSpPr>
          <a:xfrm>
            <a:off x="6261624" y="3345794"/>
            <a:ext cx="263316" cy="354754"/>
            <a:chOff x="6261624" y="3345794"/>
            <a:chExt cx="263316" cy="354754"/>
          </a:xfrm>
        </p:grpSpPr>
        <p:sp>
          <p:nvSpPr>
            <p:cNvPr id="15565" name="Google Shape;15565;p87"/>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6" name="Google Shape;15566;p87"/>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7" name="Google Shape;15567;p87"/>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8" name="Google Shape;15568;p87"/>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9" name="Google Shape;15569;p87"/>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0" name="Google Shape;15570;p87"/>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1" name="Google Shape;15571;p87"/>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2" name="Google Shape;15572;p87"/>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3" name="Google Shape;15573;p87"/>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4" name="Google Shape;15574;p87"/>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5" name="Google Shape;15575;p87"/>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6" name="Google Shape;15576;p87"/>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7" name="Google Shape;15577;p87"/>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8" name="Google Shape;15578;p87"/>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9" name="Google Shape;15579;p87"/>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0" name="Google Shape;15580;p87"/>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1" name="Google Shape;15581;p87"/>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2" name="Google Shape;15582;p87"/>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3" name="Google Shape;15583;p87"/>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4" name="Google Shape;15584;p87"/>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5" name="Google Shape;15585;p87"/>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6" name="Google Shape;15586;p87"/>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7" name="Google Shape;15587;p87"/>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8" name="Google Shape;15588;p87"/>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9" name="Google Shape;15589;p87"/>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0" name="Google Shape;15590;p87"/>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1" name="Google Shape;15591;p87"/>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2" name="Google Shape;15592;p87"/>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593" name="Google Shape;15593;p87"/>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5594" name="Google Shape;15594;p87"/>
          <p:cNvGrpSpPr/>
          <p:nvPr/>
        </p:nvGrpSpPr>
        <p:grpSpPr>
          <a:xfrm>
            <a:off x="5811739" y="3345794"/>
            <a:ext cx="263317" cy="354755"/>
            <a:chOff x="5811739" y="3345794"/>
            <a:chExt cx="263317" cy="354755"/>
          </a:xfrm>
        </p:grpSpPr>
        <p:sp>
          <p:nvSpPr>
            <p:cNvPr id="15595" name="Google Shape;15595;p87"/>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6" name="Google Shape;15596;p87"/>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7" name="Google Shape;15597;p87"/>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8" name="Google Shape;15598;p87"/>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9" name="Google Shape;15599;p87"/>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0" name="Google Shape;15600;p87"/>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1" name="Google Shape;15601;p87"/>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2" name="Google Shape;15602;p87"/>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3" name="Google Shape;15603;p87"/>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4" name="Google Shape;15604;p87"/>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5" name="Google Shape;15605;p87"/>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6" name="Google Shape;15606;p87"/>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7" name="Google Shape;15607;p87"/>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8" name="Google Shape;15608;p87"/>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9" name="Google Shape;15609;p87"/>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0" name="Google Shape;15610;p87"/>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1" name="Google Shape;15611;p87"/>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2" name="Google Shape;15612;p87"/>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3" name="Google Shape;15613;p87"/>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4" name="Google Shape;15614;p87"/>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5" name="Google Shape;15615;p87"/>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16" name="Google Shape;15616;p87"/>
          <p:cNvGrpSpPr/>
          <p:nvPr/>
        </p:nvGrpSpPr>
        <p:grpSpPr>
          <a:xfrm>
            <a:off x="5363818" y="3345794"/>
            <a:ext cx="259075" cy="354493"/>
            <a:chOff x="5363818" y="3345794"/>
            <a:chExt cx="259075" cy="354493"/>
          </a:xfrm>
        </p:grpSpPr>
        <p:sp>
          <p:nvSpPr>
            <p:cNvPr id="15617" name="Google Shape;15617;p87"/>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8" name="Google Shape;15618;p87"/>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9" name="Google Shape;15619;p87"/>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0" name="Google Shape;15620;p87"/>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1" name="Google Shape;15621;p87"/>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2" name="Google Shape;15622;p87"/>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3" name="Google Shape;15623;p87"/>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4" name="Google Shape;15624;p87"/>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5" name="Google Shape;15625;p87"/>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6" name="Google Shape;15626;p87"/>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7" name="Google Shape;15627;p87"/>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8" name="Google Shape;15628;p87"/>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9" name="Google Shape;15629;p87"/>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0" name="Google Shape;15630;p87"/>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1" name="Google Shape;15631;p87"/>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2" name="Google Shape;15632;p87"/>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3" name="Google Shape;15633;p87"/>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4" name="Google Shape;15634;p87"/>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5" name="Google Shape;15635;p87"/>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6" name="Google Shape;15636;p87"/>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7" name="Google Shape;15637;p87"/>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8" name="Google Shape;15638;p87"/>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9" name="Google Shape;15639;p87"/>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0" name="Google Shape;15640;p87"/>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1" name="Google Shape;15641;p87"/>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42" name="Google Shape;15642;p87"/>
          <p:cNvGrpSpPr/>
          <p:nvPr/>
        </p:nvGrpSpPr>
        <p:grpSpPr>
          <a:xfrm>
            <a:off x="4912939" y="3345663"/>
            <a:ext cx="261326" cy="354885"/>
            <a:chOff x="4912939" y="3345663"/>
            <a:chExt cx="261326" cy="354885"/>
          </a:xfrm>
        </p:grpSpPr>
        <p:sp>
          <p:nvSpPr>
            <p:cNvPr id="15643" name="Google Shape;15643;p87"/>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4" name="Google Shape;15644;p87"/>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5" name="Google Shape;15645;p87"/>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6" name="Google Shape;15646;p87"/>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7" name="Google Shape;15647;p87"/>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8" name="Google Shape;15648;p87"/>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9" name="Google Shape;15649;p87"/>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0" name="Google Shape;15650;p87"/>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1" name="Google Shape;15651;p87"/>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2" name="Google Shape;15652;p87"/>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3" name="Google Shape;15653;p87"/>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4" name="Google Shape;15654;p87"/>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5" name="Google Shape;15655;p87"/>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6" name="Google Shape;15656;p87"/>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7" name="Google Shape;15657;p87"/>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8" name="Google Shape;15658;p87"/>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9" name="Google Shape;15659;p87"/>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0" name="Google Shape;15660;p87"/>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1" name="Google Shape;15661;p87"/>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2" name="Google Shape;15662;p87"/>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3" name="Google Shape;15663;p87"/>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64" name="Google Shape;15664;p87"/>
          <p:cNvGrpSpPr/>
          <p:nvPr/>
        </p:nvGrpSpPr>
        <p:grpSpPr>
          <a:xfrm>
            <a:off x="5809723" y="2879911"/>
            <a:ext cx="263081" cy="355015"/>
            <a:chOff x="5809723" y="2879911"/>
            <a:chExt cx="263081" cy="355015"/>
          </a:xfrm>
        </p:grpSpPr>
        <p:sp>
          <p:nvSpPr>
            <p:cNvPr id="15665" name="Google Shape;15665;p87"/>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6" name="Google Shape;15666;p87"/>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7" name="Google Shape;15667;p87"/>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8" name="Google Shape;15668;p87"/>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9" name="Google Shape;15669;p87"/>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0" name="Google Shape;15670;p87"/>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1" name="Google Shape;15671;p87"/>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2" name="Google Shape;15672;p87"/>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3" name="Google Shape;15673;p87"/>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4" name="Google Shape;15674;p87"/>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5" name="Google Shape;15675;p87"/>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6" name="Google Shape;15676;p87"/>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7" name="Google Shape;15677;p87"/>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8" name="Google Shape;15678;p87"/>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9" name="Google Shape;15679;p87"/>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0" name="Google Shape;15680;p87"/>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1" name="Google Shape;15681;p87"/>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2" name="Google Shape;15682;p87"/>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3" name="Google Shape;15683;p87"/>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4" name="Google Shape;15684;p87"/>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5" name="Google Shape;15685;p87"/>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6" name="Google Shape;15686;p87"/>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687" name="Google Shape;15687;p87"/>
          <p:cNvGrpSpPr/>
          <p:nvPr/>
        </p:nvGrpSpPr>
        <p:grpSpPr>
          <a:xfrm>
            <a:off x="7616069" y="4268056"/>
            <a:ext cx="263316" cy="354755"/>
            <a:chOff x="7616069" y="4268056"/>
            <a:chExt cx="263316" cy="354755"/>
          </a:xfrm>
        </p:grpSpPr>
        <p:sp>
          <p:nvSpPr>
            <p:cNvPr id="15688" name="Google Shape;15688;p87"/>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9" name="Google Shape;15689;p87"/>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0" name="Google Shape;15690;p87"/>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1" name="Google Shape;15691;p87"/>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2" name="Google Shape;15692;p87"/>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3" name="Google Shape;15693;p87"/>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4" name="Google Shape;15694;p87"/>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5" name="Google Shape;15695;p87"/>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6" name="Google Shape;15696;p87"/>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7" name="Google Shape;15697;p87"/>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8" name="Google Shape;15698;p87"/>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9" name="Google Shape;15699;p87"/>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0" name="Google Shape;15700;p87"/>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1" name="Google Shape;15701;p87"/>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2" name="Google Shape;15702;p87"/>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3" name="Google Shape;15703;p87"/>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4" name="Google Shape;15704;p87"/>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5" name="Google Shape;15705;p87"/>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6" name="Google Shape;15706;p87"/>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7" name="Google Shape;15707;p87"/>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8" name="Google Shape;15708;p87"/>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09" name="Google Shape;15709;p87"/>
          <p:cNvGrpSpPr/>
          <p:nvPr/>
        </p:nvGrpSpPr>
        <p:grpSpPr>
          <a:xfrm>
            <a:off x="7164404" y="4268318"/>
            <a:ext cx="263316" cy="354493"/>
            <a:chOff x="7164404" y="4268318"/>
            <a:chExt cx="263316" cy="354493"/>
          </a:xfrm>
        </p:grpSpPr>
        <p:sp>
          <p:nvSpPr>
            <p:cNvPr id="15710" name="Google Shape;15710;p87"/>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1" name="Google Shape;15711;p87"/>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2" name="Google Shape;15712;p87"/>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3" name="Google Shape;15713;p87"/>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4" name="Google Shape;15714;p87"/>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5" name="Google Shape;15715;p87"/>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6" name="Google Shape;15716;p87"/>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7" name="Google Shape;15717;p87"/>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8" name="Google Shape;15718;p87"/>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9" name="Google Shape;15719;p87"/>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0" name="Google Shape;15720;p87"/>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1" name="Google Shape;15721;p87"/>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2" name="Google Shape;15722;p87"/>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3" name="Google Shape;15723;p87"/>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4" name="Google Shape;15724;p87"/>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5" name="Google Shape;15725;p87"/>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26" name="Google Shape;15726;p87"/>
          <p:cNvGrpSpPr/>
          <p:nvPr/>
        </p:nvGrpSpPr>
        <p:grpSpPr>
          <a:xfrm>
            <a:off x="5358346" y="2879911"/>
            <a:ext cx="263316" cy="354754"/>
            <a:chOff x="5358346" y="2879911"/>
            <a:chExt cx="263316" cy="354754"/>
          </a:xfrm>
        </p:grpSpPr>
        <p:sp>
          <p:nvSpPr>
            <p:cNvPr id="15727" name="Google Shape;15727;p87"/>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8" name="Google Shape;15728;p87"/>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9" name="Google Shape;15729;p87"/>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0" name="Google Shape;15730;p87"/>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1" name="Google Shape;15731;p87"/>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2" name="Google Shape;15732;p87"/>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3" name="Google Shape;15733;p87"/>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4" name="Google Shape;15734;p87"/>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5" name="Google Shape;15735;p87"/>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6" name="Google Shape;15736;p87"/>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7" name="Google Shape;15737;p87"/>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8" name="Google Shape;15738;p87"/>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9" name="Google Shape;15739;p87"/>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0" name="Google Shape;15740;p87"/>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1" name="Google Shape;15741;p87"/>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2" name="Google Shape;15742;p87"/>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3" name="Google Shape;15743;p87"/>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4" name="Google Shape;15744;p87"/>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5" name="Google Shape;15745;p87"/>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6" name="Google Shape;15746;p87"/>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7" name="Google Shape;15747;p87"/>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48" name="Google Shape;15748;p87"/>
          <p:cNvGrpSpPr/>
          <p:nvPr/>
        </p:nvGrpSpPr>
        <p:grpSpPr>
          <a:xfrm>
            <a:off x="8061450" y="3345742"/>
            <a:ext cx="263316" cy="354806"/>
            <a:chOff x="8061450" y="3345742"/>
            <a:chExt cx="263316" cy="354806"/>
          </a:xfrm>
        </p:grpSpPr>
        <p:sp>
          <p:nvSpPr>
            <p:cNvPr id="15749" name="Google Shape;15749;p87"/>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0" name="Google Shape;15750;p87"/>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1" name="Google Shape;15751;p87"/>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2" name="Google Shape;15752;p87"/>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3" name="Google Shape;15753;p87"/>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4" name="Google Shape;15754;p87"/>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5" name="Google Shape;15755;p87"/>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6" name="Google Shape;15756;p87"/>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7" name="Google Shape;15757;p87"/>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8" name="Google Shape;15758;p87"/>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9" name="Google Shape;15759;p87"/>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0" name="Google Shape;15760;p87"/>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1" name="Google Shape;15761;p87"/>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2" name="Google Shape;15762;p87"/>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3" name="Google Shape;15763;p87"/>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4" name="Google Shape;15764;p87"/>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65" name="Google Shape;15765;p87"/>
          <p:cNvGrpSpPr/>
          <p:nvPr/>
        </p:nvGrpSpPr>
        <p:grpSpPr>
          <a:xfrm>
            <a:off x="8065953" y="2879911"/>
            <a:ext cx="263081" cy="354754"/>
            <a:chOff x="8065953" y="2879911"/>
            <a:chExt cx="263081" cy="354754"/>
          </a:xfrm>
        </p:grpSpPr>
        <p:sp>
          <p:nvSpPr>
            <p:cNvPr id="15766" name="Google Shape;15766;p87"/>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7" name="Google Shape;15767;p87"/>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8" name="Google Shape;15768;p87"/>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9" name="Google Shape;15769;p87"/>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0" name="Google Shape;15770;p87"/>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1" name="Google Shape;15771;p87"/>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2" name="Google Shape;15772;p87"/>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3" name="Google Shape;15773;p87"/>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4" name="Google Shape;15774;p87"/>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5" name="Google Shape;15775;p87"/>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6" name="Google Shape;15776;p87"/>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7" name="Google Shape;15777;p87"/>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8" name="Google Shape;15778;p87"/>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9" name="Google Shape;15779;p87"/>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0" name="Google Shape;15780;p87"/>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1" name="Google Shape;15781;p87"/>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782" name="Google Shape;15782;p87"/>
          <p:cNvGrpSpPr/>
          <p:nvPr/>
        </p:nvGrpSpPr>
        <p:grpSpPr>
          <a:xfrm>
            <a:off x="8064199" y="4268318"/>
            <a:ext cx="270308" cy="354493"/>
            <a:chOff x="8064199" y="4268318"/>
            <a:chExt cx="270308" cy="354493"/>
          </a:xfrm>
        </p:grpSpPr>
        <p:sp>
          <p:nvSpPr>
            <p:cNvPr id="15783" name="Google Shape;15783;p87"/>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4" name="Google Shape;15784;p8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5" name="Google Shape;15785;p8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6" name="Google Shape;15786;p87"/>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7" name="Google Shape;15787;p87"/>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8" name="Google Shape;15788;p87"/>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9" name="Google Shape;15789;p87"/>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0" name="Google Shape;15790;p87"/>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1" name="Google Shape;15791;p87"/>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2" name="Google Shape;15792;p87"/>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3" name="Google Shape;15793;p87"/>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4" name="Google Shape;15794;p87"/>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5" name="Google Shape;15795;p87"/>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6" name="Google Shape;15796;p87"/>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7" name="Google Shape;15797;p87"/>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8" name="Google Shape;15798;p87"/>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9" name="Google Shape;15799;p87"/>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0" name="Google Shape;15800;p87"/>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04"/>
        <p:cNvGrpSpPr/>
        <p:nvPr/>
      </p:nvGrpSpPr>
      <p:grpSpPr>
        <a:xfrm>
          <a:off x="0" y="0"/>
          <a:ext cx="0" cy="0"/>
          <a:chOff x="0" y="0"/>
          <a:chExt cx="0" cy="0"/>
        </a:xfrm>
      </p:grpSpPr>
      <p:sp>
        <p:nvSpPr>
          <p:cNvPr id="15805" name="Google Shape;15805;p88"/>
          <p:cNvSpPr txBox="1">
            <a:spLocks noGrp="1"/>
          </p:cNvSpPr>
          <p:nvPr>
            <p:ph type="title" idx="4294967295"/>
          </p:nvPr>
        </p:nvSpPr>
        <p:spPr>
          <a:xfrm>
            <a:off x="849675"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806" name="Google Shape;15806;p88"/>
          <p:cNvSpPr txBox="1">
            <a:spLocks noGrp="1"/>
          </p:cNvSpPr>
          <p:nvPr>
            <p:ph type="title" idx="4294967295"/>
          </p:nvPr>
        </p:nvSpPr>
        <p:spPr>
          <a:xfrm>
            <a:off x="4858400"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807" name="Google Shape;15807;p88"/>
          <p:cNvGrpSpPr/>
          <p:nvPr/>
        </p:nvGrpSpPr>
        <p:grpSpPr>
          <a:xfrm>
            <a:off x="3511608" y="3348218"/>
            <a:ext cx="381482" cy="366926"/>
            <a:chOff x="3511608" y="3348218"/>
            <a:chExt cx="381482" cy="366926"/>
          </a:xfrm>
        </p:grpSpPr>
        <p:sp>
          <p:nvSpPr>
            <p:cNvPr id="15808" name="Google Shape;15808;p88"/>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9" name="Google Shape;15809;p88"/>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0" name="Google Shape;15810;p88"/>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1" name="Google Shape;15811;p88"/>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2" name="Google Shape;15812;p88"/>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3" name="Google Shape;15813;p88"/>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4" name="Google Shape;15814;p88"/>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5" name="Google Shape;15815;p88"/>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6" name="Google Shape;15816;p88"/>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7" name="Google Shape;15817;p88"/>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8" name="Google Shape;15818;p88"/>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9" name="Google Shape;15819;p88"/>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0" name="Google Shape;15820;p88"/>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1" name="Google Shape;15821;p88"/>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22" name="Google Shape;15822;p88"/>
          <p:cNvGrpSpPr/>
          <p:nvPr/>
        </p:nvGrpSpPr>
        <p:grpSpPr>
          <a:xfrm>
            <a:off x="1849816" y="3807339"/>
            <a:ext cx="163616" cy="366666"/>
            <a:chOff x="1849816" y="3807339"/>
            <a:chExt cx="163616" cy="366666"/>
          </a:xfrm>
        </p:grpSpPr>
        <p:sp>
          <p:nvSpPr>
            <p:cNvPr id="15823" name="Google Shape;15823;p88"/>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4" name="Google Shape;15824;p88"/>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5" name="Google Shape;15825;p88"/>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6" name="Google Shape;15826;p88"/>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7" name="Google Shape;15827;p88"/>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8" name="Google Shape;15828;p88"/>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9" name="Google Shape;15829;p88"/>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0" name="Google Shape;15830;p88"/>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1" name="Google Shape;15831;p88"/>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2" name="Google Shape;15832;p88"/>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3" name="Google Shape;15833;p88"/>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4" name="Google Shape;15834;p88"/>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5" name="Google Shape;15835;p88"/>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6" name="Google Shape;15836;p88"/>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37" name="Google Shape;15837;p88"/>
          <p:cNvGrpSpPr/>
          <p:nvPr/>
        </p:nvGrpSpPr>
        <p:grpSpPr>
          <a:xfrm>
            <a:off x="2274757" y="3807313"/>
            <a:ext cx="202291" cy="366431"/>
            <a:chOff x="2274757" y="3807313"/>
            <a:chExt cx="202291" cy="366431"/>
          </a:xfrm>
        </p:grpSpPr>
        <p:sp>
          <p:nvSpPr>
            <p:cNvPr id="15838" name="Google Shape;15838;p88"/>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9" name="Google Shape;15839;p88"/>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0" name="Google Shape;15840;p88"/>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1" name="Google Shape;15841;p88"/>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2" name="Google Shape;15842;p88"/>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3" name="Google Shape;15843;p88"/>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4" name="Google Shape;15844;p88"/>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5" name="Google Shape;15845;p88"/>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6" name="Google Shape;15846;p88"/>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7" name="Google Shape;15847;p88"/>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48" name="Google Shape;15848;p88"/>
          <p:cNvGrpSpPr/>
          <p:nvPr/>
        </p:nvGrpSpPr>
        <p:grpSpPr>
          <a:xfrm>
            <a:off x="3972716" y="3348218"/>
            <a:ext cx="366403" cy="366665"/>
            <a:chOff x="3972716" y="3348218"/>
            <a:chExt cx="366403" cy="366665"/>
          </a:xfrm>
        </p:grpSpPr>
        <p:sp>
          <p:nvSpPr>
            <p:cNvPr id="15849" name="Google Shape;15849;p88"/>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0" name="Google Shape;15850;p88"/>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1" name="Google Shape;15851;p88"/>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2" name="Google Shape;15852;p88"/>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3" name="Google Shape;15853;p88"/>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4" name="Google Shape;15854;p88"/>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5" name="Google Shape;15855;p88"/>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6" name="Google Shape;15856;p88"/>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7" name="Google Shape;15857;p88"/>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8" name="Google Shape;15858;p88"/>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9" name="Google Shape;15859;p88"/>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0" name="Google Shape;15860;p88"/>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61" name="Google Shape;15861;p88"/>
          <p:cNvGrpSpPr/>
          <p:nvPr/>
        </p:nvGrpSpPr>
        <p:grpSpPr>
          <a:xfrm>
            <a:off x="866528" y="3348348"/>
            <a:ext cx="317406" cy="366534"/>
            <a:chOff x="866528" y="3348348"/>
            <a:chExt cx="317406" cy="366534"/>
          </a:xfrm>
        </p:grpSpPr>
        <p:sp>
          <p:nvSpPr>
            <p:cNvPr id="15862" name="Google Shape;15862;p88"/>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3" name="Google Shape;15863;p88"/>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4" name="Google Shape;15864;p88"/>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5" name="Google Shape;15865;p88"/>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6" name="Google Shape;15866;p88"/>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7" name="Google Shape;15867;p88"/>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8" name="Google Shape;15868;p88"/>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9" name="Google Shape;15869;p88"/>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70" name="Google Shape;15870;p88"/>
          <p:cNvGrpSpPr/>
          <p:nvPr/>
        </p:nvGrpSpPr>
        <p:grpSpPr>
          <a:xfrm>
            <a:off x="1316818" y="3348296"/>
            <a:ext cx="310872" cy="366848"/>
            <a:chOff x="1316818" y="3348296"/>
            <a:chExt cx="310872" cy="366848"/>
          </a:xfrm>
        </p:grpSpPr>
        <p:sp>
          <p:nvSpPr>
            <p:cNvPr id="15871" name="Google Shape;15871;p88"/>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2" name="Google Shape;15872;p88"/>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3" name="Google Shape;15873;p88"/>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4" name="Google Shape;15874;p88"/>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5" name="Google Shape;15875;p88"/>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6" name="Google Shape;15876;p88"/>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7" name="Google Shape;15877;p88"/>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8" name="Google Shape;15878;p88"/>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9" name="Google Shape;15879;p88"/>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0" name="Google Shape;15880;p88"/>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1" name="Google Shape;15881;p88"/>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2" name="Google Shape;15882;p88"/>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3" name="Google Shape;15883;p88"/>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4" name="Google Shape;15884;p88"/>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5" name="Google Shape;15885;p88"/>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6" name="Google Shape;15886;p88"/>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7" name="Google Shape;15887;p88"/>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8" name="Google Shape;15888;p88"/>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9" name="Google Shape;15889;p88"/>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0" name="Google Shape;15890;p88"/>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1" name="Google Shape;15891;p88"/>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2" name="Google Shape;15892;p88"/>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3" name="Google Shape;15893;p88"/>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4" name="Google Shape;15894;p88"/>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895" name="Google Shape;15895;p88"/>
          <p:cNvGrpSpPr/>
          <p:nvPr/>
        </p:nvGrpSpPr>
        <p:grpSpPr>
          <a:xfrm>
            <a:off x="3105248" y="3348244"/>
            <a:ext cx="305619" cy="366429"/>
            <a:chOff x="3105248" y="3348244"/>
            <a:chExt cx="305619" cy="366429"/>
          </a:xfrm>
        </p:grpSpPr>
        <p:sp>
          <p:nvSpPr>
            <p:cNvPr id="15896" name="Google Shape;15896;p88"/>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7" name="Google Shape;15897;p88"/>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8" name="Google Shape;15898;p88"/>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9" name="Google Shape;15899;p88"/>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0" name="Google Shape;15900;p88"/>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1" name="Google Shape;15901;p88"/>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2" name="Google Shape;15902;p88"/>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03" name="Google Shape;15903;p88"/>
          <p:cNvGrpSpPr/>
          <p:nvPr/>
        </p:nvGrpSpPr>
        <p:grpSpPr>
          <a:xfrm>
            <a:off x="2661988" y="3348218"/>
            <a:ext cx="304078" cy="366665"/>
            <a:chOff x="2661988" y="3348218"/>
            <a:chExt cx="304078" cy="366665"/>
          </a:xfrm>
        </p:grpSpPr>
        <p:sp>
          <p:nvSpPr>
            <p:cNvPr id="15904" name="Google Shape;15904;p88"/>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5" name="Google Shape;15905;p88"/>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6" name="Google Shape;15906;p88"/>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7" name="Google Shape;15907;p88"/>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8" name="Google Shape;15908;p88"/>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9" name="Google Shape;15909;p88"/>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0" name="Google Shape;15910;p88"/>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1" name="Google Shape;15911;p88"/>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2" name="Google Shape;15912;p88"/>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3" name="Google Shape;15913;p88"/>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4" name="Google Shape;15914;p88"/>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5" name="Google Shape;15915;p88"/>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6" name="Google Shape;15916;p88"/>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7" name="Google Shape;15917;p88"/>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8" name="Google Shape;15918;p88"/>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9" name="Google Shape;15919;p88"/>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0" name="Google Shape;15920;p88"/>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1" name="Google Shape;15921;p88"/>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2" name="Google Shape;15922;p88"/>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23" name="Google Shape;15923;p88"/>
          <p:cNvGrpSpPr/>
          <p:nvPr/>
        </p:nvGrpSpPr>
        <p:grpSpPr>
          <a:xfrm>
            <a:off x="2212927" y="3348897"/>
            <a:ext cx="307605" cy="366482"/>
            <a:chOff x="2212927" y="3348897"/>
            <a:chExt cx="307605" cy="366482"/>
          </a:xfrm>
        </p:grpSpPr>
        <p:sp>
          <p:nvSpPr>
            <p:cNvPr id="15924" name="Google Shape;15924;p88"/>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5" name="Google Shape;15925;p88"/>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6" name="Google Shape;15926;p88"/>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7" name="Google Shape;15927;p88"/>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8" name="Google Shape;15928;p88"/>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9" name="Google Shape;15929;p88"/>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0" name="Google Shape;15930;p88"/>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1" name="Google Shape;15931;p88"/>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2" name="Google Shape;15932;p88"/>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3" name="Google Shape;15933;p88"/>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34" name="Google Shape;15934;p88"/>
          <p:cNvGrpSpPr/>
          <p:nvPr/>
        </p:nvGrpSpPr>
        <p:grpSpPr>
          <a:xfrm>
            <a:off x="1764389" y="3348218"/>
            <a:ext cx="310115" cy="366665"/>
            <a:chOff x="1764389" y="3348218"/>
            <a:chExt cx="310115" cy="366665"/>
          </a:xfrm>
        </p:grpSpPr>
        <p:sp>
          <p:nvSpPr>
            <p:cNvPr id="15935" name="Google Shape;15935;p88"/>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6" name="Google Shape;15936;p88"/>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7" name="Google Shape;15937;p88"/>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8" name="Google Shape;15938;p88"/>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9" name="Google Shape;15939;p88"/>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0" name="Google Shape;15940;p88"/>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1" name="Google Shape;15941;p88"/>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2" name="Google Shape;15942;p88"/>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3" name="Google Shape;15943;p88"/>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4" name="Google Shape;15944;p88"/>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5" name="Google Shape;15945;p88"/>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6" name="Google Shape;15946;p88"/>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7" name="Google Shape;15947;p88"/>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8" name="Google Shape;15948;p88"/>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9" name="Google Shape;15949;p88"/>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0" name="Google Shape;15950;p88"/>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1" name="Google Shape;15951;p88"/>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2" name="Google Shape;15952;p88"/>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3" name="Google Shape;15953;p88"/>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4" name="Google Shape;15954;p88"/>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55" name="Google Shape;15955;p88"/>
          <p:cNvGrpSpPr/>
          <p:nvPr/>
        </p:nvGrpSpPr>
        <p:grpSpPr>
          <a:xfrm>
            <a:off x="2777572" y="3807287"/>
            <a:ext cx="81716" cy="366717"/>
            <a:chOff x="2777572" y="3807287"/>
            <a:chExt cx="81716" cy="366717"/>
          </a:xfrm>
        </p:grpSpPr>
        <p:sp>
          <p:nvSpPr>
            <p:cNvPr id="15956" name="Google Shape;15956;p88"/>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7" name="Google Shape;15957;p88"/>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8" name="Google Shape;15958;p88"/>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9" name="Google Shape;15959;p88"/>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0" name="Google Shape;15960;p88"/>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1" name="Google Shape;15961;p88"/>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2" name="Google Shape;15962;p88"/>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3" name="Google Shape;15963;p88"/>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4" name="Google Shape;15964;p88"/>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5" name="Google Shape;15965;p88"/>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6" name="Google Shape;15966;p88"/>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67" name="Google Shape;15967;p88"/>
          <p:cNvGrpSpPr/>
          <p:nvPr/>
        </p:nvGrpSpPr>
        <p:grpSpPr>
          <a:xfrm>
            <a:off x="3934014" y="4329780"/>
            <a:ext cx="366665" cy="256334"/>
            <a:chOff x="3934014" y="4329780"/>
            <a:chExt cx="366665" cy="256334"/>
          </a:xfrm>
        </p:grpSpPr>
        <p:sp>
          <p:nvSpPr>
            <p:cNvPr id="15968" name="Google Shape;15968;p88"/>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9" name="Google Shape;15969;p88"/>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0" name="Google Shape;15970;p88"/>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1" name="Google Shape;15971;p88"/>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2" name="Google Shape;15972;p88"/>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3" name="Google Shape;15973;p88"/>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4" name="Google Shape;15974;p88"/>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5" name="Google Shape;15975;p88"/>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6" name="Google Shape;15976;p88"/>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7" name="Google Shape;15977;p88"/>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8" name="Google Shape;15978;p88"/>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9" name="Google Shape;15979;p88"/>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0" name="Google Shape;15980;p88"/>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81" name="Google Shape;15981;p88"/>
          <p:cNvGrpSpPr/>
          <p:nvPr/>
        </p:nvGrpSpPr>
        <p:grpSpPr>
          <a:xfrm>
            <a:off x="947670" y="3807339"/>
            <a:ext cx="194295" cy="366404"/>
            <a:chOff x="947670" y="3807339"/>
            <a:chExt cx="194295" cy="366404"/>
          </a:xfrm>
        </p:grpSpPr>
        <p:sp>
          <p:nvSpPr>
            <p:cNvPr id="15982" name="Google Shape;15982;p88"/>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3" name="Google Shape;15983;p88"/>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4" name="Google Shape;15984;p88"/>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5" name="Google Shape;15985;p88"/>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6" name="Google Shape;15986;p88"/>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7" name="Google Shape;15987;p88"/>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8" name="Google Shape;15988;p88"/>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9" name="Google Shape;15989;p88"/>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0" name="Google Shape;15990;p88"/>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1" name="Google Shape;15991;p88"/>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92" name="Google Shape;15992;p88"/>
          <p:cNvGrpSpPr/>
          <p:nvPr/>
        </p:nvGrpSpPr>
        <p:grpSpPr>
          <a:xfrm>
            <a:off x="3420379" y="4286557"/>
            <a:ext cx="368939" cy="342284"/>
            <a:chOff x="3420379" y="4286557"/>
            <a:chExt cx="368939" cy="342284"/>
          </a:xfrm>
        </p:grpSpPr>
        <p:sp>
          <p:nvSpPr>
            <p:cNvPr id="15993" name="Google Shape;15993;p88"/>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4" name="Google Shape;15994;p88"/>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5" name="Google Shape;15995;p88"/>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6" name="Google Shape;15996;p88"/>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7" name="Google Shape;15997;p88"/>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8" name="Google Shape;15998;p88"/>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9" name="Google Shape;15999;p88"/>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0" name="Google Shape;16000;p88"/>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1" name="Google Shape;16001;p88"/>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2" name="Google Shape;16002;p88"/>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3" name="Google Shape;16003;p88"/>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4" name="Google Shape;16004;p88"/>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5" name="Google Shape;16005;p88"/>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6" name="Google Shape;16006;p88"/>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7" name="Google Shape;16007;p88"/>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8" name="Google Shape;16008;p88"/>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09" name="Google Shape;16009;p88"/>
          <p:cNvGrpSpPr/>
          <p:nvPr/>
        </p:nvGrpSpPr>
        <p:grpSpPr>
          <a:xfrm>
            <a:off x="3965190" y="3842252"/>
            <a:ext cx="369800" cy="296813"/>
            <a:chOff x="3965190" y="3842252"/>
            <a:chExt cx="369800" cy="296813"/>
          </a:xfrm>
        </p:grpSpPr>
        <p:sp>
          <p:nvSpPr>
            <p:cNvPr id="16010" name="Google Shape;16010;p88"/>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1" name="Google Shape;16011;p88"/>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2" name="Google Shape;16012;p88"/>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3" name="Google Shape;16013;p88"/>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4" name="Google Shape;16014;p88"/>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5" name="Google Shape;16015;p88"/>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6" name="Google Shape;16016;p88"/>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7" name="Google Shape;16017;p88"/>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8" name="Google Shape;16018;p88"/>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9" name="Google Shape;16019;p88"/>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0" name="Google Shape;16020;p88"/>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1" name="Google Shape;16021;p88"/>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2" name="Google Shape;16022;p88"/>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3" name="Google Shape;16023;p88"/>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4" name="Google Shape;16024;p88"/>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5" name="Google Shape;16025;p88"/>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6" name="Google Shape;16026;p88"/>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7" name="Google Shape;16027;p88"/>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8" name="Google Shape;16028;p88"/>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9" name="Google Shape;16029;p8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0" name="Google Shape;16030;p8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31" name="Google Shape;16031;p88"/>
          <p:cNvGrpSpPr/>
          <p:nvPr/>
        </p:nvGrpSpPr>
        <p:grpSpPr>
          <a:xfrm>
            <a:off x="3506590" y="3833812"/>
            <a:ext cx="396796" cy="313407"/>
            <a:chOff x="3506590" y="3833812"/>
            <a:chExt cx="396796" cy="313407"/>
          </a:xfrm>
        </p:grpSpPr>
        <p:sp>
          <p:nvSpPr>
            <p:cNvPr id="16032" name="Google Shape;16032;p88"/>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3" name="Google Shape;16033;p88"/>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4" name="Google Shape;16034;p88"/>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35" name="Google Shape;16035;p88"/>
          <p:cNvGrpSpPr/>
          <p:nvPr/>
        </p:nvGrpSpPr>
        <p:grpSpPr>
          <a:xfrm>
            <a:off x="2769288" y="1965364"/>
            <a:ext cx="104556" cy="366665"/>
            <a:chOff x="2769288" y="1965364"/>
            <a:chExt cx="104556" cy="366665"/>
          </a:xfrm>
        </p:grpSpPr>
        <p:sp>
          <p:nvSpPr>
            <p:cNvPr id="16036" name="Google Shape;16036;p88"/>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7" name="Google Shape;16037;p88"/>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8" name="Google Shape;16038;p88"/>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9" name="Google Shape;16039;p88"/>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0" name="Google Shape;16040;p88"/>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1" name="Google Shape;16041;p88"/>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2" name="Google Shape;16042;p88"/>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3" name="Google Shape;16043;p88"/>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4" name="Google Shape;16044;p88"/>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5" name="Google Shape;16045;p88"/>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6" name="Google Shape;16046;p88"/>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7" name="Google Shape;16047;p88"/>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48" name="Google Shape;16048;p88"/>
          <p:cNvGrpSpPr/>
          <p:nvPr/>
        </p:nvGrpSpPr>
        <p:grpSpPr>
          <a:xfrm>
            <a:off x="3966679" y="2010861"/>
            <a:ext cx="367162" cy="275698"/>
            <a:chOff x="3966679" y="2010861"/>
            <a:chExt cx="367162" cy="275698"/>
          </a:xfrm>
        </p:grpSpPr>
        <p:sp>
          <p:nvSpPr>
            <p:cNvPr id="16049" name="Google Shape;16049;p88"/>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0" name="Google Shape;16050;p88"/>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1" name="Google Shape;16051;p88"/>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2" name="Google Shape;16052;p88"/>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53" name="Google Shape;16053;p88"/>
          <p:cNvGrpSpPr/>
          <p:nvPr/>
        </p:nvGrpSpPr>
        <p:grpSpPr>
          <a:xfrm>
            <a:off x="1752577" y="2025495"/>
            <a:ext cx="366404" cy="246221"/>
            <a:chOff x="1752577" y="2025495"/>
            <a:chExt cx="366404" cy="246221"/>
          </a:xfrm>
        </p:grpSpPr>
        <p:sp>
          <p:nvSpPr>
            <p:cNvPr id="16054" name="Google Shape;16054;p88"/>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5" name="Google Shape;16055;p88"/>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6" name="Google Shape;16056;p88"/>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7" name="Google Shape;16057;p88"/>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8" name="Google Shape;16058;p88"/>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9" name="Google Shape;16059;p88"/>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0" name="Google Shape;16060;p88"/>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1" name="Google Shape;16061;p88"/>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2" name="Google Shape;16062;p88"/>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3" name="Google Shape;16063;p88"/>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4" name="Google Shape;16064;p88"/>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5" name="Google Shape;16065;p88"/>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6" name="Google Shape;16066;p88"/>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7" name="Google Shape;16067;p88"/>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8" name="Google Shape;16068;p88"/>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9" name="Google Shape;16069;p88"/>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70" name="Google Shape;16070;p88"/>
          <p:cNvGrpSpPr/>
          <p:nvPr/>
        </p:nvGrpSpPr>
        <p:grpSpPr>
          <a:xfrm>
            <a:off x="1309553" y="2069580"/>
            <a:ext cx="366404" cy="158363"/>
            <a:chOff x="1309553" y="2069580"/>
            <a:chExt cx="366404" cy="158363"/>
          </a:xfrm>
        </p:grpSpPr>
        <p:sp>
          <p:nvSpPr>
            <p:cNvPr id="16071" name="Google Shape;16071;p88"/>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2" name="Google Shape;16072;p88"/>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3" name="Google Shape;16073;p88"/>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4" name="Google Shape;16074;p88"/>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5" name="Google Shape;16075;p88"/>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6" name="Google Shape;16076;p8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7" name="Google Shape;16077;p8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8" name="Google Shape;16078;p88"/>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9" name="Google Shape;16079;p88"/>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0" name="Google Shape;16080;p88"/>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1" name="Google Shape;16081;p88"/>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2" name="Google Shape;16082;p88"/>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3" name="Google Shape;16083;p88"/>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4" name="Google Shape;16084;p88"/>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5" name="Google Shape;16085;p88"/>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6" name="Google Shape;16086;p88"/>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7" name="Google Shape;16087;p88"/>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8" name="Google Shape;16088;p88"/>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9" name="Google Shape;16089;p88"/>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0" name="Google Shape;16090;p88"/>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1" name="Google Shape;16091;p88"/>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2" name="Google Shape;16092;p88"/>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3" name="Google Shape;16093;p88"/>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4" name="Google Shape;16094;p88"/>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5" name="Google Shape;16095;p88"/>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6" name="Google Shape;16096;p88"/>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097" name="Google Shape;16097;p88"/>
          <p:cNvGrpSpPr/>
          <p:nvPr/>
        </p:nvGrpSpPr>
        <p:grpSpPr>
          <a:xfrm>
            <a:off x="866528" y="2088762"/>
            <a:ext cx="366639" cy="119635"/>
            <a:chOff x="866528" y="2088762"/>
            <a:chExt cx="366639" cy="119635"/>
          </a:xfrm>
        </p:grpSpPr>
        <p:sp>
          <p:nvSpPr>
            <p:cNvPr id="16098" name="Google Shape;16098;p88"/>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9" name="Google Shape;16099;p88"/>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0" name="Google Shape;16100;p88"/>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1" name="Google Shape;16101;p88"/>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2" name="Google Shape;16102;p88"/>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3" name="Google Shape;16103;p88"/>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4" name="Google Shape;16104;p88"/>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5" name="Google Shape;16105;p88"/>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6" name="Google Shape;16106;p88"/>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7" name="Google Shape;16107;p88"/>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8" name="Google Shape;16108;p88"/>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9" name="Google Shape;16109;p88"/>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0" name="Google Shape;16110;p88"/>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1" name="Google Shape;16111;p88"/>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12" name="Google Shape;16112;p88"/>
          <p:cNvGrpSpPr/>
          <p:nvPr/>
        </p:nvGrpSpPr>
        <p:grpSpPr>
          <a:xfrm>
            <a:off x="2329269" y="1965312"/>
            <a:ext cx="98807" cy="366273"/>
            <a:chOff x="2329269" y="1965312"/>
            <a:chExt cx="98807" cy="366273"/>
          </a:xfrm>
        </p:grpSpPr>
        <p:sp>
          <p:nvSpPr>
            <p:cNvPr id="16113" name="Google Shape;16113;p88"/>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4" name="Google Shape;16114;p88"/>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5" name="Google Shape;16115;p88"/>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16" name="Google Shape;16116;p88"/>
          <p:cNvGrpSpPr/>
          <p:nvPr/>
        </p:nvGrpSpPr>
        <p:grpSpPr>
          <a:xfrm>
            <a:off x="3208053" y="1964972"/>
            <a:ext cx="112344" cy="366927"/>
            <a:chOff x="3208053" y="1964972"/>
            <a:chExt cx="112344" cy="366927"/>
          </a:xfrm>
        </p:grpSpPr>
        <p:sp>
          <p:nvSpPr>
            <p:cNvPr id="16117" name="Google Shape;16117;p88"/>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8" name="Google Shape;16118;p88"/>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9" name="Google Shape;16119;p88"/>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0" name="Google Shape;16120;p88"/>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1" name="Google Shape;16121;p88"/>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2" name="Google Shape;16122;p88"/>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23" name="Google Shape;16123;p88"/>
          <p:cNvGrpSpPr/>
          <p:nvPr/>
        </p:nvGrpSpPr>
        <p:grpSpPr>
          <a:xfrm>
            <a:off x="3225379" y="3807339"/>
            <a:ext cx="72413" cy="366404"/>
            <a:chOff x="3225379" y="3807339"/>
            <a:chExt cx="72413" cy="366404"/>
          </a:xfrm>
        </p:grpSpPr>
        <p:sp>
          <p:nvSpPr>
            <p:cNvPr id="16124" name="Google Shape;16124;p88"/>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5" name="Google Shape;16125;p88"/>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6" name="Google Shape;16126;p88"/>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7" name="Google Shape;16127;p88"/>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8" name="Google Shape;16128;p88"/>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9" name="Google Shape;16129;p88"/>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0" name="Google Shape;16130;p88"/>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1" name="Google Shape;16131;p88"/>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32" name="Google Shape;16132;p88"/>
          <p:cNvGrpSpPr/>
          <p:nvPr/>
        </p:nvGrpSpPr>
        <p:grpSpPr>
          <a:xfrm>
            <a:off x="3523916" y="2011096"/>
            <a:ext cx="366666" cy="275201"/>
            <a:chOff x="3523916" y="2011096"/>
            <a:chExt cx="366666" cy="275201"/>
          </a:xfrm>
        </p:grpSpPr>
        <p:sp>
          <p:nvSpPr>
            <p:cNvPr id="16133" name="Google Shape;16133;p88"/>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4" name="Google Shape;16134;p88"/>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5" name="Google Shape;16135;p88"/>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6" name="Google Shape;16136;p88"/>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7" name="Google Shape;16137;p88"/>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8" name="Google Shape;16138;p88"/>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9" name="Google Shape;16139;p88"/>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0" name="Google Shape;16140;p88"/>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1" name="Google Shape;16141;p88"/>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2" name="Google Shape;16142;p88"/>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3" name="Google Shape;16143;p88"/>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4" name="Google Shape;16144;p88"/>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5" name="Google Shape;16145;p88"/>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6" name="Google Shape;16146;p88"/>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7" name="Google Shape;16147;p88"/>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8" name="Google Shape;16148;p88"/>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9" name="Google Shape;16149;p88"/>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0" name="Google Shape;16150;p88"/>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1" name="Google Shape;16151;p88"/>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2" name="Google Shape;16152;p88"/>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53" name="Google Shape;16153;p88"/>
          <p:cNvGrpSpPr/>
          <p:nvPr/>
        </p:nvGrpSpPr>
        <p:grpSpPr>
          <a:xfrm>
            <a:off x="1742777" y="1499997"/>
            <a:ext cx="393791" cy="366743"/>
            <a:chOff x="1742777" y="1499997"/>
            <a:chExt cx="393791" cy="366743"/>
          </a:xfrm>
        </p:grpSpPr>
        <p:sp>
          <p:nvSpPr>
            <p:cNvPr id="16154" name="Google Shape;16154;p88"/>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5" name="Google Shape;16155;p88"/>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6" name="Google Shape;16156;p88"/>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7" name="Google Shape;16157;p88"/>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8" name="Google Shape;16158;p88"/>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9" name="Google Shape;16159;p88"/>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0" name="Google Shape;16160;p88"/>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1" name="Google Shape;16161;p88"/>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2" name="Google Shape;16162;p88"/>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3" name="Google Shape;16163;p88"/>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4" name="Google Shape;16164;p88"/>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5" name="Google Shape;16165;p88"/>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6" name="Google Shape;16166;p88"/>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7" name="Google Shape;16167;p88"/>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68" name="Google Shape;16168;p88"/>
          <p:cNvGrpSpPr/>
          <p:nvPr/>
        </p:nvGrpSpPr>
        <p:grpSpPr>
          <a:xfrm>
            <a:off x="4014449" y="1499997"/>
            <a:ext cx="319915" cy="366639"/>
            <a:chOff x="4014449" y="1499997"/>
            <a:chExt cx="319915" cy="366639"/>
          </a:xfrm>
        </p:grpSpPr>
        <p:sp>
          <p:nvSpPr>
            <p:cNvPr id="16169" name="Google Shape;16169;p88"/>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0" name="Google Shape;16170;p88"/>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1" name="Google Shape;16171;p88"/>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2" name="Google Shape;16172;p88"/>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3" name="Google Shape;16173;p88"/>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74" name="Google Shape;16174;p88"/>
          <p:cNvGrpSpPr/>
          <p:nvPr/>
        </p:nvGrpSpPr>
        <p:grpSpPr>
          <a:xfrm>
            <a:off x="866267" y="1591460"/>
            <a:ext cx="367397" cy="183711"/>
            <a:chOff x="866267" y="1591460"/>
            <a:chExt cx="367397" cy="183711"/>
          </a:xfrm>
        </p:grpSpPr>
        <p:sp>
          <p:nvSpPr>
            <p:cNvPr id="16175" name="Google Shape;16175;p88"/>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6" name="Google Shape;16176;p88"/>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7" name="Google Shape;16177;p88"/>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8" name="Google Shape;16178;p88"/>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9" name="Google Shape;16179;p88"/>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0" name="Google Shape;16180;p88"/>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1" name="Google Shape;16181;p88"/>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2" name="Google Shape;16182;p88"/>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3" name="Google Shape;16183;p88"/>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4" name="Google Shape;16184;p88"/>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5" name="Google Shape;16185;p88"/>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6" name="Google Shape;16186;p88"/>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7" name="Google Shape;16187;p88"/>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8" name="Google Shape;16188;p88"/>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9" name="Google Shape;16189;p88"/>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0" name="Google Shape;16190;p88"/>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1" name="Google Shape;16191;p88"/>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2" name="Google Shape;16192;p88"/>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193" name="Google Shape;16193;p88"/>
          <p:cNvGrpSpPr/>
          <p:nvPr/>
        </p:nvGrpSpPr>
        <p:grpSpPr>
          <a:xfrm>
            <a:off x="3117843" y="1499892"/>
            <a:ext cx="327440" cy="366743"/>
            <a:chOff x="3117843" y="1499892"/>
            <a:chExt cx="327440" cy="366743"/>
          </a:xfrm>
        </p:grpSpPr>
        <p:sp>
          <p:nvSpPr>
            <p:cNvPr id="16194" name="Google Shape;16194;p88"/>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5" name="Google Shape;16195;p88"/>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6" name="Google Shape;16196;p88"/>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7" name="Google Shape;16197;p88"/>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8" name="Google Shape;16198;p88"/>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9" name="Google Shape;16199;p88"/>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0" name="Google Shape;16200;p88"/>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01" name="Google Shape;16201;p88"/>
          <p:cNvGrpSpPr/>
          <p:nvPr/>
        </p:nvGrpSpPr>
        <p:grpSpPr>
          <a:xfrm>
            <a:off x="2667005" y="1499997"/>
            <a:ext cx="336770" cy="366638"/>
            <a:chOff x="2667005" y="1499997"/>
            <a:chExt cx="336770" cy="366638"/>
          </a:xfrm>
        </p:grpSpPr>
        <p:sp>
          <p:nvSpPr>
            <p:cNvPr id="16202" name="Google Shape;16202;p88"/>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3" name="Google Shape;16203;p88"/>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4" name="Google Shape;16204;p88"/>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5" name="Google Shape;16205;p88"/>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6" name="Google Shape;16206;p88"/>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7" name="Google Shape;16207;p88"/>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8" name="Google Shape;16208;p88"/>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9" name="Google Shape;16209;p88"/>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0" name="Google Shape;16210;p88"/>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1" name="Google Shape;16211;p88"/>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2" name="Google Shape;16212;p88"/>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3" name="Google Shape;16213;p88"/>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4" name="Google Shape;16214;p88"/>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5" name="Google Shape;16215;p88"/>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6" name="Google Shape;16216;p88"/>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7" name="Google Shape;16217;p88"/>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8" name="Google Shape;16218;p88"/>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9" name="Google Shape;16219;p88"/>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0" name="Google Shape;16220;p88"/>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21" name="Google Shape;16221;p88"/>
          <p:cNvGrpSpPr/>
          <p:nvPr/>
        </p:nvGrpSpPr>
        <p:grpSpPr>
          <a:xfrm>
            <a:off x="3564866" y="1499997"/>
            <a:ext cx="326473" cy="366639"/>
            <a:chOff x="3564866" y="1499997"/>
            <a:chExt cx="326473" cy="366639"/>
          </a:xfrm>
        </p:grpSpPr>
        <p:sp>
          <p:nvSpPr>
            <p:cNvPr id="16222" name="Google Shape;16222;p88"/>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3" name="Google Shape;16223;p88"/>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4" name="Google Shape;16224;p88"/>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5" name="Google Shape;16225;p88"/>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6" name="Google Shape;16226;p88"/>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7" name="Google Shape;16227;p88"/>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8" name="Google Shape;16228;p88"/>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9" name="Google Shape;16229;p88"/>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0" name="Google Shape;16230;p88"/>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31" name="Google Shape;16231;p88"/>
          <p:cNvGrpSpPr/>
          <p:nvPr/>
        </p:nvGrpSpPr>
        <p:grpSpPr>
          <a:xfrm>
            <a:off x="1314074" y="1499997"/>
            <a:ext cx="364392" cy="366639"/>
            <a:chOff x="1314074" y="1499997"/>
            <a:chExt cx="364392" cy="366639"/>
          </a:xfrm>
        </p:grpSpPr>
        <p:sp>
          <p:nvSpPr>
            <p:cNvPr id="16232" name="Google Shape;16232;p88"/>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3" name="Google Shape;16233;p88"/>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4" name="Google Shape;16234;p88"/>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5" name="Google Shape;16235;p88"/>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6" name="Google Shape;16236;p88"/>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7" name="Google Shape;16237;p88"/>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8" name="Google Shape;16238;p88"/>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9" name="Google Shape;16239;p8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0" name="Google Shape;16240;p88"/>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1" name="Google Shape;16241;p8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2" name="Google Shape;16242;p88"/>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3" name="Google Shape;16243;p88"/>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44" name="Google Shape;16244;p88"/>
          <p:cNvGrpSpPr/>
          <p:nvPr/>
        </p:nvGrpSpPr>
        <p:grpSpPr>
          <a:xfrm>
            <a:off x="2220479" y="1499997"/>
            <a:ext cx="337005" cy="366639"/>
            <a:chOff x="2220479" y="1499997"/>
            <a:chExt cx="337005" cy="366639"/>
          </a:xfrm>
        </p:grpSpPr>
        <p:sp>
          <p:nvSpPr>
            <p:cNvPr id="16245" name="Google Shape;16245;p88"/>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6" name="Google Shape;16246;p88"/>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7" name="Google Shape;16247;p88"/>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8" name="Google Shape;16248;p88"/>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9" name="Google Shape;16249;p88"/>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0" name="Google Shape;16250;p88"/>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1" name="Google Shape;16251;p88"/>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2" name="Google Shape;16252;p88"/>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3" name="Google Shape;16253;p88"/>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4" name="Google Shape;16254;p88"/>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5" name="Google Shape;16255;p88"/>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56" name="Google Shape;16256;p88"/>
          <p:cNvGrpSpPr/>
          <p:nvPr/>
        </p:nvGrpSpPr>
        <p:grpSpPr>
          <a:xfrm>
            <a:off x="4105155" y="2425976"/>
            <a:ext cx="87230" cy="366430"/>
            <a:chOff x="4105155" y="2425976"/>
            <a:chExt cx="87230" cy="366430"/>
          </a:xfrm>
        </p:grpSpPr>
        <p:sp>
          <p:nvSpPr>
            <p:cNvPr id="16257" name="Google Shape;16257;p88"/>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8" name="Google Shape;16258;p88"/>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9" name="Google Shape;16259;p88"/>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0" name="Google Shape;16260;p88"/>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1" name="Google Shape;16261;p88"/>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2" name="Google Shape;16262;p88"/>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63" name="Google Shape;16263;p88"/>
          <p:cNvGrpSpPr/>
          <p:nvPr/>
        </p:nvGrpSpPr>
        <p:grpSpPr>
          <a:xfrm>
            <a:off x="1808109" y="2426002"/>
            <a:ext cx="267884" cy="366639"/>
            <a:chOff x="1808109" y="2426002"/>
            <a:chExt cx="267884" cy="366639"/>
          </a:xfrm>
        </p:grpSpPr>
        <p:sp>
          <p:nvSpPr>
            <p:cNvPr id="16264" name="Google Shape;16264;p88"/>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5" name="Google Shape;16265;p88"/>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6" name="Google Shape;16266;p88"/>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7" name="Google Shape;16267;p88"/>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8" name="Google Shape;16268;p88"/>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9" name="Google Shape;16269;p88"/>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0" name="Google Shape;16270;p88"/>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1" name="Google Shape;16271;p88"/>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2" name="Google Shape;16272;p88"/>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3" name="Google Shape;16273;p88"/>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4" name="Google Shape;16274;p88"/>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5" name="Google Shape;16275;p88"/>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6" name="Google Shape;16276;p88"/>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7" name="Google Shape;16277;p88"/>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8" name="Google Shape;16278;p88"/>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9" name="Google Shape;16279;p88"/>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0" name="Google Shape;16280;p88"/>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1" name="Google Shape;16281;p88"/>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2" name="Google Shape;16282;p88"/>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3" name="Google Shape;16283;p88"/>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4" name="Google Shape;16284;p88"/>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85" name="Google Shape;16285;p88"/>
          <p:cNvGrpSpPr/>
          <p:nvPr/>
        </p:nvGrpSpPr>
        <p:grpSpPr>
          <a:xfrm>
            <a:off x="3603568" y="2426002"/>
            <a:ext cx="207597" cy="366639"/>
            <a:chOff x="3603568" y="2426002"/>
            <a:chExt cx="207597" cy="366639"/>
          </a:xfrm>
        </p:grpSpPr>
        <p:sp>
          <p:nvSpPr>
            <p:cNvPr id="16286" name="Google Shape;16286;p88"/>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7" name="Google Shape;16287;p88"/>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8" name="Google Shape;16288;p88"/>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9" name="Google Shape;16289;p88"/>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0" name="Google Shape;16290;p88"/>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1" name="Google Shape;16291;p88"/>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292" name="Google Shape;16292;p88"/>
          <p:cNvGrpSpPr/>
          <p:nvPr/>
        </p:nvGrpSpPr>
        <p:grpSpPr>
          <a:xfrm>
            <a:off x="2246115" y="2426002"/>
            <a:ext cx="274417" cy="366404"/>
            <a:chOff x="2246115" y="2426002"/>
            <a:chExt cx="274417" cy="366404"/>
          </a:xfrm>
        </p:grpSpPr>
        <p:sp>
          <p:nvSpPr>
            <p:cNvPr id="16293" name="Google Shape;16293;p88"/>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4" name="Google Shape;16294;p88"/>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5" name="Google Shape;16295;p88"/>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6" name="Google Shape;16296;p88"/>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7" name="Google Shape;16297;p88"/>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8" name="Google Shape;16298;p88"/>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9" name="Google Shape;16299;p88"/>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0" name="Google Shape;16300;p88"/>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01" name="Google Shape;16301;p88"/>
          <p:cNvGrpSpPr/>
          <p:nvPr/>
        </p:nvGrpSpPr>
        <p:grpSpPr>
          <a:xfrm>
            <a:off x="2696666" y="2426002"/>
            <a:ext cx="256099" cy="366639"/>
            <a:chOff x="2696666" y="2426002"/>
            <a:chExt cx="256099" cy="366639"/>
          </a:xfrm>
        </p:grpSpPr>
        <p:sp>
          <p:nvSpPr>
            <p:cNvPr id="16302" name="Google Shape;16302;p88"/>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3" name="Google Shape;16303;p88"/>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4" name="Google Shape;16304;p88"/>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5" name="Google Shape;16305;p88"/>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6" name="Google Shape;16306;p88"/>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7" name="Google Shape;16307;p88"/>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08" name="Google Shape;16308;p88"/>
          <p:cNvGrpSpPr/>
          <p:nvPr/>
        </p:nvGrpSpPr>
        <p:grpSpPr>
          <a:xfrm>
            <a:off x="3149072" y="2426002"/>
            <a:ext cx="225863" cy="366429"/>
            <a:chOff x="3149072" y="2426002"/>
            <a:chExt cx="225863" cy="366429"/>
          </a:xfrm>
        </p:grpSpPr>
        <p:sp>
          <p:nvSpPr>
            <p:cNvPr id="16309" name="Google Shape;16309;p88"/>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0" name="Google Shape;16310;p88"/>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1" name="Google Shape;16311;p88"/>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2" name="Google Shape;16312;p88"/>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3" name="Google Shape;16313;p88"/>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4" name="Google Shape;16314;p88"/>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5" name="Google Shape;16315;p88"/>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6" name="Google Shape;16316;p88"/>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7" name="Google Shape;16317;p88"/>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8" name="Google Shape;16318;p88"/>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9" name="Google Shape;16319;p88"/>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20" name="Google Shape;16320;p88"/>
          <p:cNvGrpSpPr/>
          <p:nvPr/>
        </p:nvGrpSpPr>
        <p:grpSpPr>
          <a:xfrm>
            <a:off x="1361556" y="2425923"/>
            <a:ext cx="283224" cy="366482"/>
            <a:chOff x="1361556" y="2425923"/>
            <a:chExt cx="283224" cy="366482"/>
          </a:xfrm>
        </p:grpSpPr>
        <p:sp>
          <p:nvSpPr>
            <p:cNvPr id="16321" name="Google Shape;16321;p88"/>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2" name="Google Shape;16322;p88"/>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3" name="Google Shape;16323;p88"/>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4" name="Google Shape;16324;p88"/>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5" name="Google Shape;16325;p88"/>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6" name="Google Shape;16326;p88"/>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7" name="Google Shape;16327;p88"/>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8" name="Google Shape;16328;p88"/>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9" name="Google Shape;16329;p88"/>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0" name="Google Shape;16330;p88"/>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1" name="Google Shape;16331;p88"/>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2" name="Google Shape;16332;p88"/>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3" name="Google Shape;16333;p88"/>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4" name="Google Shape;16334;p88"/>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5" name="Google Shape;16335;p88"/>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6" name="Google Shape;16336;p88"/>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7" name="Google Shape;16337;p88"/>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8" name="Google Shape;16338;p88"/>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9" name="Google Shape;16339;p88"/>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0" name="Google Shape;16340;p88"/>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41" name="Google Shape;16341;p88"/>
          <p:cNvGrpSpPr/>
          <p:nvPr/>
        </p:nvGrpSpPr>
        <p:grpSpPr>
          <a:xfrm>
            <a:off x="3973735" y="2891056"/>
            <a:ext cx="361882" cy="366978"/>
            <a:chOff x="3973735" y="2891056"/>
            <a:chExt cx="361882" cy="366978"/>
          </a:xfrm>
        </p:grpSpPr>
        <p:sp>
          <p:nvSpPr>
            <p:cNvPr id="16342" name="Google Shape;16342;p88"/>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3" name="Google Shape;16343;p88"/>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4" name="Google Shape;16344;p88"/>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5" name="Google Shape;16345;p88"/>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6" name="Google Shape;16346;p88"/>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7" name="Google Shape;16347;p88"/>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8" name="Google Shape;16348;p88"/>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9" name="Google Shape;16349;p88"/>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0" name="Google Shape;16350;p88"/>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1" name="Google Shape;16351;p88"/>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2" name="Google Shape;16352;p88"/>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3" name="Google Shape;16353;p88"/>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4" name="Google Shape;16354;p8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5" name="Google Shape;16355;p88"/>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6" name="Google Shape;16356;p88"/>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7" name="Google Shape;16357;p88"/>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8" name="Google Shape;16358;p8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59" name="Google Shape;16359;p88"/>
          <p:cNvGrpSpPr/>
          <p:nvPr/>
        </p:nvGrpSpPr>
        <p:grpSpPr>
          <a:xfrm>
            <a:off x="3527941" y="2916744"/>
            <a:ext cx="366665" cy="315655"/>
            <a:chOff x="3527941" y="2916744"/>
            <a:chExt cx="366665" cy="315655"/>
          </a:xfrm>
        </p:grpSpPr>
        <p:sp>
          <p:nvSpPr>
            <p:cNvPr id="16360" name="Google Shape;16360;p88"/>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1" name="Google Shape;16361;p88"/>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2" name="Google Shape;16362;p88"/>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3" name="Google Shape;16363;p88"/>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4" name="Google Shape;16364;p88"/>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5" name="Google Shape;16365;p88"/>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6" name="Google Shape;16366;p88"/>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95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7" name="Google Shape;16367;p88"/>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8" name="Google Shape;16368;p88"/>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9" name="Google Shape;16369;p88"/>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0" name="Google Shape;16370;p88"/>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1" name="Google Shape;16371;p88"/>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2" name="Google Shape;16372;p88"/>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3" name="Google Shape;16373;p88"/>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4" name="Google Shape;16374;p88"/>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5" name="Google Shape;16375;p88"/>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95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6" name="Google Shape;16376;p88"/>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7" name="Google Shape;16377;p88"/>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8" name="Google Shape;16378;p88"/>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9" name="Google Shape;16379;p88"/>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0" name="Google Shape;16380;p88"/>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1" name="Google Shape;16381;p88"/>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2" name="Google Shape;16382;p88"/>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3" name="Google Shape;16383;p88"/>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4" name="Google Shape;16384;p88"/>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5" name="Google Shape;16385;p88"/>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6" name="Google Shape;16386;p88"/>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7" name="Google Shape;16387;p88"/>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8" name="Google Shape;16388;p88"/>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9" name="Google Shape;16389;p88"/>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90" name="Google Shape;16390;p88"/>
          <p:cNvGrpSpPr/>
          <p:nvPr/>
        </p:nvGrpSpPr>
        <p:grpSpPr>
          <a:xfrm>
            <a:off x="2640873" y="2891631"/>
            <a:ext cx="366404" cy="366403"/>
            <a:chOff x="2640873" y="2891631"/>
            <a:chExt cx="366404" cy="366403"/>
          </a:xfrm>
        </p:grpSpPr>
        <p:sp>
          <p:nvSpPr>
            <p:cNvPr id="16391" name="Google Shape;16391;p88"/>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2" name="Google Shape;16392;p88"/>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3" name="Google Shape;16393;p88"/>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4" name="Google Shape;16394;p88"/>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5" name="Google Shape;16395;p88"/>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6" name="Google Shape;16396;p88"/>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7" name="Google Shape;16397;p88"/>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8" name="Google Shape;16398;p88"/>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9" name="Google Shape;16399;p88"/>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0" name="Google Shape;16400;p88"/>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1" name="Google Shape;16401;p88"/>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2" name="Google Shape;16402;p88"/>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3" name="Google Shape;16403;p88"/>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4" name="Google Shape;16404;p88"/>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05" name="Google Shape;16405;p88"/>
          <p:cNvGrpSpPr/>
          <p:nvPr/>
        </p:nvGrpSpPr>
        <p:grpSpPr>
          <a:xfrm>
            <a:off x="2197091" y="2938120"/>
            <a:ext cx="366665" cy="273189"/>
            <a:chOff x="2197091" y="2938120"/>
            <a:chExt cx="366665" cy="273189"/>
          </a:xfrm>
        </p:grpSpPr>
        <p:sp>
          <p:nvSpPr>
            <p:cNvPr id="16406" name="Google Shape;16406;p88"/>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7" name="Google Shape;16407;p88"/>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8" name="Google Shape;16408;p88"/>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9" name="Google Shape;16409;p8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0" name="Google Shape;16410;p8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1" name="Google Shape;16411;p88"/>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2" name="Google Shape;16412;p88"/>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3" name="Google Shape;16413;p88"/>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4" name="Google Shape;16414;p88"/>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5" name="Google Shape;16415;p88"/>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6" name="Google Shape;16416;p88"/>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7" name="Google Shape;16417;p88"/>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8" name="Google Shape;16418;p88"/>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9" name="Google Shape;16419;p88"/>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0" name="Google Shape;16420;p88"/>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1" name="Google Shape;16421;p88"/>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2" name="Google Shape;16422;p88"/>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3" name="Google Shape;16423;p88"/>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4" name="Google Shape;16424;p88"/>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5" name="Google Shape;16425;p88"/>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6" name="Google Shape;16426;p88"/>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7" name="Google Shape;16427;p88"/>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8" name="Google Shape;16428;p88"/>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9" name="Google Shape;16429;p88"/>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30" name="Google Shape;16430;p88"/>
          <p:cNvGrpSpPr/>
          <p:nvPr/>
        </p:nvGrpSpPr>
        <p:grpSpPr>
          <a:xfrm>
            <a:off x="1753570" y="2892127"/>
            <a:ext cx="366666" cy="365202"/>
            <a:chOff x="1753570" y="2892127"/>
            <a:chExt cx="366666" cy="365202"/>
          </a:xfrm>
        </p:grpSpPr>
        <p:sp>
          <p:nvSpPr>
            <p:cNvPr id="16431" name="Google Shape;16431;p8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2" name="Google Shape;16432;p88"/>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3" name="Google Shape;16433;p88"/>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4" name="Google Shape;16434;p88"/>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5" name="Google Shape;16435;p88"/>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6" name="Google Shape;16436;p88"/>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7" name="Google Shape;16437;p88"/>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8" name="Google Shape;16438;p88"/>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9" name="Google Shape;16439;p88"/>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0" name="Google Shape;16440;p88"/>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1" name="Google Shape;16441;p88"/>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2" name="Google Shape;16442;p88"/>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3" name="Google Shape;16443;p88"/>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4" name="Google Shape;16444;p88"/>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5" name="Google Shape;16445;p88"/>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6" name="Google Shape;16446;p88"/>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7" name="Google Shape;16447;p88"/>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8" name="Google Shape;16448;p8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449" name="Google Shape;16449;p88"/>
          <p:cNvGrpSpPr/>
          <p:nvPr/>
        </p:nvGrpSpPr>
        <p:grpSpPr>
          <a:xfrm>
            <a:off x="1303751" y="3807339"/>
            <a:ext cx="367685" cy="366561"/>
            <a:chOff x="1303751" y="3807339"/>
            <a:chExt cx="367685" cy="366561"/>
          </a:xfrm>
        </p:grpSpPr>
        <p:sp>
          <p:nvSpPr>
            <p:cNvPr id="16450" name="Google Shape;16450;p88"/>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1" name="Google Shape;16451;p88"/>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2" name="Google Shape;16452;p88"/>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3" name="Google Shape;16453;p88"/>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4" name="Google Shape;16454;p88"/>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5" name="Google Shape;16455;p88"/>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6" name="Google Shape;16456;p88"/>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7" name="Google Shape;16457;p88"/>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8" name="Google Shape;16458;p88"/>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9" name="Google Shape;16459;p88"/>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0" name="Google Shape;16460;p88"/>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1" name="Google Shape;16461;p88"/>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2" name="Google Shape;16462;p88"/>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3" name="Google Shape;16463;p88"/>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4" name="Google Shape;16464;p88"/>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5" name="Google Shape;16465;p88"/>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6" name="Google Shape;16466;p88"/>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7" name="Google Shape;16467;p88"/>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8" name="Google Shape;16468;p88"/>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9" name="Google Shape;16469;p88"/>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0" name="Google Shape;16470;p88"/>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1" name="Google Shape;16471;p88"/>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2" name="Google Shape;16472;p88"/>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3" name="Google Shape;16473;p88"/>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4" name="Google Shape;16474;p88"/>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5" name="Google Shape;16475;p88"/>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6" name="Google Shape;16476;p88"/>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7" name="Google Shape;16477;p88"/>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8" name="Google Shape;16478;p88"/>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9" name="Google Shape;16479;p88"/>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0" name="Google Shape;16480;p88"/>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1" name="Google Shape;16481;p88"/>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2" name="Google Shape;16482;p88"/>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3" name="Google Shape;16483;p88"/>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4" name="Google Shape;16484;p88"/>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5" name="Google Shape;16485;p88"/>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6" name="Google Shape;16486;p88"/>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7" name="Google Shape;16487;p88"/>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8" name="Google Shape;16488;p88"/>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9" name="Google Shape;16489;p88"/>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0" name="Google Shape;16490;p88"/>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491" name="Google Shape;16491;p88"/>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6492" name="Google Shape;16492;p88"/>
          <p:cNvGrpSpPr/>
          <p:nvPr/>
        </p:nvGrpSpPr>
        <p:grpSpPr>
          <a:xfrm>
            <a:off x="1310049" y="2891421"/>
            <a:ext cx="384749" cy="366613"/>
            <a:chOff x="1310049" y="2891421"/>
            <a:chExt cx="384749" cy="366613"/>
          </a:xfrm>
        </p:grpSpPr>
        <p:sp>
          <p:nvSpPr>
            <p:cNvPr id="16493" name="Google Shape;16493;p88"/>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4" name="Google Shape;16494;p88"/>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5" name="Google Shape;16495;p88"/>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6" name="Google Shape;16496;p88"/>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7" name="Google Shape;16497;p88"/>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8" name="Google Shape;16498;p88"/>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9" name="Google Shape;16499;p88"/>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0" name="Google Shape;16500;p88"/>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1" name="Google Shape;16501;p88"/>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2" name="Google Shape;16502;p88"/>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3" name="Google Shape;16503;p88"/>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4" name="Google Shape;16504;p88"/>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5" name="Google Shape;16505;p88"/>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6" name="Google Shape;16506;p88"/>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07" name="Google Shape;16507;p88"/>
          <p:cNvGrpSpPr/>
          <p:nvPr/>
        </p:nvGrpSpPr>
        <p:grpSpPr>
          <a:xfrm>
            <a:off x="849673" y="2891343"/>
            <a:ext cx="383468" cy="366665"/>
            <a:chOff x="849673" y="2891343"/>
            <a:chExt cx="383468" cy="366665"/>
          </a:xfrm>
        </p:grpSpPr>
        <p:sp>
          <p:nvSpPr>
            <p:cNvPr id="16508" name="Google Shape;16508;p88"/>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9" name="Google Shape;16509;p88"/>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0" name="Google Shape;16510;p88"/>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1" name="Google Shape;16511;p88"/>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2" name="Google Shape;16512;p88"/>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3" name="Google Shape;16513;p88"/>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4" name="Google Shape;16514;p88"/>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5" name="Google Shape;16515;p88"/>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6" name="Google Shape;16516;p88"/>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7" name="Google Shape;16517;p88"/>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8" name="Google Shape;16518;p88"/>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9" name="Google Shape;16519;p88"/>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20" name="Google Shape;16520;p88"/>
          <p:cNvGrpSpPr/>
          <p:nvPr/>
        </p:nvGrpSpPr>
        <p:grpSpPr>
          <a:xfrm>
            <a:off x="920257" y="2426002"/>
            <a:ext cx="278023" cy="366508"/>
            <a:chOff x="920257" y="2426002"/>
            <a:chExt cx="278023" cy="366508"/>
          </a:xfrm>
        </p:grpSpPr>
        <p:sp>
          <p:nvSpPr>
            <p:cNvPr id="16521" name="Google Shape;16521;p88"/>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2" name="Google Shape;16522;p88"/>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3" name="Google Shape;16523;p88"/>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4" name="Google Shape;16524;p88"/>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5" name="Google Shape;16525;p88"/>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6" name="Google Shape;16526;p88"/>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7" name="Google Shape;16527;p88"/>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8" name="Google Shape;16528;p88"/>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9" name="Google Shape;16529;p88"/>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0" name="Google Shape;16530;p88"/>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1" name="Google Shape;16531;p88"/>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2" name="Google Shape;16532;p88"/>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3" name="Google Shape;16533;p88"/>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34" name="Google Shape;16534;p88"/>
          <p:cNvGrpSpPr/>
          <p:nvPr/>
        </p:nvGrpSpPr>
        <p:grpSpPr>
          <a:xfrm>
            <a:off x="866528" y="4274484"/>
            <a:ext cx="349810" cy="366665"/>
            <a:chOff x="866528" y="4274484"/>
            <a:chExt cx="349810" cy="366665"/>
          </a:xfrm>
        </p:grpSpPr>
        <p:sp>
          <p:nvSpPr>
            <p:cNvPr id="16535" name="Google Shape;16535;p88"/>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6" name="Google Shape;16536;p88"/>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7" name="Google Shape;16537;p88"/>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8" name="Google Shape;16538;p88"/>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9" name="Google Shape;16539;p88"/>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0" name="Google Shape;16540;p88"/>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1" name="Google Shape;16541;p88"/>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2" name="Google Shape;16542;p88"/>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3" name="Google Shape;16543;p88"/>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4" name="Google Shape;16544;p88"/>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5" name="Google Shape;16545;p88"/>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46" name="Google Shape;16546;p88"/>
          <p:cNvGrpSpPr/>
          <p:nvPr/>
        </p:nvGrpSpPr>
        <p:grpSpPr>
          <a:xfrm>
            <a:off x="1388708" y="4274484"/>
            <a:ext cx="330211" cy="366665"/>
            <a:chOff x="1388708" y="4274484"/>
            <a:chExt cx="330211" cy="366665"/>
          </a:xfrm>
        </p:grpSpPr>
        <p:sp>
          <p:nvSpPr>
            <p:cNvPr id="16547" name="Google Shape;16547;p88"/>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8" name="Google Shape;16548;p88"/>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9" name="Google Shape;16549;p88"/>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0" name="Google Shape;16550;p88"/>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1" name="Google Shape;16551;p88"/>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2" name="Google Shape;16552;p88"/>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3" name="Google Shape;16553;p88"/>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4" name="Google Shape;16554;p88"/>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5" name="Google Shape;16555;p88"/>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6" name="Google Shape;16556;p88"/>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7" name="Google Shape;16557;p88"/>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8" name="Google Shape;16558;p88"/>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9" name="Google Shape;16559;p88"/>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0" name="Google Shape;16560;p88"/>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1" name="Google Shape;16561;p88"/>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2" name="Google Shape;16562;p88"/>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3" name="Google Shape;16563;p88"/>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4" name="Google Shape;16564;p88"/>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5" name="Google Shape;16565;p88"/>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6" name="Google Shape;16566;p88"/>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67" name="Google Shape;16567;p88"/>
          <p:cNvGrpSpPr/>
          <p:nvPr/>
        </p:nvGrpSpPr>
        <p:grpSpPr>
          <a:xfrm>
            <a:off x="1874694" y="4293326"/>
            <a:ext cx="375446" cy="328982"/>
            <a:chOff x="1874694" y="4293326"/>
            <a:chExt cx="375446" cy="328982"/>
          </a:xfrm>
        </p:grpSpPr>
        <p:sp>
          <p:nvSpPr>
            <p:cNvPr id="16568" name="Google Shape;16568;p88"/>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9" name="Google Shape;16569;p88"/>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0" name="Google Shape;16570;p88"/>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1" name="Google Shape;16571;p88"/>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2" name="Google Shape;16572;p88"/>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3" name="Google Shape;16573;p88"/>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4" name="Google Shape;16574;p88"/>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5" name="Google Shape;16575;p88"/>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6" name="Google Shape;16576;p88"/>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7" name="Google Shape;16577;p88"/>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8" name="Google Shape;16578;p88"/>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9" name="Google Shape;16579;p88"/>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0" name="Google Shape;16580;p88"/>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1" name="Google Shape;16581;p88"/>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2" name="Google Shape;16582;p88"/>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3" name="Google Shape;16583;p88"/>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4" name="Google Shape;16584;p88"/>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5" name="Google Shape;16585;p88"/>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6" name="Google Shape;16586;p88"/>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7" name="Google Shape;16587;p88"/>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8" name="Google Shape;16588;p88"/>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9" name="Google Shape;16589;p88"/>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590" name="Google Shape;16590;p88"/>
          <p:cNvGrpSpPr/>
          <p:nvPr/>
        </p:nvGrpSpPr>
        <p:grpSpPr>
          <a:xfrm>
            <a:off x="2396116" y="4293090"/>
            <a:ext cx="366665" cy="329715"/>
            <a:chOff x="2396116" y="4293090"/>
            <a:chExt cx="366665" cy="329715"/>
          </a:xfrm>
        </p:grpSpPr>
        <p:sp>
          <p:nvSpPr>
            <p:cNvPr id="16591" name="Google Shape;16591;p88"/>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2" name="Google Shape;16592;p88"/>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3" name="Google Shape;16593;p88"/>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4" name="Google Shape;16594;p88"/>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5" name="Google Shape;16595;p88"/>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6" name="Google Shape;16596;p88"/>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7" name="Google Shape;16597;p88"/>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8" name="Google Shape;16598;p88"/>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9" name="Google Shape;16599;p88"/>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0" name="Google Shape;16600;p88"/>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1" name="Google Shape;16601;p88"/>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2" name="Google Shape;16602;p88"/>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3" name="Google Shape;16603;p88"/>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04" name="Google Shape;16604;p88"/>
          <p:cNvGrpSpPr/>
          <p:nvPr/>
        </p:nvGrpSpPr>
        <p:grpSpPr>
          <a:xfrm>
            <a:off x="2908757" y="4289824"/>
            <a:ext cx="367162" cy="336117"/>
            <a:chOff x="2908757" y="4289824"/>
            <a:chExt cx="367162" cy="336117"/>
          </a:xfrm>
        </p:grpSpPr>
        <p:sp>
          <p:nvSpPr>
            <p:cNvPr id="16605" name="Google Shape;16605;p88"/>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6" name="Google Shape;16606;p88"/>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7" name="Google Shape;16607;p88"/>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8" name="Google Shape;16608;p88"/>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9" name="Google Shape;16609;p88"/>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0" name="Google Shape;16610;p88"/>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1" name="Google Shape;16611;p88"/>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2" name="Google Shape;16612;p88"/>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3" name="Google Shape;16613;p88"/>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4" name="Google Shape;16614;p88"/>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5" name="Google Shape;16615;p88"/>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6" name="Google Shape;16616;p88"/>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7" name="Google Shape;16617;p88"/>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8" name="Google Shape;16618;p88"/>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9" name="Google Shape;16619;p88"/>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0" name="Google Shape;16620;p88"/>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1" name="Google Shape;16621;p88"/>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2" name="Google Shape;16622;p88"/>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3" name="Google Shape;16623;p88"/>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4" name="Google Shape;16624;p88"/>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5" name="Google Shape;16625;p88"/>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6" name="Google Shape;16626;p88"/>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7" name="Google Shape;16627;p88"/>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8" name="Google Shape;16628;p88"/>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9" name="Google Shape;16629;p88"/>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0" name="Google Shape;16630;p88"/>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1" name="Google Shape;16631;p88"/>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32" name="Google Shape;16632;p88"/>
          <p:cNvGrpSpPr/>
          <p:nvPr/>
        </p:nvGrpSpPr>
        <p:grpSpPr>
          <a:xfrm>
            <a:off x="3082408" y="2919540"/>
            <a:ext cx="368651" cy="310349"/>
            <a:chOff x="3082408" y="2919540"/>
            <a:chExt cx="368651" cy="310349"/>
          </a:xfrm>
        </p:grpSpPr>
        <p:sp>
          <p:nvSpPr>
            <p:cNvPr id="16633" name="Google Shape;16633;p88"/>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4" name="Google Shape;16634;p88"/>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5" name="Google Shape;16635;p88"/>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6" name="Google Shape;16636;p88"/>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7" name="Google Shape;16637;p88"/>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8" name="Google Shape;16638;p88"/>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9" name="Google Shape;16639;p88"/>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0" name="Google Shape;16640;p88"/>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1" name="Google Shape;16641;p88"/>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2" name="Google Shape;16642;p88"/>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3" name="Google Shape;16643;p88"/>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4" name="Google Shape;16644;p88"/>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45" name="Google Shape;16645;p88"/>
          <p:cNvGrpSpPr/>
          <p:nvPr/>
        </p:nvGrpSpPr>
        <p:grpSpPr>
          <a:xfrm>
            <a:off x="7069130" y="2424800"/>
            <a:ext cx="366169" cy="360497"/>
            <a:chOff x="7069130" y="2424800"/>
            <a:chExt cx="366169" cy="360497"/>
          </a:xfrm>
        </p:grpSpPr>
        <p:sp>
          <p:nvSpPr>
            <p:cNvPr id="16646" name="Google Shape;16646;p88"/>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7" name="Google Shape;16647;p88"/>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8" name="Google Shape;16648;p88"/>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9" name="Google Shape;16649;p88"/>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0" name="Google Shape;16650;p88"/>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1" name="Google Shape;16651;p88"/>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2" name="Google Shape;16652;p88"/>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3" name="Google Shape;16653;p88"/>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4" name="Google Shape;16654;p88"/>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5" name="Google Shape;16655;p88"/>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6" name="Google Shape;16656;p88"/>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7" name="Google Shape;16657;p88"/>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8" name="Google Shape;16658;p88"/>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9" name="Google Shape;16659;p88"/>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0" name="Google Shape;16660;p88"/>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1" name="Google Shape;16661;p88"/>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2" name="Google Shape;16662;p88"/>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3" name="Google Shape;16663;p88"/>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4" name="Google Shape;16664;p88"/>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5" name="Google Shape;16665;p88"/>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66" name="Google Shape;16666;p88"/>
          <p:cNvGrpSpPr/>
          <p:nvPr/>
        </p:nvGrpSpPr>
        <p:grpSpPr>
          <a:xfrm>
            <a:off x="4885655" y="2424721"/>
            <a:ext cx="281473" cy="360628"/>
            <a:chOff x="4885655" y="2424721"/>
            <a:chExt cx="281473" cy="360628"/>
          </a:xfrm>
        </p:grpSpPr>
        <p:sp>
          <p:nvSpPr>
            <p:cNvPr id="16667" name="Google Shape;16667;p88"/>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8" name="Google Shape;16668;p88"/>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9" name="Google Shape;16669;p88"/>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0" name="Google Shape;16670;p88"/>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1" name="Google Shape;16671;p88"/>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2" name="Google Shape;16672;p88"/>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3" name="Google Shape;16673;p88"/>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4" name="Google Shape;16674;p88"/>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5" name="Google Shape;16675;p88"/>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6" name="Google Shape;16676;p88"/>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7" name="Google Shape;16677;p88"/>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78" name="Google Shape;16678;p88"/>
          <p:cNvGrpSpPr/>
          <p:nvPr/>
        </p:nvGrpSpPr>
        <p:grpSpPr>
          <a:xfrm>
            <a:off x="6625609" y="2446777"/>
            <a:ext cx="364130" cy="316726"/>
            <a:chOff x="6625609" y="2446777"/>
            <a:chExt cx="364130" cy="316726"/>
          </a:xfrm>
        </p:grpSpPr>
        <p:sp>
          <p:nvSpPr>
            <p:cNvPr id="16679" name="Google Shape;16679;p88"/>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0" name="Google Shape;16680;p88"/>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1" name="Google Shape;16681;p88"/>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2" name="Google Shape;16682;p88"/>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3" name="Google Shape;16683;p88"/>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4" name="Google Shape;16684;p88"/>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5" name="Google Shape;16685;p88"/>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6" name="Google Shape;16686;p88"/>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7" name="Google Shape;16687;p88"/>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8" name="Google Shape;16688;p88"/>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9" name="Google Shape;16689;p88"/>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0" name="Google Shape;16690;p88"/>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691" name="Google Shape;16691;p88"/>
          <p:cNvGrpSpPr/>
          <p:nvPr/>
        </p:nvGrpSpPr>
        <p:grpSpPr>
          <a:xfrm>
            <a:off x="5757644" y="2012350"/>
            <a:ext cx="360628" cy="298826"/>
            <a:chOff x="5757644" y="2012350"/>
            <a:chExt cx="360628" cy="298826"/>
          </a:xfrm>
        </p:grpSpPr>
        <p:sp>
          <p:nvSpPr>
            <p:cNvPr id="16692" name="Google Shape;16692;p88"/>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3" name="Google Shape;16693;p88"/>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4" name="Google Shape;16694;p88"/>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5" name="Google Shape;16695;p88"/>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6" name="Google Shape;16696;p88"/>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7" name="Google Shape;16697;p88"/>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8" name="Google Shape;16698;p88"/>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9" name="Google Shape;16699;p88"/>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0" name="Google Shape;16700;p88"/>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1" name="Google Shape;16701;p88"/>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2" name="Google Shape;16702;p88"/>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3" name="Google Shape;16703;p88"/>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4" name="Google Shape;16704;p88"/>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5" name="Google Shape;16705;p88"/>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6" name="Google Shape;16706;p88"/>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7" name="Google Shape;16707;p88"/>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8" name="Google Shape;16708;p88"/>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9" name="Google Shape;16709;p88"/>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0" name="Google Shape;16710;p88"/>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1" name="Google Shape;16711;p88"/>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2" name="Google Shape;16712;p88"/>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3" name="Google Shape;16713;p88"/>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14" name="Google Shape;16714;p88"/>
          <p:cNvGrpSpPr/>
          <p:nvPr/>
        </p:nvGrpSpPr>
        <p:grpSpPr>
          <a:xfrm>
            <a:off x="5317625" y="1983474"/>
            <a:ext cx="360629" cy="356839"/>
            <a:chOff x="5317625" y="1983474"/>
            <a:chExt cx="360629" cy="356839"/>
          </a:xfrm>
        </p:grpSpPr>
        <p:sp>
          <p:nvSpPr>
            <p:cNvPr id="16715" name="Google Shape;16715;p88"/>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6" name="Google Shape;16716;p88"/>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7" name="Google Shape;16717;p88"/>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8" name="Google Shape;16718;p88"/>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9" name="Google Shape;16719;p88"/>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0" name="Google Shape;16720;p88"/>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1" name="Google Shape;16721;p88"/>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2" name="Google Shape;16722;p88"/>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3" name="Google Shape;16723;p88"/>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4" name="Google Shape;16724;p88"/>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5" name="Google Shape;16725;p88"/>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6" name="Google Shape;16726;p88"/>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7" name="Google Shape;16727;p88"/>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8" name="Google Shape;16728;p88"/>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9" name="Google Shape;16729;p88"/>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0" name="Google Shape;16730;p88"/>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1" name="Google Shape;16731;p88"/>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2" name="Google Shape;16732;p88"/>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3" name="Google Shape;16733;p88"/>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34" name="Google Shape;16734;p88"/>
          <p:cNvGrpSpPr/>
          <p:nvPr/>
        </p:nvGrpSpPr>
        <p:grpSpPr>
          <a:xfrm>
            <a:off x="6181827" y="2463685"/>
            <a:ext cx="360629" cy="282989"/>
            <a:chOff x="6181827" y="2463685"/>
            <a:chExt cx="360629" cy="282989"/>
          </a:xfrm>
        </p:grpSpPr>
        <p:sp>
          <p:nvSpPr>
            <p:cNvPr id="16735" name="Google Shape;16735;p88"/>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6" name="Google Shape;16736;p88"/>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7" name="Google Shape;16737;p88"/>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8" name="Google Shape;16738;p88"/>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9" name="Google Shape;16739;p88"/>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0" name="Google Shape;16740;p88"/>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1" name="Google Shape;16741;p88"/>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2" name="Google Shape;16742;p88"/>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3" name="Google Shape;16743;p88"/>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4" name="Google Shape;16744;p88"/>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5" name="Google Shape;16745;p88"/>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46" name="Google Shape;16746;p88"/>
          <p:cNvGrpSpPr/>
          <p:nvPr/>
        </p:nvGrpSpPr>
        <p:grpSpPr>
          <a:xfrm>
            <a:off x="5346292" y="3340691"/>
            <a:ext cx="291247" cy="360629"/>
            <a:chOff x="5346292" y="3340691"/>
            <a:chExt cx="291247" cy="360629"/>
          </a:xfrm>
        </p:grpSpPr>
        <p:sp>
          <p:nvSpPr>
            <p:cNvPr id="16747" name="Google Shape;16747;p88"/>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8" name="Google Shape;16748;p88"/>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9" name="Google Shape;16749;p88"/>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0" name="Google Shape;16750;p88"/>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1" name="Google Shape;16751;p88"/>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2" name="Google Shape;16752;p88"/>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3" name="Google Shape;16753;p88"/>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4" name="Google Shape;16754;p88"/>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5" name="Google Shape;16755;p88"/>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6" name="Google Shape;16756;p88"/>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7" name="Google Shape;16757;p88"/>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8" name="Google Shape;16758;p88"/>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9" name="Google Shape;16759;p88"/>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0" name="Google Shape;16760;p88"/>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1" name="Google Shape;16761;p88"/>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2" name="Google Shape;16762;p88"/>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3" name="Google Shape;16763;p88"/>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4" name="Google Shape;16764;p88"/>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5" name="Google Shape;16765;p88"/>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6" name="Google Shape;16766;p88"/>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7" name="Google Shape;16767;p88"/>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8" name="Google Shape;16768;p88"/>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9" name="Google Shape;16769;p88"/>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0" name="Google Shape;16770;p88"/>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1" name="Google Shape;16771;p88"/>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72" name="Google Shape;16772;p88"/>
          <p:cNvGrpSpPr/>
          <p:nvPr/>
        </p:nvGrpSpPr>
        <p:grpSpPr>
          <a:xfrm>
            <a:off x="7969264" y="1981697"/>
            <a:ext cx="337763" cy="360394"/>
            <a:chOff x="7969264" y="1981697"/>
            <a:chExt cx="337763" cy="360394"/>
          </a:xfrm>
        </p:grpSpPr>
        <p:sp>
          <p:nvSpPr>
            <p:cNvPr id="16773" name="Google Shape;16773;p88"/>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4" name="Google Shape;16774;p88"/>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5" name="Google Shape;16775;p88"/>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6" name="Google Shape;16776;p88"/>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7" name="Google Shape;16777;p88"/>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8" name="Google Shape;16778;p88"/>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9" name="Google Shape;16779;p88"/>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0" name="Google Shape;16780;p88"/>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1" name="Google Shape;16781;p88"/>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2" name="Google Shape;16782;p88"/>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3" name="Google Shape;16783;p88"/>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4" name="Google Shape;16784;p88"/>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5" name="Google Shape;16785;p88"/>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6" name="Google Shape;16786;p88"/>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7" name="Google Shape;16787;p88"/>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8" name="Google Shape;16788;p88"/>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9" name="Google Shape;16789;p88"/>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0" name="Google Shape;16790;p88"/>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91" name="Google Shape;16791;p88"/>
          <p:cNvGrpSpPr/>
          <p:nvPr/>
        </p:nvGrpSpPr>
        <p:grpSpPr>
          <a:xfrm>
            <a:off x="5736032" y="2430000"/>
            <a:ext cx="360890" cy="350332"/>
            <a:chOff x="5736032" y="2430000"/>
            <a:chExt cx="360890" cy="350332"/>
          </a:xfrm>
        </p:grpSpPr>
        <p:sp>
          <p:nvSpPr>
            <p:cNvPr id="16792" name="Google Shape;16792;p88"/>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3" name="Google Shape;16793;p88"/>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4" name="Google Shape;16794;p88"/>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5" name="Google Shape;16795;p88"/>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6" name="Google Shape;16796;p88"/>
            <p:cNvSpPr/>
            <p:nvPr/>
          </p:nvSpPr>
          <p:spPr>
            <a:xfrm>
              <a:off x="5736032" y="2430000"/>
              <a:ext cx="360628"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7" name="Google Shape;16797;p88"/>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8" name="Google Shape;16798;p88"/>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9" name="Google Shape;16799;p88"/>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0" name="Google Shape;16800;p88"/>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1" name="Google Shape;16801;p88"/>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2" name="Google Shape;16802;p88"/>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3" name="Google Shape;16803;p88"/>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4" name="Google Shape;16804;p88"/>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5" name="Google Shape;16805;p88"/>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6" name="Google Shape;16806;p88"/>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7" name="Google Shape;16807;p88"/>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8" name="Google Shape;16808;p88"/>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09" name="Google Shape;16809;p88"/>
          <p:cNvGrpSpPr/>
          <p:nvPr/>
        </p:nvGrpSpPr>
        <p:grpSpPr>
          <a:xfrm>
            <a:off x="4877867" y="1995991"/>
            <a:ext cx="360629" cy="331779"/>
            <a:chOff x="4877867" y="1995991"/>
            <a:chExt cx="360629" cy="331779"/>
          </a:xfrm>
        </p:grpSpPr>
        <p:sp>
          <p:nvSpPr>
            <p:cNvPr id="16810" name="Google Shape;16810;p88"/>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1" name="Google Shape;16811;p88"/>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2" name="Google Shape;16812;p88"/>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3" name="Google Shape;16813;p88"/>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4" name="Google Shape;16814;p88"/>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5" name="Google Shape;16815;p88"/>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6" name="Google Shape;16816;p88"/>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7" name="Google Shape;16817;p88"/>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8" name="Google Shape;16818;p88"/>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9" name="Google Shape;16819;p88"/>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0" name="Google Shape;16820;p88"/>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1" name="Google Shape;16821;p88"/>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2" name="Google Shape;16822;p88"/>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3" name="Google Shape;16823;p88"/>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24" name="Google Shape;16824;p88"/>
          <p:cNvGrpSpPr/>
          <p:nvPr/>
        </p:nvGrpSpPr>
        <p:grpSpPr>
          <a:xfrm>
            <a:off x="7050889" y="2913503"/>
            <a:ext cx="363529" cy="339514"/>
            <a:chOff x="7050889" y="2913503"/>
            <a:chExt cx="363529" cy="339514"/>
          </a:xfrm>
        </p:grpSpPr>
        <p:sp>
          <p:nvSpPr>
            <p:cNvPr id="16825" name="Google Shape;16825;p88"/>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6" name="Google Shape;16826;p88"/>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7" name="Google Shape;16827;p88"/>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8" name="Google Shape;16828;p88"/>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9" name="Google Shape;16829;p88"/>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0" name="Google Shape;16830;p88"/>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1" name="Google Shape;16831;p88"/>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2" name="Google Shape;16832;p88"/>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3" name="Google Shape;16833;p88"/>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34" name="Google Shape;16834;p88"/>
          <p:cNvGrpSpPr/>
          <p:nvPr/>
        </p:nvGrpSpPr>
        <p:grpSpPr>
          <a:xfrm>
            <a:off x="7510900" y="1981462"/>
            <a:ext cx="372937" cy="360629"/>
            <a:chOff x="7510900" y="1981462"/>
            <a:chExt cx="372937" cy="360629"/>
          </a:xfrm>
        </p:grpSpPr>
        <p:sp>
          <p:nvSpPr>
            <p:cNvPr id="16835" name="Google Shape;16835;p88"/>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6" name="Google Shape;16836;p88"/>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7" name="Google Shape;16837;p88"/>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8" name="Google Shape;16838;p88"/>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9" name="Google Shape;16839;p88"/>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0" name="Google Shape;16840;p88"/>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1" name="Google Shape;16841;p88"/>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2" name="Google Shape;16842;p88"/>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3" name="Google Shape;16843;p88"/>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4" name="Google Shape;16844;p88"/>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5" name="Google Shape;16845;p88"/>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6" name="Google Shape;16846;p88"/>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7" name="Google Shape;16847;p88"/>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8" name="Google Shape;16848;p88"/>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9" name="Google Shape;16849;p88"/>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0" name="Google Shape;16850;p88"/>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51" name="Google Shape;16851;p88"/>
          <p:cNvGrpSpPr/>
          <p:nvPr/>
        </p:nvGrpSpPr>
        <p:grpSpPr>
          <a:xfrm>
            <a:off x="6599476" y="2918260"/>
            <a:ext cx="360630" cy="329975"/>
            <a:chOff x="6599476" y="2918260"/>
            <a:chExt cx="360630" cy="329975"/>
          </a:xfrm>
        </p:grpSpPr>
        <p:sp>
          <p:nvSpPr>
            <p:cNvPr id="16852" name="Google Shape;16852;p88"/>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3" name="Google Shape;16853;p88"/>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4" name="Google Shape;16854;p88"/>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5" name="Google Shape;16855;p88"/>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6" name="Google Shape;16856;p88"/>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7" name="Google Shape;16857;p88"/>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8" name="Google Shape;16858;p88"/>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9" name="Google Shape;16859;p88"/>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0" name="Google Shape;16860;p88"/>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1" name="Google Shape;16861;p88"/>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2" name="Google Shape;16862;p88"/>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3" name="Google Shape;16863;p88"/>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4" name="Google Shape;16864;p88"/>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5" name="Google Shape;16865;p88"/>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6" name="Google Shape;16866;p88"/>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7" name="Google Shape;16867;p88"/>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8" name="Google Shape;16868;p88"/>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9" name="Google Shape;16869;p88"/>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0" name="Google Shape;16870;p88"/>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1" name="Google Shape;16871;p88"/>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2" name="Google Shape;16872;p88"/>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3" name="Google Shape;16873;p88"/>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4" name="Google Shape;16874;p88"/>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5" name="Google Shape;16875;p88"/>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6" name="Google Shape;16876;p88"/>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877" name="Google Shape;16877;p88"/>
          <p:cNvGrpSpPr/>
          <p:nvPr/>
        </p:nvGrpSpPr>
        <p:grpSpPr>
          <a:xfrm>
            <a:off x="5290499" y="2481533"/>
            <a:ext cx="360629" cy="247293"/>
            <a:chOff x="5290499" y="2481533"/>
            <a:chExt cx="360629" cy="247293"/>
          </a:xfrm>
        </p:grpSpPr>
        <p:sp>
          <p:nvSpPr>
            <p:cNvPr id="16878" name="Google Shape;16878;p88"/>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9" name="Google Shape;16879;p88"/>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0" name="Google Shape;16880;p88"/>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1" name="Google Shape;16881;p88"/>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2" name="Google Shape;16882;p88"/>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3" name="Google Shape;16883;p88"/>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4" name="Google Shape;16884;p88"/>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5" name="Google Shape;16885;p88"/>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6" name="Google Shape;16886;p88"/>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7" name="Google Shape;16887;p88"/>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8" name="Google Shape;16888;p88"/>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9" name="Google Shape;16889;p88"/>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0" name="Google Shape;16890;p88"/>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1" name="Google Shape;16891;p88"/>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2" name="Google Shape;16892;p88"/>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3" name="Google Shape;16893;p88"/>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4" name="Google Shape;16894;p88"/>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5" name="Google Shape;16895;p88"/>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6" name="Google Shape;16896;p88"/>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7" name="Google Shape;16897;p88"/>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8" name="Google Shape;16898;p88"/>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9" name="Google Shape;16899;p88"/>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0" name="Google Shape;16900;p88"/>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1" name="Google Shape;16901;p88"/>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2" name="Google Shape;16902;p88"/>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3" name="Google Shape;16903;p88"/>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4" name="Google Shape;16904;p88"/>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05" name="Google Shape;16905;p88"/>
          <p:cNvGrpSpPr/>
          <p:nvPr/>
        </p:nvGrpSpPr>
        <p:grpSpPr>
          <a:xfrm>
            <a:off x="6201923" y="1981514"/>
            <a:ext cx="351325" cy="360576"/>
            <a:chOff x="6201923" y="1981514"/>
            <a:chExt cx="351325" cy="360576"/>
          </a:xfrm>
        </p:grpSpPr>
        <p:sp>
          <p:nvSpPr>
            <p:cNvPr id="16906" name="Google Shape;16906;p88"/>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7" name="Google Shape;16907;p88"/>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8" name="Google Shape;16908;p88"/>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9" name="Google Shape;16909;p88"/>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0" name="Google Shape;16910;p88"/>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1" name="Google Shape;16911;p88"/>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2" name="Google Shape;16912;p88"/>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13" name="Google Shape;16913;p88"/>
          <p:cNvGrpSpPr/>
          <p:nvPr/>
        </p:nvGrpSpPr>
        <p:grpSpPr>
          <a:xfrm>
            <a:off x="4894461" y="3340691"/>
            <a:ext cx="312884" cy="360785"/>
            <a:chOff x="4894461" y="3340691"/>
            <a:chExt cx="312884" cy="360785"/>
          </a:xfrm>
        </p:grpSpPr>
        <p:sp>
          <p:nvSpPr>
            <p:cNvPr id="16914" name="Google Shape;16914;p88"/>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5" name="Google Shape;16915;p88"/>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6" name="Google Shape;16916;p88"/>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7" name="Google Shape;16917;p8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8" name="Google Shape;16918;p88"/>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9" name="Google Shape;16919;p8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0" name="Google Shape;16920;p88"/>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1" name="Google Shape;16921;p88"/>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2" name="Google Shape;16922;p88"/>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3" name="Google Shape;16923;p88"/>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4" name="Google Shape;16924;p88"/>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5" name="Google Shape;16925;p88"/>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6" name="Google Shape;16926;p88"/>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7" name="Google Shape;16927;p88"/>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8" name="Google Shape;16928;p88"/>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9" name="Google Shape;16929;p88"/>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30" name="Google Shape;16930;p88"/>
          <p:cNvGrpSpPr/>
          <p:nvPr/>
        </p:nvGrpSpPr>
        <p:grpSpPr>
          <a:xfrm>
            <a:off x="5339237" y="1501251"/>
            <a:ext cx="245541" cy="360628"/>
            <a:chOff x="5339237" y="1501251"/>
            <a:chExt cx="245541" cy="360628"/>
          </a:xfrm>
        </p:grpSpPr>
        <p:sp>
          <p:nvSpPr>
            <p:cNvPr id="16931" name="Google Shape;16931;p88"/>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2" name="Google Shape;16932;p88"/>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3" name="Google Shape;16933;p88"/>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4" name="Google Shape;16934;p88"/>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5" name="Google Shape;16935;p88"/>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6" name="Google Shape;16936;p8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7" name="Google Shape;16937;p88"/>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8" name="Google Shape;16938;p88"/>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9" name="Google Shape;16939;p88"/>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0" name="Google Shape;16940;p88"/>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1" name="Google Shape;16941;p88"/>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2" name="Google Shape;16942;p88"/>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3" name="Google Shape;16943;p88"/>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4" name="Google Shape;16944;p88"/>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5" name="Google Shape;16945;p88"/>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6" name="Google Shape;16946;p88"/>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7" name="Google Shape;16947;p88"/>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8" name="Google Shape;16948;p88"/>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9" name="Google Shape;16949;p88"/>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0" name="Google Shape;16950;p88"/>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1" name="Google Shape;16951;p88"/>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2" name="Google Shape;16952;p88"/>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3" name="Google Shape;16953;p88"/>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4" name="Google Shape;16954;p88"/>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5" name="Google Shape;16955;p88"/>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6" name="Google Shape;16956;p88"/>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7" name="Google Shape;16957;p88"/>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8" name="Google Shape;16958;p88"/>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9" name="Google Shape;16959;p8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0" name="Google Shape;16960;p88"/>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1" name="Google Shape;16961;p88"/>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2" name="Google Shape;16962;p88"/>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3" name="Google Shape;16963;p88"/>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4" name="Google Shape;16964;p88"/>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5" name="Google Shape;16965;p88"/>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6" name="Google Shape;16966;p88"/>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7" name="Google Shape;16967;p88"/>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8" name="Google Shape;16968;p88"/>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9" name="Google Shape;16969;p88"/>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0" name="Google Shape;16970;p88"/>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1" name="Google Shape;16971;p88"/>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2" name="Google Shape;16972;p88"/>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73" name="Google Shape;16973;p88"/>
          <p:cNvGrpSpPr/>
          <p:nvPr/>
        </p:nvGrpSpPr>
        <p:grpSpPr>
          <a:xfrm>
            <a:off x="7959464" y="2474216"/>
            <a:ext cx="370428" cy="261926"/>
            <a:chOff x="7959464" y="2474216"/>
            <a:chExt cx="370428" cy="261926"/>
          </a:xfrm>
        </p:grpSpPr>
        <p:sp>
          <p:nvSpPr>
            <p:cNvPr id="16974" name="Google Shape;16974;p88"/>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5" name="Google Shape;16975;p88"/>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6" name="Google Shape;16976;p88"/>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7" name="Google Shape;16977;p88"/>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8" name="Google Shape;16978;p88"/>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9" name="Google Shape;16979;p88"/>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0" name="Google Shape;16980;p88"/>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1" name="Google Shape;16981;p88"/>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2" name="Google Shape;16982;p88"/>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3" name="Google Shape;16983;p88"/>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4" name="Google Shape;16984;p88"/>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5" name="Google Shape;16985;p88"/>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986" name="Google Shape;16986;p88"/>
          <p:cNvGrpSpPr/>
          <p:nvPr/>
        </p:nvGrpSpPr>
        <p:grpSpPr>
          <a:xfrm>
            <a:off x="7518687" y="2457909"/>
            <a:ext cx="360629" cy="294461"/>
            <a:chOff x="7518687" y="2457909"/>
            <a:chExt cx="360629" cy="294461"/>
          </a:xfrm>
        </p:grpSpPr>
        <p:sp>
          <p:nvSpPr>
            <p:cNvPr id="16987" name="Google Shape;16987;p88"/>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8" name="Google Shape;16988;p88"/>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9" name="Google Shape;16989;p88"/>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0" name="Google Shape;16990;p88"/>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1" name="Google Shape;16991;p88"/>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2" name="Google Shape;16992;p88"/>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3" name="Google Shape;16993;p88"/>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4" name="Google Shape;16994;p88"/>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5" name="Google Shape;16995;p88"/>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6" name="Google Shape;16996;p88"/>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7" name="Google Shape;16997;p88"/>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8" name="Google Shape;16998;p88"/>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9" name="Google Shape;16999;p88"/>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0" name="Google Shape;17000;p88"/>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1" name="Google Shape;17001;p88"/>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2" name="Google Shape;17002;p88"/>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3" name="Google Shape;17003;p88"/>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4" name="Google Shape;17004;p88"/>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5" name="Google Shape;17005;p88"/>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06" name="Google Shape;17006;p88"/>
          <p:cNvGrpSpPr/>
          <p:nvPr/>
        </p:nvGrpSpPr>
        <p:grpSpPr>
          <a:xfrm>
            <a:off x="7086220" y="1981566"/>
            <a:ext cx="343799" cy="360525"/>
            <a:chOff x="7086220" y="1981566"/>
            <a:chExt cx="343799" cy="360525"/>
          </a:xfrm>
        </p:grpSpPr>
        <p:sp>
          <p:nvSpPr>
            <p:cNvPr id="17007" name="Google Shape;17007;p88"/>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8" name="Google Shape;17008;p88"/>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9" name="Google Shape;17009;p88"/>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0" name="Google Shape;17010;p88"/>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1" name="Google Shape;17011;p88"/>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2" name="Google Shape;17012;p88"/>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3" name="Google Shape;17013;p88"/>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4" name="Google Shape;17014;p88"/>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5" name="Google Shape;17015;p88"/>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6" name="Google Shape;17016;p88"/>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7" name="Google Shape;17017;p88"/>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8" name="Google Shape;17018;p88"/>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9" name="Google Shape;17019;p88"/>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0" name="Google Shape;17020;p88"/>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1" name="Google Shape;17021;p88"/>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2" name="Google Shape;17022;p88"/>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23" name="Google Shape;17023;p88"/>
          <p:cNvGrpSpPr/>
          <p:nvPr/>
        </p:nvGrpSpPr>
        <p:grpSpPr>
          <a:xfrm>
            <a:off x="6141112" y="2927563"/>
            <a:ext cx="368416" cy="311369"/>
            <a:chOff x="6141112" y="2927563"/>
            <a:chExt cx="368416" cy="311369"/>
          </a:xfrm>
        </p:grpSpPr>
        <p:sp>
          <p:nvSpPr>
            <p:cNvPr id="17024" name="Google Shape;17024;p88"/>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5" name="Google Shape;17025;p88"/>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6" name="Google Shape;17026;p88"/>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7" name="Google Shape;17027;p88"/>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8" name="Google Shape;17028;p88"/>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9" name="Google Shape;17029;p88"/>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0" name="Google Shape;17030;p88"/>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31" name="Google Shape;17031;p88"/>
          <p:cNvGrpSpPr/>
          <p:nvPr/>
        </p:nvGrpSpPr>
        <p:grpSpPr>
          <a:xfrm>
            <a:off x="7520699" y="2902946"/>
            <a:ext cx="335489" cy="360629"/>
            <a:chOff x="7520699" y="2902946"/>
            <a:chExt cx="335489" cy="360629"/>
          </a:xfrm>
        </p:grpSpPr>
        <p:sp>
          <p:nvSpPr>
            <p:cNvPr id="17032" name="Google Shape;17032;p88"/>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3" name="Google Shape;17033;p88"/>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4" name="Google Shape;17034;p88"/>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5" name="Google Shape;17035;p88"/>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6" name="Google Shape;17036;p88"/>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7" name="Google Shape;17037;p88"/>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8" name="Google Shape;17038;p88"/>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9" name="Google Shape;17039;p88"/>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0" name="Google Shape;17040;p88"/>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1" name="Google Shape;17041;p88"/>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2" name="Google Shape;17042;p88"/>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3" name="Google Shape;17043;p88"/>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4" name="Google Shape;17044;p88"/>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5" name="Google Shape;17045;p88"/>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6" name="Google Shape;17046;p88"/>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47" name="Google Shape;17047;p88"/>
          <p:cNvGrpSpPr/>
          <p:nvPr/>
        </p:nvGrpSpPr>
        <p:grpSpPr>
          <a:xfrm>
            <a:off x="7988340" y="2902946"/>
            <a:ext cx="308886" cy="360628"/>
            <a:chOff x="7988340" y="2902946"/>
            <a:chExt cx="308886" cy="360628"/>
          </a:xfrm>
        </p:grpSpPr>
        <p:sp>
          <p:nvSpPr>
            <p:cNvPr id="17048" name="Google Shape;17048;p88"/>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9" name="Google Shape;17049;p88"/>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0" name="Google Shape;17050;p88"/>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1" name="Google Shape;17051;p88"/>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2" name="Google Shape;17052;p88"/>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3" name="Google Shape;17053;p88"/>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4" name="Google Shape;17054;p88"/>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5" name="Google Shape;17055;p88"/>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6" name="Google Shape;17056;p88"/>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7" name="Google Shape;17057;p88"/>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8" name="Google Shape;17058;p88"/>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9" name="Google Shape;17059;p88"/>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0" name="Google Shape;17060;p88"/>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1" name="Google Shape;17061;p88"/>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2" name="Google Shape;17062;p88"/>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3" name="Google Shape;17063;p88"/>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4" name="Google Shape;17064;p88"/>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5" name="Google Shape;17065;p88"/>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6" name="Google Shape;17066;p88"/>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7" name="Google Shape;17067;p88"/>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8" name="Google Shape;17068;p88"/>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9" name="Google Shape;17069;p88"/>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0" name="Google Shape;17070;p88"/>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71" name="Google Shape;17071;p88"/>
          <p:cNvGrpSpPr/>
          <p:nvPr/>
        </p:nvGrpSpPr>
        <p:grpSpPr>
          <a:xfrm>
            <a:off x="5690039" y="2902998"/>
            <a:ext cx="362902" cy="360498"/>
            <a:chOff x="5690039" y="2902998"/>
            <a:chExt cx="362902" cy="360498"/>
          </a:xfrm>
        </p:grpSpPr>
        <p:sp>
          <p:nvSpPr>
            <p:cNvPr id="17072" name="Google Shape;17072;p88"/>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3" name="Google Shape;17073;p88"/>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4" name="Google Shape;17074;p88"/>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5" name="Google Shape;17075;p88"/>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6" name="Google Shape;17076;p88"/>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7" name="Google Shape;17077;p88"/>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8" name="Google Shape;17078;p88"/>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079" name="Google Shape;17079;p88"/>
          <p:cNvGrpSpPr/>
          <p:nvPr/>
        </p:nvGrpSpPr>
        <p:grpSpPr>
          <a:xfrm>
            <a:off x="4871935" y="1500990"/>
            <a:ext cx="258503" cy="360890"/>
            <a:chOff x="4871935" y="1500990"/>
            <a:chExt cx="258503" cy="360890"/>
          </a:xfrm>
        </p:grpSpPr>
        <p:sp>
          <p:nvSpPr>
            <p:cNvPr id="17080" name="Google Shape;17080;p88"/>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1" name="Google Shape;17081;p88"/>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2" name="Google Shape;17082;p88"/>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3" name="Google Shape;17083;p8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4" name="Google Shape;17084;p8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5" name="Google Shape;17085;p8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6" name="Google Shape;17086;p8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7" name="Google Shape;17087;p88"/>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8" name="Google Shape;17088;p88"/>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9" name="Google Shape;17089;p88"/>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0" name="Google Shape;17090;p88"/>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1" name="Google Shape;17091;p88"/>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2" name="Google Shape;17092;p88"/>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3" name="Google Shape;17093;p88"/>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094" name="Google Shape;17094;p88"/>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095" name="Google Shape;17095;p88"/>
          <p:cNvGrpSpPr/>
          <p:nvPr/>
        </p:nvGrpSpPr>
        <p:grpSpPr>
          <a:xfrm>
            <a:off x="6265764" y="1501251"/>
            <a:ext cx="234983" cy="360628"/>
            <a:chOff x="6265764" y="1501251"/>
            <a:chExt cx="234983" cy="360628"/>
          </a:xfrm>
        </p:grpSpPr>
        <p:sp>
          <p:nvSpPr>
            <p:cNvPr id="17096" name="Google Shape;17096;p88"/>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7" name="Google Shape;17097;p88"/>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8" name="Google Shape;17098;p88"/>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9" name="Google Shape;17099;p8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0" name="Google Shape;17100;p8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1" name="Google Shape;17101;p88"/>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2" name="Google Shape;17102;p88"/>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3" name="Google Shape;17103;p88"/>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4" name="Google Shape;17104;p88"/>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5" name="Google Shape;17105;p88"/>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6" name="Google Shape;17106;p88"/>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7" name="Google Shape;17107;p88"/>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08" name="Google Shape;17108;p88"/>
          <p:cNvGrpSpPr/>
          <p:nvPr/>
        </p:nvGrpSpPr>
        <p:grpSpPr>
          <a:xfrm>
            <a:off x="6193639" y="3401998"/>
            <a:ext cx="360629" cy="238251"/>
            <a:chOff x="6193639" y="3401998"/>
            <a:chExt cx="360629" cy="238251"/>
          </a:xfrm>
        </p:grpSpPr>
        <p:sp>
          <p:nvSpPr>
            <p:cNvPr id="17109" name="Google Shape;17109;p88"/>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0" name="Google Shape;17110;p88"/>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1" name="Google Shape;17111;p88"/>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2" name="Google Shape;17112;p88"/>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3" name="Google Shape;17113;p88"/>
            <p:cNvSpPr/>
            <p:nvPr/>
          </p:nvSpPr>
          <p:spPr>
            <a:xfrm>
              <a:off x="6193639" y="3522365"/>
              <a:ext cx="360629"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4" name="Google Shape;17114;p88"/>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5" name="Google Shape;17115;p88"/>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6" name="Google Shape;17116;p88"/>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7" name="Google Shape;17117;p88"/>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8" name="Google Shape;17118;p88"/>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9" name="Google Shape;17119;p88"/>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20" name="Google Shape;17120;p88"/>
          <p:cNvGrpSpPr/>
          <p:nvPr/>
        </p:nvGrpSpPr>
        <p:grpSpPr>
          <a:xfrm>
            <a:off x="5801625" y="1501251"/>
            <a:ext cx="246038" cy="360628"/>
            <a:chOff x="5801625" y="1501251"/>
            <a:chExt cx="246038" cy="360628"/>
          </a:xfrm>
        </p:grpSpPr>
        <p:sp>
          <p:nvSpPr>
            <p:cNvPr id="17121" name="Google Shape;17121;p88"/>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2" name="Google Shape;17122;p88"/>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3" name="Google Shape;17123;p88"/>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4" name="Google Shape;17124;p88"/>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5" name="Google Shape;17125;p88"/>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6" name="Google Shape;17126;p88"/>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7" name="Google Shape;17127;p88"/>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8" name="Google Shape;17128;p88"/>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9" name="Google Shape;17129;p88"/>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0" name="Google Shape;17130;p88"/>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1" name="Google Shape;17131;p88"/>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2" name="Google Shape;17132;p88"/>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3" name="Google Shape;17133;p88"/>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4" name="Google Shape;17134;p88"/>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5" name="Google Shape;17135;p88"/>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6" name="Google Shape;17136;p88"/>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7" name="Google Shape;17137;p88"/>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8" name="Google Shape;17138;p88"/>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9" name="Google Shape;17139;p88"/>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40" name="Google Shape;17140;p88"/>
          <p:cNvGrpSpPr/>
          <p:nvPr/>
        </p:nvGrpSpPr>
        <p:grpSpPr>
          <a:xfrm>
            <a:off x="6641680" y="1981462"/>
            <a:ext cx="352084" cy="360863"/>
            <a:chOff x="6641680" y="1981462"/>
            <a:chExt cx="352084" cy="360863"/>
          </a:xfrm>
        </p:grpSpPr>
        <p:sp>
          <p:nvSpPr>
            <p:cNvPr id="17141" name="Google Shape;17141;p88"/>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2" name="Google Shape;17142;p88"/>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3" name="Google Shape;17143;p88"/>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4" name="Google Shape;17144;p88"/>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5" name="Google Shape;17145;p88"/>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6" name="Google Shape;17146;p88"/>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7" name="Google Shape;17147;p88"/>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8" name="Google Shape;17148;p88"/>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9" name="Google Shape;17149;p88"/>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0" name="Google Shape;17150;p88"/>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1" name="Google Shape;17151;p88"/>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2" name="Google Shape;17152;p88"/>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3" name="Google Shape;17153;p88"/>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4" name="Google Shape;17154;p88"/>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5" name="Google Shape;17155;p88"/>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6" name="Google Shape;17156;p88"/>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7" name="Google Shape;17157;p88"/>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8" name="Google Shape;17158;p88"/>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9" name="Google Shape;17159;p88"/>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0" name="Google Shape;17160;p88"/>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1" name="Google Shape;17161;p88"/>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2" name="Google Shape;17162;p88"/>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3" name="Google Shape;17163;p88"/>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4" name="Google Shape;17164;p88"/>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5" name="Google Shape;17165;p88"/>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6" name="Google Shape;17166;p88"/>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7" name="Google Shape;17167;p88"/>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8" name="Google Shape;17168;p88"/>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69" name="Google Shape;17169;p88"/>
          <p:cNvGrpSpPr/>
          <p:nvPr/>
        </p:nvGrpSpPr>
        <p:grpSpPr>
          <a:xfrm>
            <a:off x="7205332" y="1501251"/>
            <a:ext cx="198032" cy="360629"/>
            <a:chOff x="7205332" y="1501251"/>
            <a:chExt cx="198032" cy="360629"/>
          </a:xfrm>
        </p:grpSpPr>
        <p:sp>
          <p:nvSpPr>
            <p:cNvPr id="17170" name="Google Shape;17170;p88"/>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1" name="Google Shape;17171;p88"/>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2" name="Google Shape;17172;p88"/>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3" name="Google Shape;17173;p88"/>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4" name="Google Shape;17174;p88"/>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5" name="Google Shape;17175;p88"/>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6" name="Google Shape;17176;p88"/>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7" name="Google Shape;17177;p88"/>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8" name="Google Shape;17178;p88"/>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9" name="Google Shape;17179;p88"/>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0" name="Google Shape;17180;p88"/>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1" name="Google Shape;17181;p88"/>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2" name="Google Shape;17182;p88"/>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3" name="Google Shape;17183;p88"/>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4" name="Google Shape;17184;p88"/>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5" name="Google Shape;17185;p88"/>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6" name="Google Shape;17186;p88"/>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7" name="Google Shape;17187;p88"/>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8" name="Google Shape;17188;p88"/>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9" name="Google Shape;17189;p88"/>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190" name="Google Shape;17190;p88"/>
          <p:cNvGrpSpPr/>
          <p:nvPr/>
        </p:nvGrpSpPr>
        <p:grpSpPr>
          <a:xfrm>
            <a:off x="7688313" y="1501251"/>
            <a:ext cx="153058" cy="360628"/>
            <a:chOff x="7688313" y="1501251"/>
            <a:chExt cx="153058" cy="360628"/>
          </a:xfrm>
        </p:grpSpPr>
        <p:sp>
          <p:nvSpPr>
            <p:cNvPr id="17191" name="Google Shape;17191;p88"/>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2" name="Google Shape;17192;p88"/>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3" name="Google Shape;17193;p88"/>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4" name="Google Shape;17194;p88"/>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5" name="Google Shape;17195;p88"/>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6" name="Google Shape;17196;p88"/>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7" name="Google Shape;17197;p88"/>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8" name="Google Shape;17198;p88"/>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9" name="Google Shape;17199;p88"/>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0" name="Google Shape;17200;p88"/>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1" name="Google Shape;17201;p88"/>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2" name="Google Shape;17202;p88"/>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3" name="Google Shape;17203;p88"/>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4" name="Google Shape;17204;p88"/>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5" name="Google Shape;17205;p88"/>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6" name="Google Shape;17206;p88"/>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07" name="Google Shape;17207;p88"/>
          <p:cNvGrpSpPr/>
          <p:nvPr/>
        </p:nvGrpSpPr>
        <p:grpSpPr>
          <a:xfrm>
            <a:off x="8150179" y="1501251"/>
            <a:ext cx="150810" cy="360629"/>
            <a:chOff x="8150179" y="1501251"/>
            <a:chExt cx="150810" cy="360629"/>
          </a:xfrm>
        </p:grpSpPr>
        <p:sp>
          <p:nvSpPr>
            <p:cNvPr id="17208" name="Google Shape;17208;p88"/>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9" name="Google Shape;17209;p88"/>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0" name="Google Shape;17210;p88"/>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1" name="Google Shape;17211;p88"/>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2" name="Google Shape;17212;p88"/>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3" name="Google Shape;17213;p88"/>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4" name="Google Shape;17214;p88"/>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5" name="Google Shape;17215;p88"/>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6" name="Google Shape;17216;p88"/>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217" name="Google Shape;17217;p88"/>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218" name="Google Shape;17218;p88"/>
          <p:cNvGrpSpPr/>
          <p:nvPr/>
        </p:nvGrpSpPr>
        <p:grpSpPr>
          <a:xfrm>
            <a:off x="4877867" y="2902946"/>
            <a:ext cx="170149" cy="360629"/>
            <a:chOff x="4877867" y="2902946"/>
            <a:chExt cx="170149" cy="360629"/>
          </a:xfrm>
        </p:grpSpPr>
        <p:sp>
          <p:nvSpPr>
            <p:cNvPr id="17219" name="Google Shape;17219;p88"/>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0" name="Google Shape;17220;p88"/>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1" name="Google Shape;17221;p88"/>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2" name="Google Shape;17222;p88"/>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3" name="Google Shape;17223;p88"/>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4" name="Google Shape;17224;p88"/>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5" name="Google Shape;17225;p88"/>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6" name="Google Shape;17226;p88"/>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7" name="Google Shape;17227;p88"/>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8" name="Google Shape;17228;p88"/>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9" name="Google Shape;17229;p88"/>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0" name="Google Shape;17230;p88"/>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1" name="Google Shape;17231;p88"/>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32" name="Google Shape;17232;p88"/>
          <p:cNvGrpSpPr/>
          <p:nvPr/>
        </p:nvGrpSpPr>
        <p:grpSpPr>
          <a:xfrm>
            <a:off x="6741689" y="1500676"/>
            <a:ext cx="207963" cy="361203"/>
            <a:chOff x="6741689" y="1500676"/>
            <a:chExt cx="207963" cy="361203"/>
          </a:xfrm>
        </p:grpSpPr>
        <p:sp>
          <p:nvSpPr>
            <p:cNvPr id="17233" name="Google Shape;17233;p88"/>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4" name="Google Shape;17234;p88"/>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5" name="Google Shape;17235;p88"/>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6" name="Google Shape;17236;p88"/>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7" name="Google Shape;17237;p88"/>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8" name="Google Shape;17238;p88"/>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9" name="Google Shape;17239;p88"/>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0" name="Google Shape;17240;p88"/>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1" name="Google Shape;17241;p88"/>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2" name="Google Shape;17242;p88"/>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3" name="Google Shape;17243;p88"/>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4" name="Google Shape;17244;p88"/>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5" name="Google Shape;17245;p88"/>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6" name="Google Shape;17246;p88"/>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7" name="Google Shape;17247;p88"/>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8" name="Google Shape;17248;p88"/>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9" name="Google Shape;17249;p88"/>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0" name="Google Shape;17250;p88"/>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1" name="Google Shape;17251;p88"/>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52" name="Google Shape;17252;p88"/>
          <p:cNvGrpSpPr/>
          <p:nvPr/>
        </p:nvGrpSpPr>
        <p:grpSpPr>
          <a:xfrm>
            <a:off x="5752627" y="3430404"/>
            <a:ext cx="360628" cy="181464"/>
            <a:chOff x="5752627" y="3430404"/>
            <a:chExt cx="360628" cy="181464"/>
          </a:xfrm>
        </p:grpSpPr>
        <p:sp>
          <p:nvSpPr>
            <p:cNvPr id="17253" name="Google Shape;17253;p88"/>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4" name="Google Shape;17254;p88"/>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5" name="Google Shape;17255;p88"/>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6" name="Google Shape;17256;p88"/>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7" name="Google Shape;17257;p88"/>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8" name="Google Shape;17258;p88"/>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9" name="Google Shape;17259;p88"/>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0" name="Google Shape;17260;p88"/>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1" name="Google Shape;17261;p88"/>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2" name="Google Shape;17262;p88"/>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3" name="Google Shape;17263;p88"/>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4" name="Google Shape;17264;p88"/>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5" name="Google Shape;17265;p88"/>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6" name="Google Shape;17266;p88"/>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7" name="Google Shape;17267;p88"/>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8" name="Google Shape;17268;p88"/>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9" name="Google Shape;17269;p88"/>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0" name="Google Shape;17270;p88"/>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1" name="Google Shape;17271;p88"/>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2" name="Google Shape;17272;p88"/>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3" name="Google Shape;17273;p88"/>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4" name="Google Shape;17274;p88"/>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5" name="Google Shape;17275;p88"/>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6" name="Google Shape;17276;p88"/>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7" name="Google Shape;17277;p88"/>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8" name="Google Shape;17278;p88"/>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9" name="Google Shape;17279;p88"/>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0" name="Google Shape;17280;p88"/>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81" name="Google Shape;17281;p88"/>
          <p:cNvGrpSpPr/>
          <p:nvPr/>
        </p:nvGrpSpPr>
        <p:grpSpPr>
          <a:xfrm>
            <a:off x="5235700" y="2902998"/>
            <a:ext cx="361909" cy="360759"/>
            <a:chOff x="5235700" y="2902998"/>
            <a:chExt cx="361909" cy="360759"/>
          </a:xfrm>
        </p:grpSpPr>
        <p:sp>
          <p:nvSpPr>
            <p:cNvPr id="17282" name="Google Shape;17282;p88"/>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3" name="Google Shape;17283;p88"/>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4" name="Google Shape;17284;p88"/>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5" name="Google Shape;17285;p88"/>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6" name="Google Shape;17286;p88"/>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7" name="Google Shape;17287;p88"/>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8" name="Google Shape;17288;p88"/>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289" name="Google Shape;17289;p88"/>
          <p:cNvGrpSpPr/>
          <p:nvPr/>
        </p:nvGrpSpPr>
        <p:grpSpPr>
          <a:xfrm>
            <a:off x="6634912" y="3394969"/>
            <a:ext cx="360368" cy="252309"/>
            <a:chOff x="6634912" y="3394969"/>
            <a:chExt cx="360368" cy="252309"/>
          </a:xfrm>
        </p:grpSpPr>
        <p:sp>
          <p:nvSpPr>
            <p:cNvPr id="17290" name="Google Shape;17290;p88"/>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1" name="Google Shape;17291;p88"/>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2" name="Google Shape;17292;p88"/>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3" name="Google Shape;17293;p88"/>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4" name="Google Shape;17294;p88"/>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5" name="Google Shape;17295;p88"/>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6" name="Google Shape;17296;p88"/>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7" name="Google Shape;17297;p88"/>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8" name="Google Shape;17298;p88"/>
            <p:cNvSpPr/>
            <p:nvPr/>
          </p:nvSpPr>
          <p:spPr>
            <a:xfrm>
              <a:off x="6833414" y="3519594"/>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9" name="Google Shape;17299;p88"/>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0" name="Google Shape;17300;p88"/>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1" name="Google Shape;17301;p88"/>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2" name="Google Shape;17302;p88"/>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03" name="Google Shape;17303;p88"/>
          <p:cNvGrpSpPr/>
          <p:nvPr/>
        </p:nvGrpSpPr>
        <p:grpSpPr>
          <a:xfrm>
            <a:off x="7059330" y="3340796"/>
            <a:ext cx="377170" cy="360654"/>
            <a:chOff x="7059330" y="3340796"/>
            <a:chExt cx="377170" cy="360654"/>
          </a:xfrm>
        </p:grpSpPr>
        <p:sp>
          <p:nvSpPr>
            <p:cNvPr id="17304" name="Google Shape;17304;p88"/>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5" name="Google Shape;17305;p88"/>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6" name="Google Shape;17306;p88"/>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7" name="Google Shape;17307;p88"/>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8" name="Google Shape;17308;p88"/>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9" name="Google Shape;17309;p88"/>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0" name="Google Shape;17310;p88"/>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1" name="Google Shape;17311;p88"/>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2" name="Google Shape;17312;p88"/>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3" name="Google Shape;17313;p88"/>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4" name="Google Shape;17314;p88"/>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5" name="Google Shape;17315;p88"/>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16" name="Google Shape;17316;p88"/>
          <p:cNvGrpSpPr/>
          <p:nvPr/>
        </p:nvGrpSpPr>
        <p:grpSpPr>
          <a:xfrm>
            <a:off x="7957948" y="3375631"/>
            <a:ext cx="360629" cy="291011"/>
            <a:chOff x="7957948" y="3375631"/>
            <a:chExt cx="360629" cy="291011"/>
          </a:xfrm>
        </p:grpSpPr>
        <p:sp>
          <p:nvSpPr>
            <p:cNvPr id="17317" name="Google Shape;17317;p88"/>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8" name="Google Shape;17318;p88"/>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9" name="Google Shape;17319;p88"/>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0" name="Google Shape;17320;p88"/>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1" name="Google Shape;17321;p88"/>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2" name="Google Shape;17322;p88"/>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3" name="Google Shape;17323;p88"/>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4" name="Google Shape;17324;p88"/>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5" name="Google Shape;17325;p88"/>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6" name="Google Shape;17326;p88"/>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7" name="Google Shape;17327;p88"/>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8" name="Google Shape;17328;p88"/>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9" name="Google Shape;17329;p88"/>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0" name="Google Shape;17330;p88"/>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1" name="Google Shape;17331;p88"/>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2" name="Google Shape;17332;p88"/>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3" name="Google Shape;17333;p88"/>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4" name="Google Shape;17334;p88"/>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35" name="Google Shape;17335;p88"/>
          <p:cNvGrpSpPr/>
          <p:nvPr/>
        </p:nvGrpSpPr>
        <p:grpSpPr>
          <a:xfrm>
            <a:off x="6198656" y="3867888"/>
            <a:ext cx="347562" cy="227954"/>
            <a:chOff x="6198656" y="3867888"/>
            <a:chExt cx="347562" cy="227954"/>
          </a:xfrm>
        </p:grpSpPr>
        <p:sp>
          <p:nvSpPr>
            <p:cNvPr id="17336" name="Google Shape;17336;p88"/>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7" name="Google Shape;17337;p88"/>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8" name="Google Shape;17338;p88"/>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9" name="Google Shape;17339;p88"/>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0" name="Google Shape;17340;p88"/>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1" name="Google Shape;17341;p88"/>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2" name="Google Shape;17342;p88"/>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3" name="Google Shape;17343;p88"/>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4" name="Google Shape;17344;p88"/>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5" name="Google Shape;17345;p88"/>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6" name="Google Shape;17346;p88"/>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47" name="Google Shape;17347;p88"/>
          <p:cNvGrpSpPr/>
          <p:nvPr/>
        </p:nvGrpSpPr>
        <p:grpSpPr>
          <a:xfrm>
            <a:off x="5706895" y="3819151"/>
            <a:ext cx="349391" cy="325455"/>
            <a:chOff x="5706895" y="3819151"/>
            <a:chExt cx="349391" cy="325455"/>
          </a:xfrm>
        </p:grpSpPr>
        <p:sp>
          <p:nvSpPr>
            <p:cNvPr id="17348" name="Google Shape;17348;p88"/>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9" name="Google Shape;17349;p88"/>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0" name="Google Shape;17350;p88"/>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1" name="Google Shape;17351;p88"/>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2" name="Google Shape;17352;p88"/>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3" name="Google Shape;17353;p88"/>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4" name="Google Shape;17354;p88"/>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5" name="Google Shape;17355;p88"/>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6" name="Google Shape;17356;p88"/>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7" name="Google Shape;17357;p88"/>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8" name="Google Shape;17358;p88"/>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9" name="Google Shape;17359;p88"/>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0" name="Google Shape;17360;p88"/>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1" name="Google Shape;17361;p88"/>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2" name="Google Shape;17362;p88"/>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63" name="Google Shape;17363;p88"/>
          <p:cNvGrpSpPr/>
          <p:nvPr/>
        </p:nvGrpSpPr>
        <p:grpSpPr>
          <a:xfrm>
            <a:off x="7648618" y="3340744"/>
            <a:ext cx="97266" cy="360393"/>
            <a:chOff x="7648618" y="3340744"/>
            <a:chExt cx="97266" cy="360393"/>
          </a:xfrm>
        </p:grpSpPr>
        <p:sp>
          <p:nvSpPr>
            <p:cNvPr id="17364" name="Google Shape;17364;p88"/>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5" name="Google Shape;17365;p88"/>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6" name="Google Shape;17366;p88"/>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67" name="Google Shape;17367;p88"/>
          <p:cNvGrpSpPr/>
          <p:nvPr/>
        </p:nvGrpSpPr>
        <p:grpSpPr>
          <a:xfrm>
            <a:off x="7164356" y="3790667"/>
            <a:ext cx="385507" cy="382502"/>
            <a:chOff x="7164356" y="3790667"/>
            <a:chExt cx="385507" cy="382502"/>
          </a:xfrm>
        </p:grpSpPr>
        <p:sp>
          <p:nvSpPr>
            <p:cNvPr id="17368" name="Google Shape;17368;p88"/>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9" name="Google Shape;17369;p88"/>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0" name="Google Shape;17370;p88"/>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1" name="Google Shape;17371;p88"/>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2" name="Google Shape;17372;p88"/>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3" name="Google Shape;17373;p88"/>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4" name="Google Shape;17374;p88"/>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5" name="Google Shape;17375;p88"/>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6" name="Google Shape;17376;p88"/>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7" name="Google Shape;17377;p88"/>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8" name="Google Shape;17378;p88"/>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9" name="Google Shape;17379;p88"/>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0" name="Google Shape;17380;p88"/>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1" name="Google Shape;17381;p88"/>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2" name="Google Shape;17382;p88"/>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3" name="Google Shape;17383;p88"/>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4" name="Google Shape;17384;p88"/>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5" name="Google Shape;17385;p88"/>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6" name="Google Shape;17386;p88"/>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7" name="Google Shape;17387;p88"/>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8" name="Google Shape;17388;p88"/>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9" name="Google Shape;17389;p88"/>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0" name="Google Shape;17390;p88"/>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1" name="Google Shape;17391;p88"/>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392" name="Google Shape;17392;p88"/>
          <p:cNvGrpSpPr/>
          <p:nvPr/>
        </p:nvGrpSpPr>
        <p:grpSpPr>
          <a:xfrm>
            <a:off x="6670400" y="3826468"/>
            <a:ext cx="387911" cy="310847"/>
            <a:chOff x="6670400" y="3826468"/>
            <a:chExt cx="387911" cy="310847"/>
          </a:xfrm>
        </p:grpSpPr>
        <p:sp>
          <p:nvSpPr>
            <p:cNvPr id="17393" name="Google Shape;17393;p88"/>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4" name="Google Shape;17394;p88"/>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5" name="Google Shape;17395;p88"/>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6" name="Google Shape;17396;p88"/>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7" name="Google Shape;17397;p88"/>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8" name="Google Shape;17398;p88"/>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9" name="Google Shape;17399;p88"/>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0" name="Google Shape;17400;p88"/>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1" name="Google Shape;17401;p88"/>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2" name="Google Shape;17402;p88"/>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3" name="Google Shape;17403;p88"/>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4" name="Google Shape;17404;p88"/>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5" name="Google Shape;17405;p88"/>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6" name="Google Shape;17406;p88"/>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7" name="Google Shape;17407;p88"/>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8" name="Google Shape;17408;p88"/>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9" name="Google Shape;17409;p88"/>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0" name="Google Shape;17410;p88"/>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411" name="Google Shape;17411;p88"/>
          <p:cNvGrpSpPr/>
          <p:nvPr/>
        </p:nvGrpSpPr>
        <p:grpSpPr>
          <a:xfrm>
            <a:off x="7662181" y="3803446"/>
            <a:ext cx="302823" cy="360497"/>
            <a:chOff x="7662181" y="3803446"/>
            <a:chExt cx="302823" cy="360497"/>
          </a:xfrm>
        </p:grpSpPr>
        <p:sp>
          <p:nvSpPr>
            <p:cNvPr id="17412" name="Google Shape;17412;p88"/>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3" name="Google Shape;17413;p88"/>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4" name="Google Shape;17414;p88"/>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5" name="Google Shape;17415;p88"/>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6" name="Google Shape;17416;p88"/>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7" name="Google Shape;17417;p88"/>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8" name="Google Shape;17418;p88"/>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9" name="Google Shape;17419;p88"/>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0" name="Google Shape;17420;p88"/>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1" name="Google Shape;17421;p88"/>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422" name="Google Shape;17422;p88"/>
          <p:cNvGrpSpPr/>
          <p:nvPr/>
        </p:nvGrpSpPr>
        <p:grpSpPr>
          <a:xfrm>
            <a:off x="5206562" y="3803994"/>
            <a:ext cx="363895" cy="355663"/>
            <a:chOff x="5206562" y="3803994"/>
            <a:chExt cx="363895" cy="355663"/>
          </a:xfrm>
        </p:grpSpPr>
        <p:sp>
          <p:nvSpPr>
            <p:cNvPr id="17423" name="Google Shape;17423;p88"/>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4" name="Google Shape;17424;p88"/>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5" name="Google Shape;17425;p88"/>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6" name="Google Shape;17426;p88"/>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7" name="Google Shape;17427;p88"/>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8" name="Google Shape;17428;p88"/>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9" name="Google Shape;17429;p88"/>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0" name="Google Shape;17430;p88"/>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1" name="Google Shape;17431;p88"/>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2" name="Google Shape;17432;p88"/>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3" name="Google Shape;17433;p88"/>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4" name="Google Shape;17434;p88"/>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5" name="Google Shape;17435;p88"/>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6" name="Google Shape;17436;p88"/>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07"/>
        <p:cNvGrpSpPr/>
        <p:nvPr/>
      </p:nvGrpSpPr>
      <p:grpSpPr>
        <a:xfrm>
          <a:off x="0" y="0"/>
          <a:ext cx="0" cy="0"/>
          <a:chOff x="0" y="0"/>
          <a:chExt cx="0" cy="0"/>
        </a:xfrm>
      </p:grpSpPr>
      <p:sp>
        <p:nvSpPr>
          <p:cNvPr id="1308" name="Google Shape;1308;p37"/>
          <p:cNvSpPr txBox="1">
            <a:spLocks noGrp="1"/>
          </p:cNvSpPr>
          <p:nvPr>
            <p:ph type="title"/>
          </p:nvPr>
        </p:nvSpPr>
        <p:spPr>
          <a:xfrm>
            <a:off x="1324050" y="445025"/>
            <a:ext cx="6495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Mê cung </a:t>
            </a:r>
            <a:r>
              <a:rPr lang="en"/>
              <a:t># 1</a:t>
            </a:r>
            <a:endParaRPr/>
          </a:p>
        </p:txBody>
      </p:sp>
      <p:sp>
        <p:nvSpPr>
          <p:cNvPr id="1309" name="Google Shape;1309;p37"/>
          <p:cNvSpPr/>
          <p:nvPr/>
        </p:nvSpPr>
        <p:spPr>
          <a:xfrm>
            <a:off x="3239905" y="1963599"/>
            <a:ext cx="2662749" cy="2687904"/>
          </a:xfrm>
          <a:custGeom>
            <a:avLst/>
            <a:gdLst/>
            <a:ahLst/>
            <a:cxnLst/>
            <a:rect l="l" t="t" r="r" b="b"/>
            <a:pathLst>
              <a:path w="93258" h="94139" extrusionOk="0">
                <a:moveTo>
                  <a:pt x="46629" y="0"/>
                </a:moveTo>
                <a:cubicBezTo>
                  <a:pt x="35151" y="0"/>
                  <a:pt x="24077" y="4192"/>
                  <a:pt x="15480" y="11789"/>
                </a:cubicBezTo>
                <a:cubicBezTo>
                  <a:pt x="7097" y="19195"/>
                  <a:pt x="1620" y="29316"/>
                  <a:pt x="48" y="40318"/>
                </a:cubicBezTo>
                <a:cubicBezTo>
                  <a:pt x="0" y="40628"/>
                  <a:pt x="215" y="40890"/>
                  <a:pt x="500" y="40913"/>
                </a:cubicBezTo>
                <a:lnTo>
                  <a:pt x="2882" y="41247"/>
                </a:lnTo>
                <a:cubicBezTo>
                  <a:pt x="2899" y="41248"/>
                  <a:pt x="2917" y="41249"/>
                  <a:pt x="2934" y="41249"/>
                </a:cubicBezTo>
                <a:cubicBezTo>
                  <a:pt x="3220" y="41249"/>
                  <a:pt x="3456" y="41063"/>
                  <a:pt x="3501" y="40771"/>
                </a:cubicBezTo>
                <a:cubicBezTo>
                  <a:pt x="4763" y="32007"/>
                  <a:pt x="8645" y="24148"/>
                  <a:pt x="14265" y="17909"/>
                </a:cubicBezTo>
                <a:cubicBezTo>
                  <a:pt x="14363" y="17798"/>
                  <a:pt x="14499" y="17745"/>
                  <a:pt x="14637" y="17745"/>
                </a:cubicBezTo>
                <a:cubicBezTo>
                  <a:pt x="14767" y="17745"/>
                  <a:pt x="14900" y="17793"/>
                  <a:pt x="15004" y="17885"/>
                </a:cubicBezTo>
                <a:lnTo>
                  <a:pt x="19790" y="22672"/>
                </a:lnTo>
                <a:lnTo>
                  <a:pt x="24672" y="27554"/>
                </a:lnTo>
                <a:cubicBezTo>
                  <a:pt x="24887" y="27768"/>
                  <a:pt x="24887" y="28125"/>
                  <a:pt x="24696" y="28340"/>
                </a:cubicBezTo>
                <a:cubicBezTo>
                  <a:pt x="21981" y="31531"/>
                  <a:pt x="19933" y="35293"/>
                  <a:pt x="18790" y="39413"/>
                </a:cubicBezTo>
                <a:cubicBezTo>
                  <a:pt x="18719" y="39699"/>
                  <a:pt x="18885" y="39985"/>
                  <a:pt x="19171" y="40056"/>
                </a:cubicBezTo>
                <a:lnTo>
                  <a:pt x="21505" y="40652"/>
                </a:lnTo>
                <a:cubicBezTo>
                  <a:pt x="21549" y="40663"/>
                  <a:pt x="21594" y="40668"/>
                  <a:pt x="21638" y="40668"/>
                </a:cubicBezTo>
                <a:cubicBezTo>
                  <a:pt x="21875" y="40668"/>
                  <a:pt x="22091" y="40512"/>
                  <a:pt x="22172" y="40270"/>
                </a:cubicBezTo>
                <a:cubicBezTo>
                  <a:pt x="24386" y="32245"/>
                  <a:pt x="30578" y="25696"/>
                  <a:pt x="38461" y="23029"/>
                </a:cubicBezTo>
                <a:cubicBezTo>
                  <a:pt x="38747" y="22934"/>
                  <a:pt x="38889" y="22624"/>
                  <a:pt x="38818" y="22338"/>
                </a:cubicBezTo>
                <a:lnTo>
                  <a:pt x="38080" y="20052"/>
                </a:lnTo>
                <a:cubicBezTo>
                  <a:pt x="38004" y="19826"/>
                  <a:pt x="37810" y="19689"/>
                  <a:pt x="37590" y="19689"/>
                </a:cubicBezTo>
                <a:cubicBezTo>
                  <a:pt x="37532" y="19689"/>
                  <a:pt x="37473" y="19699"/>
                  <a:pt x="37413" y="19719"/>
                </a:cubicBezTo>
                <a:cubicBezTo>
                  <a:pt x="33888" y="20886"/>
                  <a:pt x="30673" y="22743"/>
                  <a:pt x="27911" y="25125"/>
                </a:cubicBezTo>
                <a:cubicBezTo>
                  <a:pt x="27795" y="25217"/>
                  <a:pt x="27657" y="25265"/>
                  <a:pt x="27521" y="25265"/>
                </a:cubicBezTo>
                <a:cubicBezTo>
                  <a:pt x="27377" y="25265"/>
                  <a:pt x="27235" y="25211"/>
                  <a:pt x="27125" y="25101"/>
                </a:cubicBezTo>
                <a:lnTo>
                  <a:pt x="22243" y="20219"/>
                </a:lnTo>
                <a:lnTo>
                  <a:pt x="17456" y="15432"/>
                </a:lnTo>
                <a:cubicBezTo>
                  <a:pt x="17266" y="15218"/>
                  <a:pt x="17266" y="14908"/>
                  <a:pt x="17480" y="14694"/>
                </a:cubicBezTo>
                <a:cubicBezTo>
                  <a:pt x="24720" y="8193"/>
                  <a:pt x="34127" y="4073"/>
                  <a:pt x="44367" y="3525"/>
                </a:cubicBezTo>
                <a:cubicBezTo>
                  <a:pt x="44653" y="3525"/>
                  <a:pt x="44891" y="3763"/>
                  <a:pt x="44891" y="4049"/>
                </a:cubicBezTo>
                <a:lnTo>
                  <a:pt x="44891" y="8597"/>
                </a:lnTo>
                <a:cubicBezTo>
                  <a:pt x="44891" y="8907"/>
                  <a:pt x="44653" y="9145"/>
                  <a:pt x="44367" y="9169"/>
                </a:cubicBezTo>
                <a:cubicBezTo>
                  <a:pt x="37984" y="9550"/>
                  <a:pt x="31840" y="11503"/>
                  <a:pt x="26434" y="14908"/>
                </a:cubicBezTo>
                <a:cubicBezTo>
                  <a:pt x="26196" y="15075"/>
                  <a:pt x="26125" y="15408"/>
                  <a:pt x="26292" y="15646"/>
                </a:cubicBezTo>
                <a:lnTo>
                  <a:pt x="27601" y="17671"/>
                </a:lnTo>
                <a:cubicBezTo>
                  <a:pt x="27691" y="17821"/>
                  <a:pt x="27857" y="17904"/>
                  <a:pt x="28032" y="17904"/>
                </a:cubicBezTo>
                <a:cubicBezTo>
                  <a:pt x="28136" y="17904"/>
                  <a:pt x="28243" y="17875"/>
                  <a:pt x="28340" y="17814"/>
                </a:cubicBezTo>
                <a:cubicBezTo>
                  <a:pt x="33174" y="14789"/>
                  <a:pt x="38675" y="13027"/>
                  <a:pt x="44367" y="12646"/>
                </a:cubicBezTo>
                <a:cubicBezTo>
                  <a:pt x="44653" y="12646"/>
                  <a:pt x="44891" y="12860"/>
                  <a:pt x="44891" y="13170"/>
                </a:cubicBezTo>
                <a:lnTo>
                  <a:pt x="44891" y="21148"/>
                </a:lnTo>
                <a:cubicBezTo>
                  <a:pt x="44891" y="21433"/>
                  <a:pt x="45129" y="21671"/>
                  <a:pt x="45438" y="21671"/>
                </a:cubicBezTo>
                <a:lnTo>
                  <a:pt x="46891" y="21671"/>
                </a:lnTo>
                <a:cubicBezTo>
                  <a:pt x="52940" y="21743"/>
                  <a:pt x="58536" y="23910"/>
                  <a:pt x="62918" y="27577"/>
                </a:cubicBezTo>
                <a:cubicBezTo>
                  <a:pt x="63156" y="27768"/>
                  <a:pt x="63156" y="28078"/>
                  <a:pt x="62942" y="28292"/>
                </a:cubicBezTo>
                <a:lnTo>
                  <a:pt x="59703" y="31531"/>
                </a:lnTo>
                <a:cubicBezTo>
                  <a:pt x="59587" y="31647"/>
                  <a:pt x="59435" y="31707"/>
                  <a:pt x="59282" y="31707"/>
                </a:cubicBezTo>
                <a:cubicBezTo>
                  <a:pt x="59154" y="31707"/>
                  <a:pt x="59026" y="31665"/>
                  <a:pt x="58917" y="31578"/>
                </a:cubicBezTo>
                <a:cubicBezTo>
                  <a:pt x="56036" y="29268"/>
                  <a:pt x="52583" y="27863"/>
                  <a:pt x="48915" y="27435"/>
                </a:cubicBezTo>
                <a:cubicBezTo>
                  <a:pt x="48606" y="27411"/>
                  <a:pt x="48368" y="27149"/>
                  <a:pt x="48368" y="26839"/>
                </a:cubicBezTo>
                <a:lnTo>
                  <a:pt x="48368" y="26553"/>
                </a:lnTo>
                <a:cubicBezTo>
                  <a:pt x="48368" y="26244"/>
                  <a:pt x="48129" y="26006"/>
                  <a:pt x="47844" y="26006"/>
                </a:cubicBezTo>
                <a:lnTo>
                  <a:pt x="45438" y="26006"/>
                </a:lnTo>
                <a:cubicBezTo>
                  <a:pt x="45129" y="26006"/>
                  <a:pt x="44891" y="26244"/>
                  <a:pt x="44891" y="26553"/>
                </a:cubicBezTo>
                <a:lnTo>
                  <a:pt x="44891" y="35984"/>
                </a:lnTo>
                <a:cubicBezTo>
                  <a:pt x="44891" y="36270"/>
                  <a:pt x="44653" y="36555"/>
                  <a:pt x="44367" y="36603"/>
                </a:cubicBezTo>
                <a:cubicBezTo>
                  <a:pt x="43105" y="36889"/>
                  <a:pt x="41914" y="37389"/>
                  <a:pt x="40842" y="38080"/>
                </a:cubicBezTo>
                <a:cubicBezTo>
                  <a:pt x="40738" y="38153"/>
                  <a:pt x="40611" y="38189"/>
                  <a:pt x="40483" y="38189"/>
                </a:cubicBezTo>
                <a:cubicBezTo>
                  <a:pt x="40319" y="38189"/>
                  <a:pt x="40153" y="38129"/>
                  <a:pt x="40033" y="38008"/>
                </a:cubicBezTo>
                <a:lnTo>
                  <a:pt x="36794" y="34769"/>
                </a:lnTo>
                <a:cubicBezTo>
                  <a:pt x="36579" y="34555"/>
                  <a:pt x="36603" y="34245"/>
                  <a:pt x="36841" y="34055"/>
                </a:cubicBezTo>
                <a:cubicBezTo>
                  <a:pt x="37937" y="33221"/>
                  <a:pt x="39151" y="32531"/>
                  <a:pt x="40437" y="32007"/>
                </a:cubicBezTo>
                <a:cubicBezTo>
                  <a:pt x="40723" y="31888"/>
                  <a:pt x="40842" y="31578"/>
                  <a:pt x="40747" y="31292"/>
                </a:cubicBezTo>
                <a:lnTo>
                  <a:pt x="39913" y="29054"/>
                </a:lnTo>
                <a:cubicBezTo>
                  <a:pt x="39823" y="28837"/>
                  <a:pt x="39623" y="28702"/>
                  <a:pt x="39417" y="28702"/>
                </a:cubicBezTo>
                <a:cubicBezTo>
                  <a:pt x="39352" y="28702"/>
                  <a:pt x="39286" y="28716"/>
                  <a:pt x="39223" y="28744"/>
                </a:cubicBezTo>
                <a:cubicBezTo>
                  <a:pt x="37484" y="29435"/>
                  <a:pt x="35841" y="30411"/>
                  <a:pt x="34365" y="31578"/>
                </a:cubicBezTo>
                <a:cubicBezTo>
                  <a:pt x="34253" y="31668"/>
                  <a:pt x="34115" y="31710"/>
                  <a:pt x="33981" y="31710"/>
                </a:cubicBezTo>
                <a:cubicBezTo>
                  <a:pt x="33828" y="31710"/>
                  <a:pt x="33680" y="31656"/>
                  <a:pt x="33579" y="31554"/>
                </a:cubicBezTo>
                <a:lnTo>
                  <a:pt x="32602" y="30578"/>
                </a:lnTo>
                <a:cubicBezTo>
                  <a:pt x="32495" y="30471"/>
                  <a:pt x="32358" y="30417"/>
                  <a:pt x="32221" y="30417"/>
                </a:cubicBezTo>
                <a:cubicBezTo>
                  <a:pt x="32084" y="30417"/>
                  <a:pt x="31948" y="30471"/>
                  <a:pt x="31840" y="30578"/>
                </a:cubicBezTo>
                <a:lnTo>
                  <a:pt x="30150" y="32269"/>
                </a:lnTo>
                <a:cubicBezTo>
                  <a:pt x="29935" y="32483"/>
                  <a:pt x="29935" y="32817"/>
                  <a:pt x="30150" y="33031"/>
                </a:cubicBezTo>
                <a:lnTo>
                  <a:pt x="37580" y="40461"/>
                </a:lnTo>
                <a:cubicBezTo>
                  <a:pt x="37770" y="40675"/>
                  <a:pt x="37818" y="41033"/>
                  <a:pt x="37651" y="41271"/>
                </a:cubicBezTo>
                <a:cubicBezTo>
                  <a:pt x="37175" y="41985"/>
                  <a:pt x="36794" y="42771"/>
                  <a:pt x="36508" y="43605"/>
                </a:cubicBezTo>
                <a:cubicBezTo>
                  <a:pt x="36413" y="43866"/>
                  <a:pt x="36579" y="44176"/>
                  <a:pt x="36865" y="44247"/>
                </a:cubicBezTo>
                <a:lnTo>
                  <a:pt x="39175" y="44914"/>
                </a:lnTo>
                <a:cubicBezTo>
                  <a:pt x="39230" y="44933"/>
                  <a:pt x="39286" y="44941"/>
                  <a:pt x="39341" y="44941"/>
                </a:cubicBezTo>
                <a:cubicBezTo>
                  <a:pt x="39572" y="44941"/>
                  <a:pt x="39789" y="44788"/>
                  <a:pt x="39866" y="44557"/>
                </a:cubicBezTo>
                <a:cubicBezTo>
                  <a:pt x="40890" y="41747"/>
                  <a:pt x="43605" y="39842"/>
                  <a:pt x="46629" y="39842"/>
                </a:cubicBezTo>
                <a:cubicBezTo>
                  <a:pt x="50630" y="39842"/>
                  <a:pt x="53869" y="43081"/>
                  <a:pt x="53869" y="47058"/>
                </a:cubicBezTo>
                <a:cubicBezTo>
                  <a:pt x="53869" y="47843"/>
                  <a:pt x="53726" y="48629"/>
                  <a:pt x="53488" y="49368"/>
                </a:cubicBezTo>
                <a:cubicBezTo>
                  <a:pt x="53392" y="49630"/>
                  <a:pt x="53535" y="49963"/>
                  <a:pt x="53797" y="50058"/>
                </a:cubicBezTo>
                <a:lnTo>
                  <a:pt x="56012" y="50987"/>
                </a:lnTo>
                <a:cubicBezTo>
                  <a:pt x="56086" y="51018"/>
                  <a:pt x="56162" y="51033"/>
                  <a:pt x="56236" y="51033"/>
                </a:cubicBezTo>
                <a:cubicBezTo>
                  <a:pt x="56444" y="51033"/>
                  <a:pt x="56632" y="50913"/>
                  <a:pt x="56703" y="50701"/>
                </a:cubicBezTo>
                <a:cubicBezTo>
                  <a:pt x="57131" y="49534"/>
                  <a:pt x="57346" y="48320"/>
                  <a:pt x="57346" y="47058"/>
                </a:cubicBezTo>
                <a:cubicBezTo>
                  <a:pt x="57346" y="41938"/>
                  <a:pt x="53726" y="37651"/>
                  <a:pt x="48892" y="36603"/>
                </a:cubicBezTo>
                <a:cubicBezTo>
                  <a:pt x="48606" y="36555"/>
                  <a:pt x="48368" y="36270"/>
                  <a:pt x="48368" y="35984"/>
                </a:cubicBezTo>
                <a:lnTo>
                  <a:pt x="48368" y="31412"/>
                </a:lnTo>
                <a:cubicBezTo>
                  <a:pt x="48368" y="31131"/>
                  <a:pt x="48563" y="30929"/>
                  <a:pt x="48830" y="30929"/>
                </a:cubicBezTo>
                <a:cubicBezTo>
                  <a:pt x="48858" y="30929"/>
                  <a:pt x="48886" y="30931"/>
                  <a:pt x="48915" y="30935"/>
                </a:cubicBezTo>
                <a:cubicBezTo>
                  <a:pt x="51654" y="31316"/>
                  <a:pt x="54226" y="32388"/>
                  <a:pt x="56441" y="34055"/>
                </a:cubicBezTo>
                <a:cubicBezTo>
                  <a:pt x="56679" y="34245"/>
                  <a:pt x="56703" y="34555"/>
                  <a:pt x="56488" y="34769"/>
                </a:cubicBezTo>
                <a:lnTo>
                  <a:pt x="54750" y="36508"/>
                </a:lnTo>
                <a:cubicBezTo>
                  <a:pt x="54536" y="36698"/>
                  <a:pt x="54536" y="37056"/>
                  <a:pt x="54750" y="37246"/>
                </a:cubicBezTo>
                <a:lnTo>
                  <a:pt x="56441" y="38961"/>
                </a:lnTo>
                <a:cubicBezTo>
                  <a:pt x="56548" y="39068"/>
                  <a:pt x="56685" y="39121"/>
                  <a:pt x="56822" y="39121"/>
                </a:cubicBezTo>
                <a:cubicBezTo>
                  <a:pt x="56959" y="39121"/>
                  <a:pt x="57096" y="39068"/>
                  <a:pt x="57203" y="38961"/>
                </a:cubicBezTo>
                <a:lnTo>
                  <a:pt x="65419" y="30745"/>
                </a:lnTo>
                <a:cubicBezTo>
                  <a:pt x="65509" y="30644"/>
                  <a:pt x="65631" y="30595"/>
                  <a:pt x="65754" y="30595"/>
                </a:cubicBezTo>
                <a:cubicBezTo>
                  <a:pt x="65892" y="30595"/>
                  <a:pt x="66033" y="30655"/>
                  <a:pt x="66133" y="30769"/>
                </a:cubicBezTo>
                <a:cubicBezTo>
                  <a:pt x="68800" y="33960"/>
                  <a:pt x="70706" y="37818"/>
                  <a:pt x="71539" y="42104"/>
                </a:cubicBezTo>
                <a:cubicBezTo>
                  <a:pt x="71603" y="42360"/>
                  <a:pt x="71820" y="42540"/>
                  <a:pt x="72071" y="42540"/>
                </a:cubicBezTo>
                <a:cubicBezTo>
                  <a:pt x="72100" y="42540"/>
                  <a:pt x="72129" y="42538"/>
                  <a:pt x="72158" y="42533"/>
                </a:cubicBezTo>
                <a:lnTo>
                  <a:pt x="74540" y="42128"/>
                </a:lnTo>
                <a:cubicBezTo>
                  <a:pt x="74825" y="42057"/>
                  <a:pt x="75016" y="41795"/>
                  <a:pt x="74968" y="41509"/>
                </a:cubicBezTo>
                <a:cubicBezTo>
                  <a:pt x="72468" y="28721"/>
                  <a:pt x="61775" y="19290"/>
                  <a:pt x="48915" y="18290"/>
                </a:cubicBezTo>
                <a:cubicBezTo>
                  <a:pt x="48606" y="18266"/>
                  <a:pt x="48368" y="18028"/>
                  <a:pt x="48368" y="17718"/>
                </a:cubicBezTo>
                <a:lnTo>
                  <a:pt x="48368" y="10836"/>
                </a:lnTo>
                <a:lnTo>
                  <a:pt x="48368" y="4049"/>
                </a:lnTo>
                <a:cubicBezTo>
                  <a:pt x="48368" y="3739"/>
                  <a:pt x="48606" y="3525"/>
                  <a:pt x="48915" y="3525"/>
                </a:cubicBezTo>
                <a:cubicBezTo>
                  <a:pt x="59132" y="4073"/>
                  <a:pt x="68538" y="8169"/>
                  <a:pt x="75802" y="14694"/>
                </a:cubicBezTo>
                <a:cubicBezTo>
                  <a:pt x="76016" y="14884"/>
                  <a:pt x="76016" y="15218"/>
                  <a:pt x="75802" y="15432"/>
                </a:cubicBezTo>
                <a:lnTo>
                  <a:pt x="72611" y="18647"/>
                </a:lnTo>
                <a:cubicBezTo>
                  <a:pt x="72500" y="18745"/>
                  <a:pt x="72359" y="18799"/>
                  <a:pt x="72214" y="18799"/>
                </a:cubicBezTo>
                <a:cubicBezTo>
                  <a:pt x="72078" y="18799"/>
                  <a:pt x="71940" y="18751"/>
                  <a:pt x="71825" y="18647"/>
                </a:cubicBezTo>
                <a:cubicBezTo>
                  <a:pt x="68443" y="15646"/>
                  <a:pt x="64561" y="13265"/>
                  <a:pt x="60275" y="11622"/>
                </a:cubicBezTo>
                <a:cubicBezTo>
                  <a:pt x="60215" y="11602"/>
                  <a:pt x="60154" y="11592"/>
                  <a:pt x="60095" y="11592"/>
                </a:cubicBezTo>
                <a:cubicBezTo>
                  <a:pt x="59876" y="11592"/>
                  <a:pt x="59678" y="11725"/>
                  <a:pt x="59584" y="11931"/>
                </a:cubicBezTo>
                <a:lnTo>
                  <a:pt x="58751" y="14194"/>
                </a:lnTo>
                <a:cubicBezTo>
                  <a:pt x="58655" y="14480"/>
                  <a:pt x="58798" y="14789"/>
                  <a:pt x="59084" y="14884"/>
                </a:cubicBezTo>
                <a:cubicBezTo>
                  <a:pt x="62918" y="16361"/>
                  <a:pt x="66371" y="18504"/>
                  <a:pt x="69348" y="21124"/>
                </a:cubicBezTo>
                <a:cubicBezTo>
                  <a:pt x="69586" y="21338"/>
                  <a:pt x="69586" y="21648"/>
                  <a:pt x="69372" y="21862"/>
                </a:cubicBezTo>
                <a:lnTo>
                  <a:pt x="68515" y="22719"/>
                </a:lnTo>
                <a:cubicBezTo>
                  <a:pt x="68324" y="22934"/>
                  <a:pt x="68324" y="23267"/>
                  <a:pt x="68515" y="23481"/>
                </a:cubicBezTo>
                <a:lnTo>
                  <a:pt x="70229" y="25172"/>
                </a:lnTo>
                <a:cubicBezTo>
                  <a:pt x="70336" y="25279"/>
                  <a:pt x="70473" y="25333"/>
                  <a:pt x="70610" y="25333"/>
                </a:cubicBezTo>
                <a:cubicBezTo>
                  <a:pt x="70747" y="25333"/>
                  <a:pt x="70884" y="25279"/>
                  <a:pt x="70991" y="25172"/>
                </a:cubicBezTo>
                <a:lnTo>
                  <a:pt x="71825" y="24339"/>
                </a:lnTo>
                <a:cubicBezTo>
                  <a:pt x="71929" y="24234"/>
                  <a:pt x="72062" y="24181"/>
                  <a:pt x="72192" y="24181"/>
                </a:cubicBezTo>
                <a:cubicBezTo>
                  <a:pt x="72330" y="24181"/>
                  <a:pt x="72465" y="24240"/>
                  <a:pt x="72563" y="24363"/>
                </a:cubicBezTo>
                <a:cubicBezTo>
                  <a:pt x="77469" y="29983"/>
                  <a:pt x="80541" y="37127"/>
                  <a:pt x="81041" y="44795"/>
                </a:cubicBezTo>
                <a:cubicBezTo>
                  <a:pt x="81065" y="45081"/>
                  <a:pt x="80851" y="45319"/>
                  <a:pt x="80541" y="45319"/>
                </a:cubicBezTo>
                <a:lnTo>
                  <a:pt x="66871" y="45319"/>
                </a:lnTo>
                <a:cubicBezTo>
                  <a:pt x="66562" y="45319"/>
                  <a:pt x="66300" y="45081"/>
                  <a:pt x="66276" y="44795"/>
                </a:cubicBezTo>
                <a:cubicBezTo>
                  <a:pt x="66086" y="43104"/>
                  <a:pt x="65681" y="41461"/>
                  <a:pt x="65062" y="39866"/>
                </a:cubicBezTo>
                <a:cubicBezTo>
                  <a:pt x="64971" y="39667"/>
                  <a:pt x="64772" y="39537"/>
                  <a:pt x="64557" y="39537"/>
                </a:cubicBezTo>
                <a:cubicBezTo>
                  <a:pt x="64488" y="39537"/>
                  <a:pt x="64417" y="39551"/>
                  <a:pt x="64347" y="39580"/>
                </a:cubicBezTo>
                <a:lnTo>
                  <a:pt x="62132" y="40509"/>
                </a:lnTo>
                <a:cubicBezTo>
                  <a:pt x="61870" y="40628"/>
                  <a:pt x="61751" y="40937"/>
                  <a:pt x="61847" y="41223"/>
                </a:cubicBezTo>
                <a:cubicBezTo>
                  <a:pt x="62561" y="43081"/>
                  <a:pt x="62918" y="45057"/>
                  <a:pt x="62918" y="47058"/>
                </a:cubicBezTo>
                <a:cubicBezTo>
                  <a:pt x="62918" y="48391"/>
                  <a:pt x="62775" y="49725"/>
                  <a:pt x="62442" y="51011"/>
                </a:cubicBezTo>
                <a:cubicBezTo>
                  <a:pt x="62371" y="51297"/>
                  <a:pt x="62537" y="51582"/>
                  <a:pt x="62823" y="51678"/>
                </a:cubicBezTo>
                <a:lnTo>
                  <a:pt x="65133" y="52321"/>
                </a:lnTo>
                <a:cubicBezTo>
                  <a:pt x="65188" y="52339"/>
                  <a:pt x="65244" y="52347"/>
                  <a:pt x="65298" y="52347"/>
                </a:cubicBezTo>
                <a:cubicBezTo>
                  <a:pt x="65529" y="52347"/>
                  <a:pt x="65742" y="52194"/>
                  <a:pt x="65800" y="51963"/>
                </a:cubicBezTo>
                <a:cubicBezTo>
                  <a:pt x="66014" y="51082"/>
                  <a:pt x="66181" y="50225"/>
                  <a:pt x="66276" y="49344"/>
                </a:cubicBezTo>
                <a:cubicBezTo>
                  <a:pt x="66300" y="49034"/>
                  <a:pt x="66562" y="48796"/>
                  <a:pt x="66871" y="48796"/>
                </a:cubicBezTo>
                <a:lnTo>
                  <a:pt x="71444" y="48796"/>
                </a:lnTo>
                <a:cubicBezTo>
                  <a:pt x="71730" y="48796"/>
                  <a:pt x="71944" y="49034"/>
                  <a:pt x="71920" y="49344"/>
                </a:cubicBezTo>
                <a:cubicBezTo>
                  <a:pt x="71825" y="50606"/>
                  <a:pt x="71611" y="51868"/>
                  <a:pt x="71301" y="53083"/>
                </a:cubicBezTo>
                <a:cubicBezTo>
                  <a:pt x="71230" y="53368"/>
                  <a:pt x="71420" y="53678"/>
                  <a:pt x="71706" y="53749"/>
                </a:cubicBezTo>
                <a:lnTo>
                  <a:pt x="74016" y="54369"/>
                </a:lnTo>
                <a:cubicBezTo>
                  <a:pt x="74060" y="54380"/>
                  <a:pt x="74105" y="54385"/>
                  <a:pt x="74149" y="54385"/>
                </a:cubicBezTo>
                <a:cubicBezTo>
                  <a:pt x="74386" y="54385"/>
                  <a:pt x="74599" y="54229"/>
                  <a:pt x="74659" y="53988"/>
                </a:cubicBezTo>
                <a:cubicBezTo>
                  <a:pt x="75040" y="52463"/>
                  <a:pt x="75302" y="50916"/>
                  <a:pt x="75421" y="49344"/>
                </a:cubicBezTo>
                <a:cubicBezTo>
                  <a:pt x="75445" y="49034"/>
                  <a:pt x="75683" y="48796"/>
                  <a:pt x="75992" y="48796"/>
                </a:cubicBezTo>
                <a:lnTo>
                  <a:pt x="80541" y="48796"/>
                </a:lnTo>
                <a:cubicBezTo>
                  <a:pt x="80851" y="48796"/>
                  <a:pt x="81065" y="49034"/>
                  <a:pt x="81041" y="49344"/>
                </a:cubicBezTo>
                <a:cubicBezTo>
                  <a:pt x="80541" y="57036"/>
                  <a:pt x="77445" y="64180"/>
                  <a:pt x="72587" y="69753"/>
                </a:cubicBezTo>
                <a:cubicBezTo>
                  <a:pt x="72486" y="69866"/>
                  <a:pt x="72346" y="69926"/>
                  <a:pt x="72204" y="69926"/>
                </a:cubicBezTo>
                <a:cubicBezTo>
                  <a:pt x="72078" y="69926"/>
                  <a:pt x="71950" y="69878"/>
                  <a:pt x="71849" y="69776"/>
                </a:cubicBezTo>
                <a:lnTo>
                  <a:pt x="69944" y="67871"/>
                </a:lnTo>
                <a:lnTo>
                  <a:pt x="68634" y="66562"/>
                </a:lnTo>
                <a:cubicBezTo>
                  <a:pt x="68419" y="66347"/>
                  <a:pt x="68419" y="66014"/>
                  <a:pt x="68610" y="65776"/>
                </a:cubicBezTo>
                <a:cubicBezTo>
                  <a:pt x="69634" y="64585"/>
                  <a:pt x="70539" y="63323"/>
                  <a:pt x="71349" y="61989"/>
                </a:cubicBezTo>
                <a:cubicBezTo>
                  <a:pt x="71515" y="61727"/>
                  <a:pt x="71420" y="61394"/>
                  <a:pt x="71158" y="61251"/>
                </a:cubicBezTo>
                <a:lnTo>
                  <a:pt x="69086" y="60060"/>
                </a:lnTo>
                <a:cubicBezTo>
                  <a:pt x="68997" y="60004"/>
                  <a:pt x="68900" y="59977"/>
                  <a:pt x="68805" y="59977"/>
                </a:cubicBezTo>
                <a:cubicBezTo>
                  <a:pt x="68620" y="59977"/>
                  <a:pt x="68442" y="60078"/>
                  <a:pt x="68348" y="60251"/>
                </a:cubicBezTo>
                <a:cubicBezTo>
                  <a:pt x="67681" y="61322"/>
                  <a:pt x="66943" y="62370"/>
                  <a:pt x="66133" y="63347"/>
                </a:cubicBezTo>
                <a:cubicBezTo>
                  <a:pt x="66033" y="63460"/>
                  <a:pt x="65892" y="63520"/>
                  <a:pt x="65751" y="63520"/>
                </a:cubicBezTo>
                <a:cubicBezTo>
                  <a:pt x="65624" y="63520"/>
                  <a:pt x="65496" y="63472"/>
                  <a:pt x="65395" y="63370"/>
                </a:cubicBezTo>
                <a:lnTo>
                  <a:pt x="62156" y="60132"/>
                </a:lnTo>
                <a:cubicBezTo>
                  <a:pt x="61966" y="59917"/>
                  <a:pt x="61942" y="59584"/>
                  <a:pt x="62132" y="59346"/>
                </a:cubicBezTo>
                <a:cubicBezTo>
                  <a:pt x="62585" y="58774"/>
                  <a:pt x="63014" y="58179"/>
                  <a:pt x="63395" y="57560"/>
                </a:cubicBezTo>
                <a:cubicBezTo>
                  <a:pt x="63561" y="57298"/>
                  <a:pt x="63466" y="56964"/>
                  <a:pt x="63204" y="56821"/>
                </a:cubicBezTo>
                <a:lnTo>
                  <a:pt x="61132" y="55607"/>
                </a:lnTo>
                <a:cubicBezTo>
                  <a:pt x="61051" y="55550"/>
                  <a:pt x="60960" y="55524"/>
                  <a:pt x="60867" y="55524"/>
                </a:cubicBezTo>
                <a:cubicBezTo>
                  <a:pt x="60687" y="55524"/>
                  <a:pt x="60504" y="55624"/>
                  <a:pt x="60394" y="55797"/>
                </a:cubicBezTo>
                <a:cubicBezTo>
                  <a:pt x="57822" y="59822"/>
                  <a:pt x="53583" y="62537"/>
                  <a:pt x="48915" y="63204"/>
                </a:cubicBezTo>
                <a:cubicBezTo>
                  <a:pt x="48900" y="63205"/>
                  <a:pt x="48884" y="63206"/>
                  <a:pt x="48869" y="63206"/>
                </a:cubicBezTo>
                <a:cubicBezTo>
                  <a:pt x="48582" y="63206"/>
                  <a:pt x="48368" y="62999"/>
                  <a:pt x="48368" y="62727"/>
                </a:cubicBezTo>
                <a:lnTo>
                  <a:pt x="48368" y="58155"/>
                </a:lnTo>
                <a:cubicBezTo>
                  <a:pt x="48368" y="57869"/>
                  <a:pt x="48606" y="57584"/>
                  <a:pt x="48892" y="57512"/>
                </a:cubicBezTo>
                <a:cubicBezTo>
                  <a:pt x="49701" y="57345"/>
                  <a:pt x="50487" y="57083"/>
                  <a:pt x="51225" y="56750"/>
                </a:cubicBezTo>
                <a:cubicBezTo>
                  <a:pt x="51487" y="56607"/>
                  <a:pt x="51583" y="56298"/>
                  <a:pt x="51440" y="56036"/>
                </a:cubicBezTo>
                <a:lnTo>
                  <a:pt x="50297" y="53916"/>
                </a:lnTo>
                <a:cubicBezTo>
                  <a:pt x="50195" y="53729"/>
                  <a:pt x="50008" y="53627"/>
                  <a:pt x="49806" y="53627"/>
                </a:cubicBezTo>
                <a:cubicBezTo>
                  <a:pt x="49724" y="53627"/>
                  <a:pt x="49640" y="53644"/>
                  <a:pt x="49558" y="53678"/>
                </a:cubicBezTo>
                <a:cubicBezTo>
                  <a:pt x="48653" y="54083"/>
                  <a:pt x="47653" y="54297"/>
                  <a:pt x="46629" y="54297"/>
                </a:cubicBezTo>
                <a:cubicBezTo>
                  <a:pt x="43843" y="54297"/>
                  <a:pt x="41271" y="52630"/>
                  <a:pt x="40104" y="50130"/>
                </a:cubicBezTo>
                <a:cubicBezTo>
                  <a:pt x="39996" y="49931"/>
                  <a:pt x="39792" y="49801"/>
                  <a:pt x="39586" y="49801"/>
                </a:cubicBezTo>
                <a:cubicBezTo>
                  <a:pt x="39520" y="49801"/>
                  <a:pt x="39453" y="49815"/>
                  <a:pt x="39390" y="49844"/>
                </a:cubicBezTo>
                <a:lnTo>
                  <a:pt x="37151" y="50701"/>
                </a:lnTo>
                <a:cubicBezTo>
                  <a:pt x="36865" y="50796"/>
                  <a:pt x="36722" y="51106"/>
                  <a:pt x="36841" y="51392"/>
                </a:cubicBezTo>
                <a:cubicBezTo>
                  <a:pt x="37080" y="51892"/>
                  <a:pt x="37341" y="52392"/>
                  <a:pt x="37651" y="52844"/>
                </a:cubicBezTo>
                <a:cubicBezTo>
                  <a:pt x="37818" y="53106"/>
                  <a:pt x="37770" y="53464"/>
                  <a:pt x="37580" y="53678"/>
                </a:cubicBezTo>
                <a:lnTo>
                  <a:pt x="34341" y="56917"/>
                </a:lnTo>
                <a:cubicBezTo>
                  <a:pt x="34242" y="57015"/>
                  <a:pt x="34123" y="57064"/>
                  <a:pt x="34005" y="57064"/>
                </a:cubicBezTo>
                <a:cubicBezTo>
                  <a:pt x="33867" y="57064"/>
                  <a:pt x="33729" y="56998"/>
                  <a:pt x="33626" y="56869"/>
                </a:cubicBezTo>
                <a:cubicBezTo>
                  <a:pt x="31507" y="54059"/>
                  <a:pt x="30340" y="50630"/>
                  <a:pt x="30340" y="47058"/>
                </a:cubicBezTo>
                <a:cubicBezTo>
                  <a:pt x="30340" y="44748"/>
                  <a:pt x="30816" y="42509"/>
                  <a:pt x="31769" y="40413"/>
                </a:cubicBezTo>
                <a:cubicBezTo>
                  <a:pt x="31888" y="40151"/>
                  <a:pt x="31769" y="39842"/>
                  <a:pt x="31507" y="39699"/>
                </a:cubicBezTo>
                <a:lnTo>
                  <a:pt x="29340" y="38651"/>
                </a:lnTo>
                <a:cubicBezTo>
                  <a:pt x="29263" y="38609"/>
                  <a:pt x="29181" y="38590"/>
                  <a:pt x="29099" y="38590"/>
                </a:cubicBezTo>
                <a:cubicBezTo>
                  <a:pt x="28901" y="38590"/>
                  <a:pt x="28710" y="38704"/>
                  <a:pt x="28625" y="38889"/>
                </a:cubicBezTo>
                <a:cubicBezTo>
                  <a:pt x="27768" y="40771"/>
                  <a:pt x="27244" y="42747"/>
                  <a:pt x="27006" y="44795"/>
                </a:cubicBezTo>
                <a:cubicBezTo>
                  <a:pt x="26982" y="45081"/>
                  <a:pt x="26720" y="45319"/>
                  <a:pt x="26411" y="45319"/>
                </a:cubicBezTo>
                <a:lnTo>
                  <a:pt x="12717" y="45319"/>
                </a:lnTo>
                <a:cubicBezTo>
                  <a:pt x="12432" y="45319"/>
                  <a:pt x="12193" y="45081"/>
                  <a:pt x="12217" y="44795"/>
                </a:cubicBezTo>
                <a:cubicBezTo>
                  <a:pt x="12622" y="38556"/>
                  <a:pt x="14694" y="32602"/>
                  <a:pt x="18266" y="27458"/>
                </a:cubicBezTo>
                <a:cubicBezTo>
                  <a:pt x="18433" y="27220"/>
                  <a:pt x="18361" y="26887"/>
                  <a:pt x="18123" y="26696"/>
                </a:cubicBezTo>
                <a:lnTo>
                  <a:pt x="16170" y="25315"/>
                </a:lnTo>
                <a:cubicBezTo>
                  <a:pt x="16077" y="25240"/>
                  <a:pt x="15969" y="25206"/>
                  <a:pt x="15863" y="25206"/>
                </a:cubicBezTo>
                <a:cubicBezTo>
                  <a:pt x="15697" y="25206"/>
                  <a:pt x="15534" y="25289"/>
                  <a:pt x="15432" y="25434"/>
                </a:cubicBezTo>
                <a:cubicBezTo>
                  <a:pt x="11003" y="31793"/>
                  <a:pt x="8669" y="39270"/>
                  <a:pt x="8669" y="47058"/>
                </a:cubicBezTo>
                <a:cubicBezTo>
                  <a:pt x="8669" y="51035"/>
                  <a:pt x="9264" y="54916"/>
                  <a:pt x="10479" y="58655"/>
                </a:cubicBezTo>
                <a:cubicBezTo>
                  <a:pt x="10535" y="58881"/>
                  <a:pt x="10741" y="59018"/>
                  <a:pt x="10966" y="59018"/>
                </a:cubicBezTo>
                <a:cubicBezTo>
                  <a:pt x="11025" y="59018"/>
                  <a:pt x="11086" y="59008"/>
                  <a:pt x="11146" y="58989"/>
                </a:cubicBezTo>
                <a:lnTo>
                  <a:pt x="13432" y="58227"/>
                </a:lnTo>
                <a:cubicBezTo>
                  <a:pt x="13694" y="58131"/>
                  <a:pt x="13860" y="57822"/>
                  <a:pt x="13765" y="57560"/>
                </a:cubicBezTo>
                <a:cubicBezTo>
                  <a:pt x="12908" y="54893"/>
                  <a:pt x="12408" y="52130"/>
                  <a:pt x="12217" y="49344"/>
                </a:cubicBezTo>
                <a:cubicBezTo>
                  <a:pt x="12193" y="49034"/>
                  <a:pt x="12432" y="48796"/>
                  <a:pt x="12717" y="48796"/>
                </a:cubicBezTo>
                <a:lnTo>
                  <a:pt x="26411" y="48796"/>
                </a:lnTo>
                <a:cubicBezTo>
                  <a:pt x="26720" y="48796"/>
                  <a:pt x="26958" y="49034"/>
                  <a:pt x="27006" y="49344"/>
                </a:cubicBezTo>
                <a:cubicBezTo>
                  <a:pt x="27411" y="53011"/>
                  <a:pt x="28840" y="56440"/>
                  <a:pt x="31150" y="59346"/>
                </a:cubicBezTo>
                <a:cubicBezTo>
                  <a:pt x="31340" y="59584"/>
                  <a:pt x="31316" y="59917"/>
                  <a:pt x="31102" y="60132"/>
                </a:cubicBezTo>
                <a:lnTo>
                  <a:pt x="27863" y="63370"/>
                </a:lnTo>
                <a:cubicBezTo>
                  <a:pt x="27771" y="63475"/>
                  <a:pt x="27644" y="63528"/>
                  <a:pt x="27516" y="63528"/>
                </a:cubicBezTo>
                <a:cubicBezTo>
                  <a:pt x="27382" y="63528"/>
                  <a:pt x="27247" y="63469"/>
                  <a:pt x="27149" y="63347"/>
                </a:cubicBezTo>
                <a:cubicBezTo>
                  <a:pt x="24482" y="60179"/>
                  <a:pt x="22624" y="56369"/>
                  <a:pt x="21767" y="52201"/>
                </a:cubicBezTo>
                <a:cubicBezTo>
                  <a:pt x="21703" y="51945"/>
                  <a:pt x="21485" y="51766"/>
                  <a:pt x="21235" y="51766"/>
                </a:cubicBezTo>
                <a:cubicBezTo>
                  <a:pt x="21206" y="51766"/>
                  <a:pt x="21177" y="51768"/>
                  <a:pt x="21148" y="51773"/>
                </a:cubicBezTo>
                <a:lnTo>
                  <a:pt x="18766" y="52225"/>
                </a:lnTo>
                <a:cubicBezTo>
                  <a:pt x="18480" y="52273"/>
                  <a:pt x="18290" y="52559"/>
                  <a:pt x="18338" y="52844"/>
                </a:cubicBezTo>
                <a:cubicBezTo>
                  <a:pt x="20171" y="61775"/>
                  <a:pt x="26125" y="69348"/>
                  <a:pt x="34412" y="73230"/>
                </a:cubicBezTo>
                <a:cubicBezTo>
                  <a:pt x="34480" y="73261"/>
                  <a:pt x="34552" y="73275"/>
                  <a:pt x="34622" y="73275"/>
                </a:cubicBezTo>
                <a:cubicBezTo>
                  <a:pt x="34822" y="73275"/>
                  <a:pt x="35015" y="73155"/>
                  <a:pt x="35103" y="72944"/>
                </a:cubicBezTo>
                <a:lnTo>
                  <a:pt x="36079" y="70753"/>
                </a:lnTo>
                <a:cubicBezTo>
                  <a:pt x="36222" y="70491"/>
                  <a:pt x="36079" y="70181"/>
                  <a:pt x="35817" y="70038"/>
                </a:cubicBezTo>
                <a:cubicBezTo>
                  <a:pt x="33841" y="69110"/>
                  <a:pt x="32007" y="67943"/>
                  <a:pt x="30364" y="66562"/>
                </a:cubicBezTo>
                <a:cubicBezTo>
                  <a:pt x="30126" y="66371"/>
                  <a:pt x="30126" y="66038"/>
                  <a:pt x="30340" y="65823"/>
                </a:cubicBezTo>
                <a:lnTo>
                  <a:pt x="40033" y="56131"/>
                </a:lnTo>
                <a:cubicBezTo>
                  <a:pt x="40153" y="56010"/>
                  <a:pt x="40319" y="55950"/>
                  <a:pt x="40487" y="55950"/>
                </a:cubicBezTo>
                <a:cubicBezTo>
                  <a:pt x="40619" y="55950"/>
                  <a:pt x="40751" y="55986"/>
                  <a:pt x="40866" y="56059"/>
                </a:cubicBezTo>
                <a:cubicBezTo>
                  <a:pt x="41914" y="56750"/>
                  <a:pt x="43105" y="57250"/>
                  <a:pt x="44367" y="57512"/>
                </a:cubicBezTo>
                <a:cubicBezTo>
                  <a:pt x="44653" y="57584"/>
                  <a:pt x="44891" y="57869"/>
                  <a:pt x="44891" y="58155"/>
                </a:cubicBezTo>
                <a:lnTo>
                  <a:pt x="44891" y="62727"/>
                </a:lnTo>
                <a:cubicBezTo>
                  <a:pt x="44891" y="62999"/>
                  <a:pt x="44676" y="63206"/>
                  <a:pt x="44410" y="63206"/>
                </a:cubicBezTo>
                <a:cubicBezTo>
                  <a:pt x="44396" y="63206"/>
                  <a:pt x="44381" y="63205"/>
                  <a:pt x="44367" y="63204"/>
                </a:cubicBezTo>
                <a:cubicBezTo>
                  <a:pt x="42747" y="62966"/>
                  <a:pt x="41199" y="62513"/>
                  <a:pt x="39723" y="61822"/>
                </a:cubicBezTo>
                <a:cubicBezTo>
                  <a:pt x="39648" y="61788"/>
                  <a:pt x="39567" y="61772"/>
                  <a:pt x="39486" y="61772"/>
                </a:cubicBezTo>
                <a:cubicBezTo>
                  <a:pt x="39285" y="61772"/>
                  <a:pt x="39087" y="61874"/>
                  <a:pt x="38985" y="62061"/>
                </a:cubicBezTo>
                <a:lnTo>
                  <a:pt x="37889" y="64204"/>
                </a:lnTo>
                <a:cubicBezTo>
                  <a:pt x="37770" y="64466"/>
                  <a:pt x="37865" y="64799"/>
                  <a:pt x="38127" y="64918"/>
                </a:cubicBezTo>
                <a:cubicBezTo>
                  <a:pt x="40104" y="65871"/>
                  <a:pt x="42200" y="66466"/>
                  <a:pt x="44367" y="66704"/>
                </a:cubicBezTo>
                <a:cubicBezTo>
                  <a:pt x="44653" y="66728"/>
                  <a:pt x="44891" y="66990"/>
                  <a:pt x="44891" y="67300"/>
                </a:cubicBezTo>
                <a:lnTo>
                  <a:pt x="44891" y="71848"/>
                </a:lnTo>
                <a:cubicBezTo>
                  <a:pt x="44891" y="72142"/>
                  <a:pt x="44676" y="72350"/>
                  <a:pt x="44410" y="72350"/>
                </a:cubicBezTo>
                <a:cubicBezTo>
                  <a:pt x="44396" y="72350"/>
                  <a:pt x="44381" y="72350"/>
                  <a:pt x="44367" y="72348"/>
                </a:cubicBezTo>
                <a:cubicBezTo>
                  <a:pt x="43629" y="72277"/>
                  <a:pt x="42914" y="72206"/>
                  <a:pt x="42176" y="72063"/>
                </a:cubicBezTo>
                <a:cubicBezTo>
                  <a:pt x="42146" y="72058"/>
                  <a:pt x="42117" y="72055"/>
                  <a:pt x="42088" y="72055"/>
                </a:cubicBezTo>
                <a:cubicBezTo>
                  <a:pt x="41834" y="72055"/>
                  <a:pt x="41599" y="72235"/>
                  <a:pt x="41557" y="72491"/>
                </a:cubicBezTo>
                <a:lnTo>
                  <a:pt x="41080" y="74849"/>
                </a:lnTo>
                <a:cubicBezTo>
                  <a:pt x="41033" y="75135"/>
                  <a:pt x="41223" y="75420"/>
                  <a:pt x="41509" y="75468"/>
                </a:cubicBezTo>
                <a:cubicBezTo>
                  <a:pt x="42438" y="75659"/>
                  <a:pt x="43414" y="75778"/>
                  <a:pt x="44367" y="75849"/>
                </a:cubicBezTo>
                <a:cubicBezTo>
                  <a:pt x="44653" y="75873"/>
                  <a:pt x="44891" y="76111"/>
                  <a:pt x="44891" y="76421"/>
                </a:cubicBezTo>
                <a:lnTo>
                  <a:pt x="44891" y="80969"/>
                </a:lnTo>
                <a:cubicBezTo>
                  <a:pt x="44891" y="81263"/>
                  <a:pt x="44676" y="81471"/>
                  <a:pt x="44410" y="81471"/>
                </a:cubicBezTo>
                <a:cubicBezTo>
                  <a:pt x="44396" y="81471"/>
                  <a:pt x="44381" y="81471"/>
                  <a:pt x="44367" y="81469"/>
                </a:cubicBezTo>
                <a:cubicBezTo>
                  <a:pt x="39723" y="81184"/>
                  <a:pt x="35151" y="79921"/>
                  <a:pt x="31031" y="77826"/>
                </a:cubicBezTo>
                <a:cubicBezTo>
                  <a:pt x="30955" y="77792"/>
                  <a:pt x="30874" y="77775"/>
                  <a:pt x="30794" y="77775"/>
                </a:cubicBezTo>
                <a:cubicBezTo>
                  <a:pt x="30593" y="77775"/>
                  <a:pt x="30394" y="77877"/>
                  <a:pt x="30292" y="78064"/>
                </a:cubicBezTo>
                <a:lnTo>
                  <a:pt x="29173" y="80183"/>
                </a:lnTo>
                <a:cubicBezTo>
                  <a:pt x="29030" y="80445"/>
                  <a:pt x="29126" y="80779"/>
                  <a:pt x="29411" y="80898"/>
                </a:cubicBezTo>
                <a:cubicBezTo>
                  <a:pt x="34031" y="83255"/>
                  <a:pt x="39151" y="84660"/>
                  <a:pt x="44367" y="84970"/>
                </a:cubicBezTo>
                <a:cubicBezTo>
                  <a:pt x="44653" y="84970"/>
                  <a:pt x="44891" y="85232"/>
                  <a:pt x="44891" y="85518"/>
                </a:cubicBezTo>
                <a:lnTo>
                  <a:pt x="44891" y="90090"/>
                </a:lnTo>
                <a:cubicBezTo>
                  <a:pt x="44891" y="90363"/>
                  <a:pt x="44674" y="90592"/>
                  <a:pt x="44406" y="90592"/>
                </a:cubicBezTo>
                <a:cubicBezTo>
                  <a:pt x="44393" y="90592"/>
                  <a:pt x="44380" y="90591"/>
                  <a:pt x="44367" y="90590"/>
                </a:cubicBezTo>
                <a:cubicBezTo>
                  <a:pt x="34127" y="90066"/>
                  <a:pt x="24720" y="85946"/>
                  <a:pt x="17480" y="79445"/>
                </a:cubicBezTo>
                <a:cubicBezTo>
                  <a:pt x="17266" y="79231"/>
                  <a:pt x="17266" y="78897"/>
                  <a:pt x="17456" y="78707"/>
                </a:cubicBezTo>
                <a:lnTo>
                  <a:pt x="20671" y="75492"/>
                </a:lnTo>
                <a:cubicBezTo>
                  <a:pt x="20782" y="75382"/>
                  <a:pt x="20924" y="75328"/>
                  <a:pt x="21064" y="75328"/>
                </a:cubicBezTo>
                <a:cubicBezTo>
                  <a:pt x="21197" y="75328"/>
                  <a:pt x="21329" y="75376"/>
                  <a:pt x="21433" y="75468"/>
                </a:cubicBezTo>
                <a:cubicBezTo>
                  <a:pt x="22386" y="76302"/>
                  <a:pt x="23362" y="77088"/>
                  <a:pt x="24386" y="77826"/>
                </a:cubicBezTo>
                <a:cubicBezTo>
                  <a:pt x="24480" y="77900"/>
                  <a:pt x="24587" y="77935"/>
                  <a:pt x="24694" y="77935"/>
                </a:cubicBezTo>
                <a:cubicBezTo>
                  <a:pt x="24860" y="77935"/>
                  <a:pt x="25023" y="77852"/>
                  <a:pt x="25125" y="77707"/>
                </a:cubicBezTo>
                <a:lnTo>
                  <a:pt x="26506" y="75730"/>
                </a:lnTo>
                <a:cubicBezTo>
                  <a:pt x="26673" y="75492"/>
                  <a:pt x="26625" y="75159"/>
                  <a:pt x="26387" y="74992"/>
                </a:cubicBezTo>
                <a:cubicBezTo>
                  <a:pt x="22815" y="72396"/>
                  <a:pt x="19719" y="69062"/>
                  <a:pt x="17361" y="65323"/>
                </a:cubicBezTo>
                <a:cubicBezTo>
                  <a:pt x="17268" y="65168"/>
                  <a:pt x="17093" y="65083"/>
                  <a:pt x="16910" y="65083"/>
                </a:cubicBezTo>
                <a:cubicBezTo>
                  <a:pt x="16813" y="65083"/>
                  <a:pt x="16714" y="65107"/>
                  <a:pt x="16623" y="65157"/>
                </a:cubicBezTo>
                <a:lnTo>
                  <a:pt x="14575" y="66395"/>
                </a:lnTo>
                <a:cubicBezTo>
                  <a:pt x="14313" y="66562"/>
                  <a:pt x="14241" y="66871"/>
                  <a:pt x="14408" y="67133"/>
                </a:cubicBezTo>
                <a:cubicBezTo>
                  <a:pt x="15527" y="68967"/>
                  <a:pt x="16813" y="70681"/>
                  <a:pt x="18218" y="72253"/>
                </a:cubicBezTo>
                <a:cubicBezTo>
                  <a:pt x="18433" y="72491"/>
                  <a:pt x="18409" y="72825"/>
                  <a:pt x="18218" y="73039"/>
                </a:cubicBezTo>
                <a:lnTo>
                  <a:pt x="15004" y="76254"/>
                </a:lnTo>
                <a:cubicBezTo>
                  <a:pt x="14900" y="76346"/>
                  <a:pt x="14767" y="76394"/>
                  <a:pt x="14637" y="76394"/>
                </a:cubicBezTo>
                <a:cubicBezTo>
                  <a:pt x="14499" y="76394"/>
                  <a:pt x="14363" y="76341"/>
                  <a:pt x="14265" y="76230"/>
                </a:cubicBezTo>
                <a:cubicBezTo>
                  <a:pt x="8645" y="69991"/>
                  <a:pt x="4763" y="62132"/>
                  <a:pt x="3501" y="53368"/>
                </a:cubicBezTo>
                <a:cubicBezTo>
                  <a:pt x="3456" y="53076"/>
                  <a:pt x="3220" y="52890"/>
                  <a:pt x="2934" y="52890"/>
                </a:cubicBezTo>
                <a:cubicBezTo>
                  <a:pt x="2917" y="52890"/>
                  <a:pt x="2899" y="52891"/>
                  <a:pt x="2882" y="52892"/>
                </a:cubicBezTo>
                <a:lnTo>
                  <a:pt x="500" y="53202"/>
                </a:lnTo>
                <a:cubicBezTo>
                  <a:pt x="215" y="53249"/>
                  <a:pt x="0" y="53511"/>
                  <a:pt x="48" y="53821"/>
                </a:cubicBezTo>
                <a:cubicBezTo>
                  <a:pt x="1644" y="64823"/>
                  <a:pt x="7097" y="74944"/>
                  <a:pt x="15480" y="82350"/>
                </a:cubicBezTo>
                <a:cubicBezTo>
                  <a:pt x="24101" y="89947"/>
                  <a:pt x="35151" y="94139"/>
                  <a:pt x="46629" y="94139"/>
                </a:cubicBezTo>
                <a:cubicBezTo>
                  <a:pt x="58132" y="94139"/>
                  <a:pt x="69181" y="89947"/>
                  <a:pt x="77778" y="82350"/>
                </a:cubicBezTo>
                <a:cubicBezTo>
                  <a:pt x="86185" y="74944"/>
                  <a:pt x="91639" y="64823"/>
                  <a:pt x="93234" y="53821"/>
                </a:cubicBezTo>
                <a:cubicBezTo>
                  <a:pt x="93258" y="53511"/>
                  <a:pt x="93067" y="53249"/>
                  <a:pt x="92758" y="53202"/>
                </a:cubicBezTo>
                <a:lnTo>
                  <a:pt x="90376" y="52892"/>
                </a:lnTo>
                <a:cubicBezTo>
                  <a:pt x="90360" y="52891"/>
                  <a:pt x="90344" y="52890"/>
                  <a:pt x="90328" y="52890"/>
                </a:cubicBezTo>
                <a:cubicBezTo>
                  <a:pt x="90062" y="52890"/>
                  <a:pt x="89826" y="53076"/>
                  <a:pt x="89781" y="53368"/>
                </a:cubicBezTo>
                <a:cubicBezTo>
                  <a:pt x="86804" y="73920"/>
                  <a:pt x="69539" y="89519"/>
                  <a:pt x="48915" y="90590"/>
                </a:cubicBezTo>
                <a:cubicBezTo>
                  <a:pt x="48901" y="90591"/>
                  <a:pt x="48887" y="90592"/>
                  <a:pt x="48873" y="90592"/>
                </a:cubicBezTo>
                <a:cubicBezTo>
                  <a:pt x="48584" y="90592"/>
                  <a:pt x="48368" y="90363"/>
                  <a:pt x="48368" y="90090"/>
                </a:cubicBezTo>
                <a:lnTo>
                  <a:pt x="48368" y="76421"/>
                </a:lnTo>
                <a:cubicBezTo>
                  <a:pt x="48368" y="76111"/>
                  <a:pt x="48606" y="75873"/>
                  <a:pt x="48915" y="75849"/>
                </a:cubicBezTo>
                <a:cubicBezTo>
                  <a:pt x="50559" y="75706"/>
                  <a:pt x="52202" y="75444"/>
                  <a:pt x="53797" y="75039"/>
                </a:cubicBezTo>
                <a:cubicBezTo>
                  <a:pt x="54083" y="74968"/>
                  <a:pt x="54250" y="74682"/>
                  <a:pt x="54178" y="74396"/>
                </a:cubicBezTo>
                <a:lnTo>
                  <a:pt x="53535" y="72063"/>
                </a:lnTo>
                <a:cubicBezTo>
                  <a:pt x="53475" y="71822"/>
                  <a:pt x="53245" y="71665"/>
                  <a:pt x="53003" y="71665"/>
                </a:cubicBezTo>
                <a:cubicBezTo>
                  <a:pt x="52958" y="71665"/>
                  <a:pt x="52913" y="71670"/>
                  <a:pt x="52869" y="71682"/>
                </a:cubicBezTo>
                <a:cubicBezTo>
                  <a:pt x="51583" y="72015"/>
                  <a:pt x="50249" y="72229"/>
                  <a:pt x="48915" y="72348"/>
                </a:cubicBezTo>
                <a:cubicBezTo>
                  <a:pt x="48889" y="72353"/>
                  <a:pt x="48862" y="72355"/>
                  <a:pt x="48837" y="72355"/>
                </a:cubicBezTo>
                <a:cubicBezTo>
                  <a:pt x="48566" y="72355"/>
                  <a:pt x="48368" y="72133"/>
                  <a:pt x="48368" y="71872"/>
                </a:cubicBezTo>
                <a:lnTo>
                  <a:pt x="48368" y="67300"/>
                </a:lnTo>
                <a:cubicBezTo>
                  <a:pt x="48368" y="66990"/>
                  <a:pt x="48606" y="66728"/>
                  <a:pt x="48915" y="66704"/>
                </a:cubicBezTo>
                <a:cubicBezTo>
                  <a:pt x="52583" y="66276"/>
                  <a:pt x="56036" y="64823"/>
                  <a:pt x="58917" y="62537"/>
                </a:cubicBezTo>
                <a:cubicBezTo>
                  <a:pt x="59018" y="62459"/>
                  <a:pt x="59150" y="62417"/>
                  <a:pt x="59283" y="62417"/>
                </a:cubicBezTo>
                <a:cubicBezTo>
                  <a:pt x="59435" y="62417"/>
                  <a:pt x="59589" y="62471"/>
                  <a:pt x="59703" y="62585"/>
                </a:cubicBezTo>
                <a:lnTo>
                  <a:pt x="62942" y="65823"/>
                </a:lnTo>
                <a:cubicBezTo>
                  <a:pt x="63156" y="66038"/>
                  <a:pt x="63133" y="66371"/>
                  <a:pt x="62918" y="66562"/>
                </a:cubicBezTo>
                <a:cubicBezTo>
                  <a:pt x="62061" y="67252"/>
                  <a:pt x="61180" y="67895"/>
                  <a:pt x="60275" y="68491"/>
                </a:cubicBezTo>
                <a:cubicBezTo>
                  <a:pt x="60013" y="68657"/>
                  <a:pt x="59941" y="68991"/>
                  <a:pt x="60084" y="69229"/>
                </a:cubicBezTo>
                <a:lnTo>
                  <a:pt x="61346" y="71301"/>
                </a:lnTo>
                <a:cubicBezTo>
                  <a:pt x="61440" y="71457"/>
                  <a:pt x="61615" y="71551"/>
                  <a:pt x="61792" y="71551"/>
                </a:cubicBezTo>
                <a:cubicBezTo>
                  <a:pt x="61885" y="71551"/>
                  <a:pt x="61979" y="71525"/>
                  <a:pt x="62061" y="71467"/>
                </a:cubicBezTo>
                <a:cubicBezTo>
                  <a:pt x="63252" y="70729"/>
                  <a:pt x="64347" y="69896"/>
                  <a:pt x="65395" y="68991"/>
                </a:cubicBezTo>
                <a:cubicBezTo>
                  <a:pt x="65504" y="68904"/>
                  <a:pt x="65632" y="68861"/>
                  <a:pt x="65760" y="68861"/>
                </a:cubicBezTo>
                <a:cubicBezTo>
                  <a:pt x="65912" y="68861"/>
                  <a:pt x="66064" y="68922"/>
                  <a:pt x="66181" y="69038"/>
                </a:cubicBezTo>
                <a:lnTo>
                  <a:pt x="67110" y="69943"/>
                </a:lnTo>
                <a:cubicBezTo>
                  <a:pt x="67300" y="70158"/>
                  <a:pt x="67657" y="70491"/>
                  <a:pt x="67848" y="70705"/>
                </a:cubicBezTo>
                <a:lnTo>
                  <a:pt x="69396" y="72253"/>
                </a:lnTo>
                <a:cubicBezTo>
                  <a:pt x="69610" y="72444"/>
                  <a:pt x="69610" y="72777"/>
                  <a:pt x="69372" y="72968"/>
                </a:cubicBezTo>
                <a:cubicBezTo>
                  <a:pt x="65109" y="76730"/>
                  <a:pt x="59918" y="79469"/>
                  <a:pt x="54107" y="80755"/>
                </a:cubicBezTo>
                <a:cubicBezTo>
                  <a:pt x="53821" y="80803"/>
                  <a:pt x="53631" y="81088"/>
                  <a:pt x="53702" y="81374"/>
                </a:cubicBezTo>
                <a:lnTo>
                  <a:pt x="54178" y="83732"/>
                </a:lnTo>
                <a:cubicBezTo>
                  <a:pt x="54242" y="84006"/>
                  <a:pt x="54455" y="84168"/>
                  <a:pt x="54718" y="84168"/>
                </a:cubicBezTo>
                <a:cubicBezTo>
                  <a:pt x="54752" y="84168"/>
                  <a:pt x="54786" y="84166"/>
                  <a:pt x="54821" y="84160"/>
                </a:cubicBezTo>
                <a:cubicBezTo>
                  <a:pt x="61132" y="82779"/>
                  <a:pt x="66991" y="79755"/>
                  <a:pt x="71825" y="75468"/>
                </a:cubicBezTo>
                <a:cubicBezTo>
                  <a:pt x="71929" y="75376"/>
                  <a:pt x="72067" y="75328"/>
                  <a:pt x="72205" y="75328"/>
                </a:cubicBezTo>
                <a:cubicBezTo>
                  <a:pt x="72352" y="75328"/>
                  <a:pt x="72500" y="75382"/>
                  <a:pt x="72611" y="75492"/>
                </a:cubicBezTo>
                <a:lnTo>
                  <a:pt x="73873" y="76754"/>
                </a:lnTo>
                <a:cubicBezTo>
                  <a:pt x="73968" y="76861"/>
                  <a:pt x="74105" y="76915"/>
                  <a:pt x="74242" y="76915"/>
                </a:cubicBezTo>
                <a:cubicBezTo>
                  <a:pt x="74379" y="76915"/>
                  <a:pt x="74516" y="76861"/>
                  <a:pt x="74611" y="76754"/>
                </a:cubicBezTo>
                <a:lnTo>
                  <a:pt x="76326" y="75063"/>
                </a:lnTo>
                <a:cubicBezTo>
                  <a:pt x="76540" y="74849"/>
                  <a:pt x="76540" y="74516"/>
                  <a:pt x="76326" y="74301"/>
                </a:cubicBezTo>
                <a:lnTo>
                  <a:pt x="75064" y="73039"/>
                </a:lnTo>
                <a:cubicBezTo>
                  <a:pt x="74849" y="72825"/>
                  <a:pt x="74849" y="72491"/>
                  <a:pt x="75040" y="72253"/>
                </a:cubicBezTo>
                <a:cubicBezTo>
                  <a:pt x="75349" y="71920"/>
                  <a:pt x="75635" y="71563"/>
                  <a:pt x="75945" y="71229"/>
                </a:cubicBezTo>
                <a:cubicBezTo>
                  <a:pt x="81041" y="65037"/>
                  <a:pt x="84066" y="57345"/>
                  <a:pt x="84542" y="49344"/>
                </a:cubicBezTo>
                <a:cubicBezTo>
                  <a:pt x="84566" y="49058"/>
                  <a:pt x="84804" y="48796"/>
                  <a:pt x="85090" y="48796"/>
                </a:cubicBezTo>
                <a:lnTo>
                  <a:pt x="91424" y="48796"/>
                </a:lnTo>
                <a:cubicBezTo>
                  <a:pt x="91734" y="48796"/>
                  <a:pt x="91972" y="48558"/>
                  <a:pt x="91972" y="48272"/>
                </a:cubicBezTo>
                <a:lnTo>
                  <a:pt x="91972" y="45867"/>
                </a:lnTo>
                <a:cubicBezTo>
                  <a:pt x="91972" y="45581"/>
                  <a:pt x="91734" y="45319"/>
                  <a:pt x="91424" y="45319"/>
                </a:cubicBezTo>
                <a:lnTo>
                  <a:pt x="85090" y="45319"/>
                </a:lnTo>
                <a:cubicBezTo>
                  <a:pt x="84804" y="45319"/>
                  <a:pt x="84542" y="45081"/>
                  <a:pt x="84542" y="44795"/>
                </a:cubicBezTo>
                <a:cubicBezTo>
                  <a:pt x="84113" y="37699"/>
                  <a:pt x="81756" y="30935"/>
                  <a:pt x="77636" y="25125"/>
                </a:cubicBezTo>
                <a:cubicBezTo>
                  <a:pt x="76826" y="23981"/>
                  <a:pt x="75945" y="22910"/>
                  <a:pt x="75040" y="21886"/>
                </a:cubicBezTo>
                <a:cubicBezTo>
                  <a:pt x="74849" y="21648"/>
                  <a:pt x="74849" y="21314"/>
                  <a:pt x="75064" y="21100"/>
                </a:cubicBezTo>
                <a:lnTo>
                  <a:pt x="78279" y="17885"/>
                </a:lnTo>
                <a:cubicBezTo>
                  <a:pt x="78371" y="17793"/>
                  <a:pt x="78497" y="17745"/>
                  <a:pt x="78627" y="17745"/>
                </a:cubicBezTo>
                <a:cubicBezTo>
                  <a:pt x="78765" y="17745"/>
                  <a:pt x="78907" y="17798"/>
                  <a:pt x="79017" y="17909"/>
                </a:cubicBezTo>
                <a:cubicBezTo>
                  <a:pt x="84637" y="24148"/>
                  <a:pt x="88519" y="32007"/>
                  <a:pt x="89781" y="40771"/>
                </a:cubicBezTo>
                <a:cubicBezTo>
                  <a:pt x="89826" y="41063"/>
                  <a:pt x="90062" y="41249"/>
                  <a:pt x="90328" y="41249"/>
                </a:cubicBezTo>
                <a:cubicBezTo>
                  <a:pt x="90344" y="41249"/>
                  <a:pt x="90360" y="41248"/>
                  <a:pt x="90376" y="41247"/>
                </a:cubicBezTo>
                <a:lnTo>
                  <a:pt x="92758" y="40913"/>
                </a:lnTo>
                <a:cubicBezTo>
                  <a:pt x="93067" y="40890"/>
                  <a:pt x="93258" y="40628"/>
                  <a:pt x="93234" y="40318"/>
                </a:cubicBezTo>
                <a:cubicBezTo>
                  <a:pt x="91639" y="29316"/>
                  <a:pt x="86185" y="19195"/>
                  <a:pt x="77778" y="11789"/>
                </a:cubicBezTo>
                <a:cubicBezTo>
                  <a:pt x="69181" y="4192"/>
                  <a:pt x="58132" y="0"/>
                  <a:pt x="46629" y="0"/>
                </a:cubicBezTo>
                <a:close/>
              </a:path>
            </a:pathLst>
          </a:custGeom>
          <a:solidFill>
            <a:schemeClr val="lt1"/>
          </a:solidFill>
          <a:ln>
            <a:noFill/>
          </a:ln>
          <a:effectLst>
            <a:outerShdw blurRad="42863" dist="47625" dir="6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1310" name="Google Shape;1310;p37"/>
          <p:cNvSpPr/>
          <p:nvPr/>
        </p:nvSpPr>
        <p:spPr>
          <a:xfrm>
            <a:off x="4434623" y="3282075"/>
            <a:ext cx="275594" cy="75110"/>
          </a:xfrm>
          <a:custGeom>
            <a:avLst/>
            <a:gdLst/>
            <a:ahLst/>
            <a:cxnLst/>
            <a:rect l="l" t="t" r="r" b="b"/>
            <a:pathLst>
              <a:path w="8740" h="2382" extrusionOk="0">
                <a:moveTo>
                  <a:pt x="4358" y="0"/>
                </a:moveTo>
                <a:cubicBezTo>
                  <a:pt x="1953" y="0"/>
                  <a:pt x="0" y="524"/>
                  <a:pt x="0" y="1191"/>
                </a:cubicBezTo>
                <a:cubicBezTo>
                  <a:pt x="0" y="1834"/>
                  <a:pt x="1953" y="2382"/>
                  <a:pt x="4358" y="2382"/>
                </a:cubicBezTo>
                <a:cubicBezTo>
                  <a:pt x="6787" y="2382"/>
                  <a:pt x="8740" y="1834"/>
                  <a:pt x="8740" y="1191"/>
                </a:cubicBezTo>
                <a:cubicBezTo>
                  <a:pt x="8740" y="524"/>
                  <a:pt x="6787" y="0"/>
                  <a:pt x="4358" y="0"/>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7"/>
          <p:cNvSpPr/>
          <p:nvPr/>
        </p:nvSpPr>
        <p:spPr>
          <a:xfrm>
            <a:off x="4206286" y="2442498"/>
            <a:ext cx="731428" cy="881996"/>
          </a:xfrm>
          <a:custGeom>
            <a:avLst/>
            <a:gdLst/>
            <a:ahLst/>
            <a:cxnLst/>
            <a:rect l="l" t="t" r="r" b="b"/>
            <a:pathLst>
              <a:path w="23196" h="27971" extrusionOk="0">
                <a:moveTo>
                  <a:pt x="8717" y="1"/>
                </a:moveTo>
                <a:cubicBezTo>
                  <a:pt x="3716" y="1287"/>
                  <a:pt x="0" y="5835"/>
                  <a:pt x="0" y="11241"/>
                </a:cubicBezTo>
                <a:cubicBezTo>
                  <a:pt x="0" y="15361"/>
                  <a:pt x="2168" y="18981"/>
                  <a:pt x="5406" y="21029"/>
                </a:cubicBezTo>
                <a:cubicBezTo>
                  <a:pt x="6288" y="21601"/>
                  <a:pt x="7240" y="22029"/>
                  <a:pt x="8264" y="22339"/>
                </a:cubicBezTo>
                <a:lnTo>
                  <a:pt x="9526" y="24530"/>
                </a:lnTo>
                <a:lnTo>
                  <a:pt x="11455" y="27864"/>
                </a:lnTo>
                <a:cubicBezTo>
                  <a:pt x="11503" y="27935"/>
                  <a:pt x="11556" y="27971"/>
                  <a:pt x="11610" y="27971"/>
                </a:cubicBezTo>
                <a:cubicBezTo>
                  <a:pt x="11664" y="27971"/>
                  <a:pt x="11717" y="27935"/>
                  <a:pt x="11765" y="27864"/>
                </a:cubicBezTo>
                <a:lnTo>
                  <a:pt x="13694" y="24530"/>
                </a:lnTo>
                <a:lnTo>
                  <a:pt x="14956" y="22339"/>
                </a:lnTo>
                <a:cubicBezTo>
                  <a:pt x="15980" y="22029"/>
                  <a:pt x="16933" y="21601"/>
                  <a:pt x="17814" y="21029"/>
                </a:cubicBezTo>
                <a:cubicBezTo>
                  <a:pt x="21052" y="18981"/>
                  <a:pt x="23196" y="15361"/>
                  <a:pt x="23196" y="11241"/>
                </a:cubicBezTo>
                <a:cubicBezTo>
                  <a:pt x="23196" y="5835"/>
                  <a:pt x="19505" y="1287"/>
                  <a:pt x="14504" y="1"/>
                </a:cubicBezTo>
                <a:lnTo>
                  <a:pt x="14218" y="1"/>
                </a:lnTo>
                <a:cubicBezTo>
                  <a:pt x="13741" y="1"/>
                  <a:pt x="13313" y="287"/>
                  <a:pt x="13098" y="692"/>
                </a:cubicBezTo>
                <a:lnTo>
                  <a:pt x="11693" y="3478"/>
                </a:lnTo>
                <a:lnTo>
                  <a:pt x="10312" y="692"/>
                </a:lnTo>
                <a:cubicBezTo>
                  <a:pt x="10074" y="287"/>
                  <a:pt x="9645" y="1"/>
                  <a:pt x="9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7">
            <a:hlinkClick r:id="rId3" action="ppaction://hlinksldjump"/>
          </p:cNvPr>
          <p:cNvSpPr/>
          <p:nvPr/>
        </p:nvSpPr>
        <p:spPr>
          <a:xfrm>
            <a:off x="1441284" y="2977587"/>
            <a:ext cx="1187720" cy="627214"/>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lt2"/>
          </a:solidFill>
          <a:ln>
            <a:noFill/>
          </a:ln>
          <a:effectLst>
            <a:outerShdw dist="47625" dir="2760000" algn="bl" rotWithShape="0">
              <a:schemeClr val="lt2">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latin typeface="Pirata One"/>
                <a:ea typeface="Pirata One"/>
                <a:cs typeface="Pirata One"/>
                <a:sym typeface="Pirata One"/>
              </a:rPr>
              <a:t>Lựa chọn </a:t>
            </a:r>
            <a:r>
              <a:rPr lang="en" sz="2200">
                <a:solidFill>
                  <a:schemeClr val="lt1"/>
                </a:solidFill>
                <a:latin typeface="Pirata One"/>
                <a:ea typeface="Pirata One"/>
                <a:cs typeface="Pirata One"/>
                <a:sym typeface="Pirata One"/>
              </a:rPr>
              <a:t>A</a:t>
            </a:r>
            <a:endParaRPr/>
          </a:p>
        </p:txBody>
      </p:sp>
      <p:cxnSp>
        <p:nvCxnSpPr>
          <p:cNvPr id="1313" name="Google Shape;1313;p37"/>
          <p:cNvCxnSpPr/>
          <p:nvPr/>
        </p:nvCxnSpPr>
        <p:spPr>
          <a:xfrm>
            <a:off x="2524125" y="3291200"/>
            <a:ext cx="590400" cy="0"/>
          </a:xfrm>
          <a:prstGeom prst="straightConnector1">
            <a:avLst/>
          </a:prstGeom>
          <a:noFill/>
          <a:ln w="19050" cap="flat" cmpd="sng">
            <a:solidFill>
              <a:schemeClr val="lt2"/>
            </a:solidFill>
            <a:prstDash val="solid"/>
            <a:round/>
            <a:headEnd type="none" w="med" len="med"/>
            <a:tailEnd type="oval" w="med" len="med"/>
          </a:ln>
        </p:spPr>
      </p:cxnSp>
      <p:sp>
        <p:nvSpPr>
          <p:cNvPr id="1314" name="Google Shape;1314;p37">
            <a:hlinkClick r:id="rId4" action="ppaction://hlinksldjump"/>
          </p:cNvPr>
          <p:cNvSpPr/>
          <p:nvPr/>
        </p:nvSpPr>
        <p:spPr>
          <a:xfrm flipH="1">
            <a:off x="6536905" y="2977587"/>
            <a:ext cx="1187720" cy="627214"/>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lt2"/>
          </a:solidFill>
          <a:ln>
            <a:noFill/>
          </a:ln>
          <a:effectLst>
            <a:outerShdw dist="47625" dir="2760000" algn="bl" rotWithShape="0">
              <a:schemeClr val="lt2">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latin typeface="Pirata One"/>
                <a:ea typeface="Pirata One"/>
                <a:cs typeface="Pirata One"/>
                <a:sym typeface="Pirata One"/>
              </a:rPr>
              <a:t>Lựa chọn </a:t>
            </a:r>
            <a:r>
              <a:rPr lang="en" sz="2200">
                <a:solidFill>
                  <a:schemeClr val="lt1"/>
                </a:solidFill>
                <a:latin typeface="Pirata One"/>
                <a:ea typeface="Pirata One"/>
                <a:cs typeface="Pirata One"/>
                <a:sym typeface="Pirata One"/>
              </a:rPr>
              <a:t>B</a:t>
            </a:r>
            <a:endParaRPr/>
          </a:p>
        </p:txBody>
      </p:sp>
      <p:cxnSp>
        <p:nvCxnSpPr>
          <p:cNvPr id="1315" name="Google Shape;1315;p37"/>
          <p:cNvCxnSpPr/>
          <p:nvPr/>
        </p:nvCxnSpPr>
        <p:spPr>
          <a:xfrm rot="10800000">
            <a:off x="6051384" y="3291200"/>
            <a:ext cx="590400" cy="0"/>
          </a:xfrm>
          <a:prstGeom prst="straightConnector1">
            <a:avLst/>
          </a:prstGeom>
          <a:noFill/>
          <a:ln w="19050" cap="flat" cmpd="sng">
            <a:solidFill>
              <a:schemeClr val="lt2"/>
            </a:solidFill>
            <a:prstDash val="solid"/>
            <a:round/>
            <a:headEnd type="none" w="med" len="med"/>
            <a:tailEnd type="oval" w="med" len="med"/>
          </a:ln>
        </p:spPr>
      </p:cxnSp>
      <p:grpSp>
        <p:nvGrpSpPr>
          <p:cNvPr id="1316" name="Google Shape;1316;p37"/>
          <p:cNvGrpSpPr/>
          <p:nvPr/>
        </p:nvGrpSpPr>
        <p:grpSpPr>
          <a:xfrm rot="-647731">
            <a:off x="7132028" y="4447395"/>
            <a:ext cx="533519" cy="529835"/>
            <a:chOff x="-1241687" y="1182283"/>
            <a:chExt cx="720480" cy="684288"/>
          </a:xfrm>
        </p:grpSpPr>
        <p:sp>
          <p:nvSpPr>
            <p:cNvPr id="1317" name="Google Shape;1317;p37"/>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7"/>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 name="Google Shape;1319;p37"/>
          <p:cNvSpPr txBox="1">
            <a:spLocks noGrp="1"/>
          </p:cNvSpPr>
          <p:nvPr>
            <p:ph type="body" idx="4294967295"/>
          </p:nvPr>
        </p:nvSpPr>
        <p:spPr>
          <a:xfrm>
            <a:off x="2592000" y="1381450"/>
            <a:ext cx="3960000" cy="39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mtClean="0"/>
              <a:t>Tìm đúng cách và lấy rương</a:t>
            </a:r>
            <a:endParaRPr/>
          </a:p>
        </p:txBody>
      </p:sp>
      <p:grpSp>
        <p:nvGrpSpPr>
          <p:cNvPr id="1320" name="Google Shape;1320;p37"/>
          <p:cNvGrpSpPr/>
          <p:nvPr/>
        </p:nvGrpSpPr>
        <p:grpSpPr>
          <a:xfrm rot="-1039541">
            <a:off x="1032160" y="725561"/>
            <a:ext cx="509818" cy="508826"/>
            <a:chOff x="-1158200" y="1575175"/>
            <a:chExt cx="491503" cy="490546"/>
          </a:xfrm>
        </p:grpSpPr>
        <p:sp>
          <p:nvSpPr>
            <p:cNvPr id="1321" name="Google Shape;1321;p3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 name="Google Shape;1323;p37"/>
            <p:cNvGrpSpPr/>
            <p:nvPr/>
          </p:nvGrpSpPr>
          <p:grpSpPr>
            <a:xfrm>
              <a:off x="-1023447" y="1674407"/>
              <a:ext cx="221998" cy="292083"/>
              <a:chOff x="-1023443" y="1674418"/>
              <a:chExt cx="221998" cy="292083"/>
            </a:xfrm>
          </p:grpSpPr>
          <p:sp>
            <p:nvSpPr>
              <p:cNvPr id="1324" name="Google Shape;1324;p3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9" name="Google Shape;1329;p37"/>
          <p:cNvGrpSpPr/>
          <p:nvPr/>
        </p:nvGrpSpPr>
        <p:grpSpPr>
          <a:xfrm rot="1557888">
            <a:off x="1428648" y="1206206"/>
            <a:ext cx="358788" cy="358156"/>
            <a:chOff x="-1158200" y="1575175"/>
            <a:chExt cx="491503" cy="490546"/>
          </a:xfrm>
        </p:grpSpPr>
        <p:sp>
          <p:nvSpPr>
            <p:cNvPr id="1330" name="Google Shape;1330;p3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 name="Google Shape;1332;p37"/>
            <p:cNvGrpSpPr/>
            <p:nvPr/>
          </p:nvGrpSpPr>
          <p:grpSpPr>
            <a:xfrm>
              <a:off x="-1023447" y="1674407"/>
              <a:ext cx="221998" cy="292083"/>
              <a:chOff x="-1023443" y="1674418"/>
              <a:chExt cx="221998" cy="292083"/>
            </a:xfrm>
          </p:grpSpPr>
          <p:sp>
            <p:nvSpPr>
              <p:cNvPr id="1333" name="Google Shape;1333;p3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8" name="Google Shape;1338;p37"/>
          <p:cNvGrpSpPr/>
          <p:nvPr/>
        </p:nvGrpSpPr>
        <p:grpSpPr>
          <a:xfrm>
            <a:off x="8300531" y="220550"/>
            <a:ext cx="392100" cy="392100"/>
            <a:chOff x="8300531" y="220550"/>
            <a:chExt cx="392100" cy="392100"/>
          </a:xfrm>
        </p:grpSpPr>
        <p:sp>
          <p:nvSpPr>
            <p:cNvPr id="1339" name="Google Shape;1339;p37"/>
            <p:cNvSpPr/>
            <p:nvPr/>
          </p:nvSpPr>
          <p:spPr>
            <a:xfrm>
              <a:off x="8312201"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7"/>
            <p:cNvSpPr/>
            <p:nvPr/>
          </p:nvSpPr>
          <p:spPr>
            <a:xfrm flipH="1">
              <a:off x="8423924" y="34825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7">
              <a:hlinkClick r:id="" action="ppaction://hlinkshowjump?jump=previousslide"/>
            </p:cNvPr>
            <p:cNvSpPr/>
            <p:nvPr/>
          </p:nvSpPr>
          <p:spPr>
            <a:xfrm>
              <a:off x="8300531" y="220550"/>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 name="Google Shape;1342;p37"/>
          <p:cNvGrpSpPr/>
          <p:nvPr/>
        </p:nvGrpSpPr>
        <p:grpSpPr>
          <a:xfrm>
            <a:off x="7758674" y="202373"/>
            <a:ext cx="392100" cy="392100"/>
            <a:chOff x="7758674" y="202373"/>
            <a:chExt cx="392100" cy="392100"/>
          </a:xfrm>
        </p:grpSpPr>
        <p:sp>
          <p:nvSpPr>
            <p:cNvPr id="1343" name="Google Shape;1343;p37"/>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7">
              <a:hlinkClick r:id="rId5" action="ppaction://hlinksldjump"/>
            </p:cNvPr>
            <p:cNvSpPr/>
            <p:nvPr/>
          </p:nvSpPr>
          <p:spPr>
            <a:xfrm flipH="1">
              <a:off x="7758674" y="202373"/>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 name="Google Shape;1345;p37"/>
            <p:cNvGrpSpPr/>
            <p:nvPr/>
          </p:nvGrpSpPr>
          <p:grpSpPr>
            <a:xfrm>
              <a:off x="7859582" y="317275"/>
              <a:ext cx="201947" cy="180455"/>
              <a:chOff x="6892145" y="513188"/>
              <a:chExt cx="201947" cy="180455"/>
            </a:xfrm>
          </p:grpSpPr>
          <p:sp>
            <p:nvSpPr>
              <p:cNvPr id="1346" name="Google Shape;1346;p37"/>
              <p:cNvSpPr/>
              <p:nvPr/>
            </p:nvSpPr>
            <p:spPr>
              <a:xfrm>
                <a:off x="6919507" y="610248"/>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7"/>
              <p:cNvSpPr/>
              <p:nvPr/>
            </p:nvSpPr>
            <p:spPr>
              <a:xfrm>
                <a:off x="6892145" y="513188"/>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8" name="Google Shape;1348;p37"/>
          <p:cNvGrpSpPr/>
          <p:nvPr/>
        </p:nvGrpSpPr>
        <p:grpSpPr>
          <a:xfrm>
            <a:off x="4414275" y="2646999"/>
            <a:ext cx="316284" cy="316284"/>
            <a:chOff x="1190625" y="238125"/>
            <a:chExt cx="5219200" cy="5219200"/>
          </a:xfrm>
        </p:grpSpPr>
        <p:sp>
          <p:nvSpPr>
            <p:cNvPr id="1349" name="Google Shape;1349;p37"/>
            <p:cNvSpPr/>
            <p:nvPr/>
          </p:nvSpPr>
          <p:spPr>
            <a:xfrm>
              <a:off x="3647700" y="238125"/>
              <a:ext cx="305850" cy="774725"/>
            </a:xfrm>
            <a:custGeom>
              <a:avLst/>
              <a:gdLst/>
              <a:ahLst/>
              <a:cxnLst/>
              <a:rect l="l" t="t" r="r" b="b"/>
              <a:pathLst>
                <a:path w="12234" h="30989" extrusionOk="0">
                  <a:moveTo>
                    <a:pt x="6101" y="0"/>
                  </a:moveTo>
                  <a:cubicBezTo>
                    <a:pt x="2708" y="0"/>
                    <a:pt x="1" y="2740"/>
                    <a:pt x="1" y="6133"/>
                  </a:cubicBezTo>
                  <a:lnTo>
                    <a:pt x="1" y="24889"/>
                  </a:lnTo>
                  <a:cubicBezTo>
                    <a:pt x="1" y="28249"/>
                    <a:pt x="2708" y="30989"/>
                    <a:pt x="6101" y="30989"/>
                  </a:cubicBezTo>
                  <a:cubicBezTo>
                    <a:pt x="9493" y="30989"/>
                    <a:pt x="12233" y="28249"/>
                    <a:pt x="12233" y="24889"/>
                  </a:cubicBezTo>
                  <a:lnTo>
                    <a:pt x="12233" y="6133"/>
                  </a:lnTo>
                  <a:cubicBezTo>
                    <a:pt x="12233" y="2740"/>
                    <a:pt x="9493" y="0"/>
                    <a:pt x="6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7"/>
            <p:cNvSpPr/>
            <p:nvPr/>
          </p:nvSpPr>
          <p:spPr>
            <a:xfrm>
              <a:off x="2714775" y="553925"/>
              <a:ext cx="641825" cy="612050"/>
            </a:xfrm>
            <a:custGeom>
              <a:avLst/>
              <a:gdLst/>
              <a:ahLst/>
              <a:cxnLst/>
              <a:rect l="l" t="t" r="r" b="b"/>
              <a:pathLst>
                <a:path w="25673" h="24482" extrusionOk="0">
                  <a:moveTo>
                    <a:pt x="6720" y="0"/>
                  </a:moveTo>
                  <a:cubicBezTo>
                    <a:pt x="5154" y="0"/>
                    <a:pt x="3589" y="595"/>
                    <a:pt x="2382" y="1786"/>
                  </a:cubicBezTo>
                  <a:cubicBezTo>
                    <a:pt x="1" y="4200"/>
                    <a:pt x="1" y="8049"/>
                    <a:pt x="2382" y="10463"/>
                  </a:cubicBezTo>
                  <a:lnTo>
                    <a:pt x="14614" y="22695"/>
                  </a:lnTo>
                  <a:cubicBezTo>
                    <a:pt x="15821" y="23886"/>
                    <a:pt x="17387" y="24481"/>
                    <a:pt x="18953" y="24481"/>
                  </a:cubicBezTo>
                  <a:cubicBezTo>
                    <a:pt x="20518" y="24481"/>
                    <a:pt x="22084" y="23886"/>
                    <a:pt x="23291" y="22695"/>
                  </a:cubicBezTo>
                  <a:cubicBezTo>
                    <a:pt x="25672" y="20281"/>
                    <a:pt x="25672" y="16432"/>
                    <a:pt x="23291" y="14018"/>
                  </a:cubicBezTo>
                  <a:lnTo>
                    <a:pt x="11059" y="1786"/>
                  </a:lnTo>
                  <a:cubicBezTo>
                    <a:pt x="9852" y="595"/>
                    <a:pt x="8286" y="0"/>
                    <a:pt x="6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7"/>
            <p:cNvSpPr/>
            <p:nvPr/>
          </p:nvSpPr>
          <p:spPr>
            <a:xfrm>
              <a:off x="4243825" y="553925"/>
              <a:ext cx="641825" cy="612050"/>
            </a:xfrm>
            <a:custGeom>
              <a:avLst/>
              <a:gdLst/>
              <a:ahLst/>
              <a:cxnLst/>
              <a:rect l="l" t="t" r="r" b="b"/>
              <a:pathLst>
                <a:path w="25673" h="24482" extrusionOk="0">
                  <a:moveTo>
                    <a:pt x="18953" y="0"/>
                  </a:moveTo>
                  <a:cubicBezTo>
                    <a:pt x="17387" y="0"/>
                    <a:pt x="15821" y="595"/>
                    <a:pt x="14614" y="1786"/>
                  </a:cubicBezTo>
                  <a:lnTo>
                    <a:pt x="2382" y="14018"/>
                  </a:lnTo>
                  <a:cubicBezTo>
                    <a:pt x="1" y="16432"/>
                    <a:pt x="1" y="20281"/>
                    <a:pt x="2382" y="22695"/>
                  </a:cubicBezTo>
                  <a:cubicBezTo>
                    <a:pt x="3589" y="23886"/>
                    <a:pt x="5155" y="24481"/>
                    <a:pt x="6720" y="24481"/>
                  </a:cubicBezTo>
                  <a:cubicBezTo>
                    <a:pt x="8286" y="24481"/>
                    <a:pt x="9852" y="23886"/>
                    <a:pt x="11059" y="22695"/>
                  </a:cubicBezTo>
                  <a:lnTo>
                    <a:pt x="23291" y="10463"/>
                  </a:lnTo>
                  <a:cubicBezTo>
                    <a:pt x="25673" y="8049"/>
                    <a:pt x="25673" y="4200"/>
                    <a:pt x="23291" y="1786"/>
                  </a:cubicBezTo>
                  <a:cubicBezTo>
                    <a:pt x="22084" y="595"/>
                    <a:pt x="20519" y="0"/>
                    <a:pt x="189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7"/>
            <p:cNvSpPr/>
            <p:nvPr/>
          </p:nvSpPr>
          <p:spPr>
            <a:xfrm>
              <a:off x="2108050" y="3010800"/>
              <a:ext cx="3384325" cy="305825"/>
            </a:xfrm>
            <a:custGeom>
              <a:avLst/>
              <a:gdLst/>
              <a:ahLst/>
              <a:cxnLst/>
              <a:rect l="l" t="t" r="r" b="b"/>
              <a:pathLst>
                <a:path w="135373" h="12233" extrusionOk="0">
                  <a:moveTo>
                    <a:pt x="0" y="1"/>
                  </a:moveTo>
                  <a:lnTo>
                    <a:pt x="0" y="12233"/>
                  </a:lnTo>
                  <a:lnTo>
                    <a:pt x="135373" y="12233"/>
                  </a:lnTo>
                  <a:lnTo>
                    <a:pt x="1353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7"/>
            <p:cNvSpPr/>
            <p:nvPr/>
          </p:nvSpPr>
          <p:spPr>
            <a:xfrm>
              <a:off x="3341900" y="3622425"/>
              <a:ext cx="917450" cy="611650"/>
            </a:xfrm>
            <a:custGeom>
              <a:avLst/>
              <a:gdLst/>
              <a:ahLst/>
              <a:cxnLst/>
              <a:rect l="l" t="t" r="r" b="b"/>
              <a:pathLst>
                <a:path w="36698" h="24466" extrusionOk="0">
                  <a:moveTo>
                    <a:pt x="0" y="0"/>
                  </a:moveTo>
                  <a:lnTo>
                    <a:pt x="0" y="6133"/>
                  </a:lnTo>
                  <a:cubicBezTo>
                    <a:pt x="0" y="16245"/>
                    <a:pt x="8220" y="24465"/>
                    <a:pt x="18333" y="24465"/>
                  </a:cubicBezTo>
                  <a:cubicBezTo>
                    <a:pt x="28445" y="24465"/>
                    <a:pt x="36698" y="16245"/>
                    <a:pt x="36698" y="6133"/>
                  </a:cubicBezTo>
                  <a:lnTo>
                    <a:pt x="36698" y="0"/>
                  </a:lnTo>
                  <a:lnTo>
                    <a:pt x="24465" y="0"/>
                  </a:lnTo>
                  <a:lnTo>
                    <a:pt x="24465" y="6133"/>
                  </a:lnTo>
                  <a:cubicBezTo>
                    <a:pt x="24465" y="9493"/>
                    <a:pt x="21725" y="12233"/>
                    <a:pt x="18333" y="12233"/>
                  </a:cubicBezTo>
                  <a:cubicBezTo>
                    <a:pt x="14940" y="12233"/>
                    <a:pt x="12233" y="9493"/>
                    <a:pt x="12233" y="6133"/>
                  </a:cubicBezTo>
                  <a:lnTo>
                    <a:pt x="122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7"/>
            <p:cNvSpPr/>
            <p:nvPr/>
          </p:nvSpPr>
          <p:spPr>
            <a:xfrm>
              <a:off x="2108050" y="3622425"/>
              <a:ext cx="3384325" cy="1834900"/>
            </a:xfrm>
            <a:custGeom>
              <a:avLst/>
              <a:gdLst/>
              <a:ahLst/>
              <a:cxnLst/>
              <a:rect l="l" t="t" r="r" b="b"/>
              <a:pathLst>
                <a:path w="135373" h="73396" extrusionOk="0">
                  <a:moveTo>
                    <a:pt x="0" y="0"/>
                  </a:moveTo>
                  <a:lnTo>
                    <a:pt x="0" y="37415"/>
                  </a:lnTo>
                  <a:cubicBezTo>
                    <a:pt x="7536" y="45146"/>
                    <a:pt x="12233" y="55650"/>
                    <a:pt x="12233" y="67295"/>
                  </a:cubicBezTo>
                  <a:lnTo>
                    <a:pt x="12233" y="73395"/>
                  </a:lnTo>
                  <a:lnTo>
                    <a:pt x="123140" y="73395"/>
                  </a:lnTo>
                  <a:lnTo>
                    <a:pt x="123140" y="67295"/>
                  </a:lnTo>
                  <a:cubicBezTo>
                    <a:pt x="123140" y="55650"/>
                    <a:pt x="127838" y="45146"/>
                    <a:pt x="135373" y="37415"/>
                  </a:cubicBezTo>
                  <a:lnTo>
                    <a:pt x="135373" y="0"/>
                  </a:lnTo>
                  <a:lnTo>
                    <a:pt x="98284" y="0"/>
                  </a:lnTo>
                  <a:lnTo>
                    <a:pt x="98284" y="6133"/>
                  </a:lnTo>
                  <a:cubicBezTo>
                    <a:pt x="98284" y="22965"/>
                    <a:pt x="84551" y="36698"/>
                    <a:pt x="67687" y="36698"/>
                  </a:cubicBezTo>
                  <a:cubicBezTo>
                    <a:pt x="50822" y="36698"/>
                    <a:pt x="37122" y="22965"/>
                    <a:pt x="37122" y="6133"/>
                  </a:cubicBezTo>
                  <a:lnTo>
                    <a:pt x="371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7"/>
            <p:cNvSpPr/>
            <p:nvPr/>
          </p:nvSpPr>
          <p:spPr>
            <a:xfrm>
              <a:off x="5798175" y="1578800"/>
              <a:ext cx="611650" cy="2762925"/>
            </a:xfrm>
            <a:custGeom>
              <a:avLst/>
              <a:gdLst/>
              <a:ahLst/>
              <a:cxnLst/>
              <a:rect l="l" t="t" r="r" b="b"/>
              <a:pathLst>
                <a:path w="24466" h="110517" extrusionOk="0">
                  <a:moveTo>
                    <a:pt x="0" y="0"/>
                  </a:moveTo>
                  <a:lnTo>
                    <a:pt x="0" y="110516"/>
                  </a:lnTo>
                  <a:cubicBezTo>
                    <a:pt x="5578" y="107841"/>
                    <a:pt x="11743" y="106210"/>
                    <a:pt x="18365" y="106210"/>
                  </a:cubicBezTo>
                  <a:lnTo>
                    <a:pt x="24465" y="106210"/>
                  </a:lnTo>
                  <a:lnTo>
                    <a:pt x="24465" y="38948"/>
                  </a:lnTo>
                  <a:cubicBezTo>
                    <a:pt x="24465" y="21921"/>
                    <a:pt x="14418" y="691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7"/>
            <p:cNvSpPr/>
            <p:nvPr/>
          </p:nvSpPr>
          <p:spPr>
            <a:xfrm>
              <a:off x="1190625" y="4539850"/>
              <a:ext cx="917450" cy="917475"/>
            </a:xfrm>
            <a:custGeom>
              <a:avLst/>
              <a:gdLst/>
              <a:ahLst/>
              <a:cxnLst/>
              <a:rect l="l" t="t" r="r" b="b"/>
              <a:pathLst>
                <a:path w="36698" h="36699" extrusionOk="0">
                  <a:moveTo>
                    <a:pt x="0" y="1"/>
                  </a:moveTo>
                  <a:lnTo>
                    <a:pt x="0" y="30598"/>
                  </a:lnTo>
                  <a:cubicBezTo>
                    <a:pt x="0" y="33958"/>
                    <a:pt x="2740" y="36698"/>
                    <a:pt x="6133" y="36698"/>
                  </a:cubicBezTo>
                  <a:lnTo>
                    <a:pt x="36697" y="36698"/>
                  </a:lnTo>
                  <a:lnTo>
                    <a:pt x="36697" y="30598"/>
                  </a:lnTo>
                  <a:cubicBezTo>
                    <a:pt x="36697" y="13734"/>
                    <a:pt x="22964" y="1"/>
                    <a:pt x="6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7"/>
            <p:cNvSpPr/>
            <p:nvPr/>
          </p:nvSpPr>
          <p:spPr>
            <a:xfrm>
              <a:off x="5492350" y="4539850"/>
              <a:ext cx="917475" cy="917475"/>
            </a:xfrm>
            <a:custGeom>
              <a:avLst/>
              <a:gdLst/>
              <a:ahLst/>
              <a:cxnLst/>
              <a:rect l="l" t="t" r="r" b="b"/>
              <a:pathLst>
                <a:path w="36699" h="36699" extrusionOk="0">
                  <a:moveTo>
                    <a:pt x="30598" y="1"/>
                  </a:moveTo>
                  <a:cubicBezTo>
                    <a:pt x="13734" y="1"/>
                    <a:pt x="1" y="13734"/>
                    <a:pt x="1" y="30598"/>
                  </a:cubicBezTo>
                  <a:lnTo>
                    <a:pt x="1" y="36698"/>
                  </a:lnTo>
                  <a:lnTo>
                    <a:pt x="30598" y="36698"/>
                  </a:lnTo>
                  <a:cubicBezTo>
                    <a:pt x="33958" y="36698"/>
                    <a:pt x="36698" y="33958"/>
                    <a:pt x="36698" y="30598"/>
                  </a:cubicBezTo>
                  <a:lnTo>
                    <a:pt x="366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7"/>
            <p:cNvSpPr/>
            <p:nvPr/>
          </p:nvSpPr>
          <p:spPr>
            <a:xfrm>
              <a:off x="1190625" y="1578800"/>
              <a:ext cx="611625" cy="2762925"/>
            </a:xfrm>
            <a:custGeom>
              <a:avLst/>
              <a:gdLst/>
              <a:ahLst/>
              <a:cxnLst/>
              <a:rect l="l" t="t" r="r" b="b"/>
              <a:pathLst>
                <a:path w="24465" h="110517" extrusionOk="0">
                  <a:moveTo>
                    <a:pt x="24465" y="0"/>
                  </a:moveTo>
                  <a:cubicBezTo>
                    <a:pt x="10047" y="6915"/>
                    <a:pt x="0" y="21921"/>
                    <a:pt x="0" y="38948"/>
                  </a:cubicBezTo>
                  <a:lnTo>
                    <a:pt x="0" y="106210"/>
                  </a:lnTo>
                  <a:lnTo>
                    <a:pt x="6133" y="106210"/>
                  </a:lnTo>
                  <a:cubicBezTo>
                    <a:pt x="12722" y="106210"/>
                    <a:pt x="18887" y="107841"/>
                    <a:pt x="24465" y="110516"/>
                  </a:cubicBezTo>
                  <a:lnTo>
                    <a:pt x="24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7"/>
            <p:cNvSpPr/>
            <p:nvPr/>
          </p:nvSpPr>
          <p:spPr>
            <a:xfrm>
              <a:off x="2108050" y="1471950"/>
              <a:ext cx="3384325" cy="1233075"/>
            </a:xfrm>
            <a:custGeom>
              <a:avLst/>
              <a:gdLst/>
              <a:ahLst/>
              <a:cxnLst/>
              <a:rect l="l" t="t" r="r" b="b"/>
              <a:pathLst>
                <a:path w="135373" h="49323" extrusionOk="0">
                  <a:moveTo>
                    <a:pt x="6133" y="1"/>
                  </a:moveTo>
                  <a:cubicBezTo>
                    <a:pt x="4013" y="1"/>
                    <a:pt x="2023" y="327"/>
                    <a:pt x="0" y="588"/>
                  </a:cubicBezTo>
                  <a:lnTo>
                    <a:pt x="0" y="49322"/>
                  </a:lnTo>
                  <a:lnTo>
                    <a:pt x="135373" y="49322"/>
                  </a:lnTo>
                  <a:lnTo>
                    <a:pt x="135373" y="588"/>
                  </a:lnTo>
                  <a:cubicBezTo>
                    <a:pt x="133350" y="327"/>
                    <a:pt x="131361" y="1"/>
                    <a:pt x="129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440"/>
        <p:cNvGrpSpPr/>
        <p:nvPr/>
      </p:nvGrpSpPr>
      <p:grpSpPr>
        <a:xfrm>
          <a:off x="0" y="0"/>
          <a:ext cx="0" cy="0"/>
          <a:chOff x="0" y="0"/>
          <a:chExt cx="0" cy="0"/>
        </a:xfrm>
      </p:grpSpPr>
      <p:sp>
        <p:nvSpPr>
          <p:cNvPr id="17441" name="Google Shape;17441;p89"/>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442" name="Google Shape;17442;p89"/>
          <p:cNvGrpSpPr/>
          <p:nvPr/>
        </p:nvGrpSpPr>
        <p:grpSpPr>
          <a:xfrm>
            <a:off x="4682526" y="1512217"/>
            <a:ext cx="369947" cy="370131"/>
            <a:chOff x="4682526" y="1512217"/>
            <a:chExt cx="369947" cy="370131"/>
          </a:xfrm>
        </p:grpSpPr>
        <p:sp>
          <p:nvSpPr>
            <p:cNvPr id="17443" name="Google Shape;17443;p89"/>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4" name="Google Shape;17444;p89"/>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5" name="Google Shape;17445;p89"/>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6" name="Google Shape;17446;p89"/>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7" name="Google Shape;17447;p89"/>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8" name="Google Shape;17448;p89"/>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9" name="Google Shape;17449;p89"/>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0" name="Google Shape;17450;p89"/>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1" name="Google Shape;17451;p89"/>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2" name="Google Shape;17452;p89"/>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3" name="Google Shape;17453;p89"/>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4" name="Google Shape;17454;p89"/>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5" name="Google Shape;17455;p89"/>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6" name="Google Shape;17456;p89"/>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7" name="Google Shape;17457;p89"/>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458" name="Google Shape;17458;p89"/>
          <p:cNvGrpSpPr/>
          <p:nvPr/>
        </p:nvGrpSpPr>
        <p:grpSpPr>
          <a:xfrm>
            <a:off x="3592433" y="1980212"/>
            <a:ext cx="381542" cy="370079"/>
            <a:chOff x="3592433" y="1980212"/>
            <a:chExt cx="381542" cy="370079"/>
          </a:xfrm>
        </p:grpSpPr>
        <p:sp>
          <p:nvSpPr>
            <p:cNvPr id="17459" name="Google Shape;17459;p89"/>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0" name="Google Shape;17460;p89"/>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1" name="Google Shape;17461;p89"/>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2" name="Google Shape;17462;p89"/>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3" name="Google Shape;17463;p89"/>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4" name="Google Shape;17464;p89"/>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5" name="Google Shape;17465;p89"/>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6" name="Google Shape;17466;p89"/>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7" name="Google Shape;17467;p89"/>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8" name="Google Shape;17468;p89"/>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9" name="Google Shape;17469;p89"/>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0" name="Google Shape;17470;p89"/>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471" name="Google Shape;17471;p89"/>
          <p:cNvGrpSpPr/>
          <p:nvPr/>
        </p:nvGrpSpPr>
        <p:grpSpPr>
          <a:xfrm>
            <a:off x="1398582" y="2973490"/>
            <a:ext cx="371390" cy="235126"/>
            <a:chOff x="1398582" y="2973490"/>
            <a:chExt cx="371390" cy="235126"/>
          </a:xfrm>
        </p:grpSpPr>
        <p:sp>
          <p:nvSpPr>
            <p:cNvPr id="17472" name="Google Shape;17472;p89"/>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3" name="Google Shape;17473;p89"/>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4" name="Google Shape;17474;p89"/>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5" name="Google Shape;17475;p89"/>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6" name="Google Shape;17476;p89"/>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7" name="Google Shape;17477;p89"/>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8" name="Google Shape;17478;p89"/>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9" name="Google Shape;17479;p89"/>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0" name="Google Shape;17480;p89"/>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1" name="Google Shape;17481;p89"/>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2" name="Google Shape;17482;p89"/>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3" name="Google Shape;17483;p89"/>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4" name="Google Shape;17484;p89"/>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5" name="Google Shape;17485;p89"/>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6" name="Google Shape;17486;p89"/>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487" name="Google Shape;17487;p89"/>
          <p:cNvGrpSpPr/>
          <p:nvPr/>
        </p:nvGrpSpPr>
        <p:grpSpPr>
          <a:xfrm>
            <a:off x="850795" y="1512217"/>
            <a:ext cx="370132" cy="370131"/>
            <a:chOff x="850795" y="1512217"/>
            <a:chExt cx="370132" cy="370131"/>
          </a:xfrm>
        </p:grpSpPr>
        <p:sp>
          <p:nvSpPr>
            <p:cNvPr id="17488" name="Google Shape;17488;p89"/>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9" name="Google Shape;17489;p89"/>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0" name="Google Shape;17490;p89"/>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1" name="Google Shape;17491;p89"/>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2" name="Google Shape;17492;p89"/>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3" name="Google Shape;17493;p89"/>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4" name="Google Shape;17494;p89"/>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5" name="Google Shape;17495;p89"/>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6" name="Google Shape;17496;p89"/>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7" name="Google Shape;17497;p89"/>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8" name="Google Shape;17498;p89"/>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9" name="Google Shape;17499;p89"/>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0" name="Google Shape;17500;p89"/>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1" name="Google Shape;17501;p89"/>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2" name="Google Shape;17502;p89"/>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3" name="Google Shape;17503;p89"/>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4" name="Google Shape;17504;p89"/>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5" name="Google Shape;17505;p89"/>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06" name="Google Shape;17506;p89"/>
          <p:cNvGrpSpPr/>
          <p:nvPr/>
        </p:nvGrpSpPr>
        <p:grpSpPr>
          <a:xfrm>
            <a:off x="8038497" y="2906079"/>
            <a:ext cx="236568" cy="370105"/>
            <a:chOff x="8038497" y="2906079"/>
            <a:chExt cx="236568" cy="370105"/>
          </a:xfrm>
        </p:grpSpPr>
        <p:sp>
          <p:nvSpPr>
            <p:cNvPr id="17507" name="Google Shape;17507;p89"/>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8" name="Google Shape;17508;p89"/>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9" name="Google Shape;17509;p89"/>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0" name="Google Shape;17510;p89"/>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1" name="Google Shape;17511;p89"/>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2" name="Google Shape;17512;p89"/>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3" name="Google Shape;17513;p89"/>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14" name="Google Shape;17514;p89"/>
          <p:cNvGrpSpPr/>
          <p:nvPr/>
        </p:nvGrpSpPr>
        <p:grpSpPr>
          <a:xfrm>
            <a:off x="6324130" y="1566303"/>
            <a:ext cx="370630" cy="261801"/>
            <a:chOff x="6324130" y="1566303"/>
            <a:chExt cx="370630" cy="261801"/>
          </a:xfrm>
        </p:grpSpPr>
        <p:sp>
          <p:nvSpPr>
            <p:cNvPr id="17515" name="Google Shape;17515;p89"/>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6" name="Google Shape;17516;p89"/>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7" name="Google Shape;17517;p89"/>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8" name="Google Shape;17518;p89"/>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9" name="Google Shape;17519;p89"/>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0" name="Google Shape;17520;p89"/>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1" name="Google Shape;17521;p89"/>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2" name="Google Shape;17522;p89"/>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3" name="Google Shape;17523;p89"/>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4" name="Google Shape;17524;p89"/>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5" name="Google Shape;17525;p89"/>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6" name="Google Shape;17526;p89"/>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7" name="Google Shape;17527;p89"/>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8" name="Google Shape;17528;p89"/>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9" name="Google Shape;17529;p89"/>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0" name="Google Shape;17530;p89"/>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1" name="Google Shape;17531;p89"/>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32" name="Google Shape;17532;p89"/>
          <p:cNvGrpSpPr/>
          <p:nvPr/>
        </p:nvGrpSpPr>
        <p:grpSpPr>
          <a:xfrm>
            <a:off x="5232280" y="2026587"/>
            <a:ext cx="370840" cy="353214"/>
            <a:chOff x="5232280" y="2026587"/>
            <a:chExt cx="370840" cy="353214"/>
          </a:xfrm>
        </p:grpSpPr>
        <p:sp>
          <p:nvSpPr>
            <p:cNvPr id="17533" name="Google Shape;17533;p89"/>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4" name="Google Shape;17534;p89"/>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5" name="Google Shape;17535;p89"/>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6" name="Google Shape;17536;p89"/>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7" name="Google Shape;17537;p89"/>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8" name="Google Shape;17538;p89"/>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9" name="Google Shape;17539;p89"/>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0" name="Google Shape;17540;p89"/>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1" name="Google Shape;17541;p89"/>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2" name="Google Shape;17542;p89"/>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43" name="Google Shape;17543;p89"/>
          <p:cNvGrpSpPr/>
          <p:nvPr/>
        </p:nvGrpSpPr>
        <p:grpSpPr>
          <a:xfrm>
            <a:off x="7968961" y="2435329"/>
            <a:ext cx="379549" cy="365332"/>
            <a:chOff x="7968961" y="2435329"/>
            <a:chExt cx="379549" cy="365332"/>
          </a:xfrm>
        </p:grpSpPr>
        <p:sp>
          <p:nvSpPr>
            <p:cNvPr id="17544" name="Google Shape;17544;p89"/>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5" name="Google Shape;17545;p89"/>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6" name="Google Shape;17546;p89"/>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7" name="Google Shape;17547;p89"/>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8" name="Google Shape;17548;p89"/>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9" name="Google Shape;17549;p89"/>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50" name="Google Shape;17550;p89"/>
          <p:cNvGrpSpPr/>
          <p:nvPr/>
        </p:nvGrpSpPr>
        <p:grpSpPr>
          <a:xfrm>
            <a:off x="4136679" y="2115323"/>
            <a:ext cx="373306" cy="223218"/>
            <a:chOff x="4136679" y="2115323"/>
            <a:chExt cx="373306" cy="223218"/>
          </a:xfrm>
        </p:grpSpPr>
        <p:sp>
          <p:nvSpPr>
            <p:cNvPr id="17551" name="Google Shape;17551;p89"/>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2" name="Google Shape;17552;p89"/>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3" name="Google Shape;17553;p89"/>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4" name="Google Shape;17554;p89"/>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5" name="Google Shape;17555;p89"/>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6" name="Google Shape;17556;p89"/>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7" name="Google Shape;17557;p89"/>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8" name="Google Shape;17558;p89"/>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9" name="Google Shape;17559;p89"/>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0" name="Google Shape;17560;p89"/>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61" name="Google Shape;17561;p89"/>
          <p:cNvGrpSpPr/>
          <p:nvPr/>
        </p:nvGrpSpPr>
        <p:grpSpPr>
          <a:xfrm>
            <a:off x="7423823" y="2464077"/>
            <a:ext cx="372047" cy="307730"/>
            <a:chOff x="7423823" y="2464077"/>
            <a:chExt cx="372047" cy="307730"/>
          </a:xfrm>
        </p:grpSpPr>
        <p:sp>
          <p:nvSpPr>
            <p:cNvPr id="17562" name="Google Shape;17562;p89"/>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3" name="Google Shape;17563;p89"/>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4" name="Google Shape;17564;p89"/>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5" name="Google Shape;17565;p89"/>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6" name="Google Shape;17566;p89"/>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7" name="Google Shape;17567;p89"/>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8" name="Google Shape;17568;p89"/>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9" name="Google Shape;17569;p89"/>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0" name="Google Shape;17570;p89"/>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1" name="Google Shape;17571;p89"/>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2" name="Google Shape;17572;p89"/>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3" name="Google Shape;17573;p89"/>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4" name="Google Shape;17574;p89"/>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75" name="Google Shape;17575;p89"/>
          <p:cNvGrpSpPr/>
          <p:nvPr/>
        </p:nvGrpSpPr>
        <p:grpSpPr>
          <a:xfrm>
            <a:off x="3882511" y="3365156"/>
            <a:ext cx="295061" cy="370264"/>
            <a:chOff x="3882511" y="3365156"/>
            <a:chExt cx="295061" cy="370264"/>
          </a:xfrm>
        </p:grpSpPr>
        <p:sp>
          <p:nvSpPr>
            <p:cNvPr id="17576" name="Google Shape;17576;p89"/>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7" name="Google Shape;17577;p89"/>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8" name="Google Shape;17578;p89"/>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9" name="Google Shape;17579;p89"/>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0" name="Google Shape;17580;p89"/>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81" name="Google Shape;17581;p89"/>
          <p:cNvGrpSpPr/>
          <p:nvPr/>
        </p:nvGrpSpPr>
        <p:grpSpPr>
          <a:xfrm>
            <a:off x="5229788" y="1512217"/>
            <a:ext cx="370132" cy="370131"/>
            <a:chOff x="5229788" y="1512217"/>
            <a:chExt cx="370132" cy="370131"/>
          </a:xfrm>
        </p:grpSpPr>
        <p:sp>
          <p:nvSpPr>
            <p:cNvPr id="17582" name="Google Shape;17582;p89"/>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3" name="Google Shape;17583;p89"/>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4" name="Google Shape;17584;p89"/>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5" name="Google Shape;17585;p89"/>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6" name="Google Shape;17586;p89"/>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7" name="Google Shape;17587;p89"/>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8" name="Google Shape;17588;p89"/>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9" name="Google Shape;17589;p89"/>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0" name="Google Shape;17590;p89"/>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1" name="Google Shape;17591;p89"/>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2" name="Google Shape;17592;p89"/>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3" name="Google Shape;17593;p89"/>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4" name="Google Shape;17594;p89"/>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5" name="Google Shape;17595;p89"/>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6" name="Google Shape;17596;p89"/>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7" name="Google Shape;17597;p89"/>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8" name="Google Shape;17598;p89"/>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99" name="Google Shape;17599;p89"/>
          <p:cNvGrpSpPr/>
          <p:nvPr/>
        </p:nvGrpSpPr>
        <p:grpSpPr>
          <a:xfrm>
            <a:off x="6041869" y="3365392"/>
            <a:ext cx="373882" cy="370053"/>
            <a:chOff x="6041869" y="3365392"/>
            <a:chExt cx="373882" cy="370053"/>
          </a:xfrm>
        </p:grpSpPr>
        <p:sp>
          <p:nvSpPr>
            <p:cNvPr id="17600" name="Google Shape;17600;p89"/>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1" name="Google Shape;17601;p89"/>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2" name="Google Shape;17602;p89"/>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3" name="Google Shape;17603;p89"/>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4" name="Google Shape;17604;p89"/>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5" name="Google Shape;17605;p89"/>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6" name="Google Shape;17606;p89"/>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7" name="Google Shape;17607;p89"/>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8" name="Google Shape;17608;p89"/>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9" name="Google Shape;17609;p89"/>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10" name="Google Shape;17610;p89"/>
          <p:cNvGrpSpPr/>
          <p:nvPr/>
        </p:nvGrpSpPr>
        <p:grpSpPr>
          <a:xfrm>
            <a:off x="4684309" y="2087493"/>
            <a:ext cx="374748" cy="279140"/>
            <a:chOff x="4684309" y="2087493"/>
            <a:chExt cx="374748" cy="279140"/>
          </a:xfrm>
        </p:grpSpPr>
        <p:sp>
          <p:nvSpPr>
            <p:cNvPr id="17611" name="Google Shape;17611;p89"/>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2" name="Google Shape;17612;p89"/>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3" name="Google Shape;17613;p89"/>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4" name="Google Shape;17614;p89"/>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5" name="Google Shape;17615;p89"/>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6" name="Google Shape;17616;p89"/>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7" name="Google Shape;17617;p89"/>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8" name="Google Shape;17618;p89"/>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9" name="Google Shape;17619;p89"/>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0" name="Google Shape;17620;p89"/>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1" name="Google Shape;17621;p89"/>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2" name="Google Shape;17622;p89"/>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23" name="Google Shape;17623;p89"/>
          <p:cNvGrpSpPr/>
          <p:nvPr/>
        </p:nvGrpSpPr>
        <p:grpSpPr>
          <a:xfrm>
            <a:off x="7521110" y="2906131"/>
            <a:ext cx="175400" cy="370053"/>
            <a:chOff x="7521110" y="2906131"/>
            <a:chExt cx="175400" cy="370053"/>
          </a:xfrm>
        </p:grpSpPr>
        <p:sp>
          <p:nvSpPr>
            <p:cNvPr id="17624" name="Google Shape;17624;p89"/>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5" name="Google Shape;17625;p89"/>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6" name="Google Shape;17626;p89"/>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7" name="Google Shape;17627;p89"/>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8" name="Google Shape;17628;p89"/>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9" name="Google Shape;17629;p89"/>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0" name="Google Shape;17630;p89"/>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1" name="Google Shape;17631;p89"/>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2" name="Google Shape;17632;p89"/>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33" name="Google Shape;17633;p89"/>
          <p:cNvGrpSpPr/>
          <p:nvPr/>
        </p:nvGrpSpPr>
        <p:grpSpPr>
          <a:xfrm>
            <a:off x="3586925" y="1523286"/>
            <a:ext cx="371023" cy="347914"/>
            <a:chOff x="3586925" y="1523286"/>
            <a:chExt cx="371023" cy="347914"/>
          </a:xfrm>
        </p:grpSpPr>
        <p:sp>
          <p:nvSpPr>
            <p:cNvPr id="17634" name="Google Shape;17634;p89"/>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5" name="Google Shape;17635;p89"/>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6" name="Google Shape;17636;p89"/>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7" name="Google Shape;17637;p89"/>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8" name="Google Shape;17638;p89"/>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9" name="Google Shape;17639;p89"/>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0" name="Google Shape;17640;p89"/>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1" name="Google Shape;17641;p89"/>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2" name="Google Shape;17642;p89"/>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3" name="Google Shape;17643;p89"/>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4" name="Google Shape;17644;p89"/>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5" name="Google Shape;17645;p89"/>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6" name="Google Shape;17646;p89"/>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7" name="Google Shape;17647;p89"/>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8" name="Google Shape;17648;p89"/>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9" name="Google Shape;17649;p89"/>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0" name="Google Shape;17650;p89"/>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1" name="Google Shape;17651;p89"/>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2" name="Google Shape;17652;p89"/>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53" name="Google Shape;17653;p89"/>
          <p:cNvGrpSpPr/>
          <p:nvPr/>
        </p:nvGrpSpPr>
        <p:grpSpPr>
          <a:xfrm>
            <a:off x="6876009" y="2475461"/>
            <a:ext cx="370158" cy="285120"/>
            <a:chOff x="6876009" y="2475461"/>
            <a:chExt cx="370158" cy="285120"/>
          </a:xfrm>
        </p:grpSpPr>
        <p:sp>
          <p:nvSpPr>
            <p:cNvPr id="17654" name="Google Shape;17654;p89"/>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5" name="Google Shape;17655;p89"/>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6" name="Google Shape;17656;p89"/>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7" name="Google Shape;17657;p89"/>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8" name="Google Shape;17658;p89"/>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9" name="Google Shape;17659;p89"/>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0" name="Google Shape;17660;p89"/>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1" name="Google Shape;17661;p89"/>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2" name="Google Shape;17662;p89"/>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63" name="Google Shape;17663;p89"/>
          <p:cNvGrpSpPr/>
          <p:nvPr/>
        </p:nvGrpSpPr>
        <p:grpSpPr>
          <a:xfrm>
            <a:off x="6328222" y="2445847"/>
            <a:ext cx="370158" cy="344269"/>
            <a:chOff x="6328222" y="2445847"/>
            <a:chExt cx="370158" cy="344269"/>
          </a:xfrm>
        </p:grpSpPr>
        <p:sp>
          <p:nvSpPr>
            <p:cNvPr id="17664" name="Google Shape;17664;p89"/>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5" name="Google Shape;17665;p89"/>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6" name="Google Shape;17666;p89"/>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7" name="Google Shape;17667;p89"/>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8" name="Google Shape;17668;p89"/>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9" name="Google Shape;17669;p89"/>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0" name="Google Shape;17670;p89"/>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1" name="Google Shape;17671;p89"/>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72" name="Google Shape;17672;p89"/>
          <p:cNvGrpSpPr/>
          <p:nvPr/>
        </p:nvGrpSpPr>
        <p:grpSpPr>
          <a:xfrm>
            <a:off x="5249540" y="2432942"/>
            <a:ext cx="351639" cy="370185"/>
            <a:chOff x="5249540" y="2432942"/>
            <a:chExt cx="351639" cy="370185"/>
          </a:xfrm>
        </p:grpSpPr>
        <p:sp>
          <p:nvSpPr>
            <p:cNvPr id="17673" name="Google Shape;17673;p89"/>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4" name="Google Shape;17674;p89"/>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5" name="Google Shape;17675;p89"/>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6" name="Google Shape;17676;p89"/>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7" name="Google Shape;17677;p89"/>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8" name="Google Shape;17678;p89"/>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9" name="Google Shape;17679;p89"/>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80" name="Google Shape;17680;p89"/>
          <p:cNvGrpSpPr/>
          <p:nvPr/>
        </p:nvGrpSpPr>
        <p:grpSpPr>
          <a:xfrm>
            <a:off x="4137047" y="2482176"/>
            <a:ext cx="371102" cy="271585"/>
            <a:chOff x="4137047" y="2482176"/>
            <a:chExt cx="371102" cy="271585"/>
          </a:xfrm>
        </p:grpSpPr>
        <p:sp>
          <p:nvSpPr>
            <p:cNvPr id="17681" name="Google Shape;17681;p89"/>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2" name="Google Shape;17682;p89"/>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3" name="Google Shape;17683;p89"/>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4" name="Google Shape;17684;p89"/>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5" name="Google Shape;17685;p89"/>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6" name="Google Shape;17686;p89"/>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7" name="Google Shape;17687;p89"/>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8" name="Google Shape;17688;p89"/>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9" name="Google Shape;17689;p89"/>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0" name="Google Shape;17690;p89"/>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1" name="Google Shape;17691;p89"/>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692" name="Google Shape;17692;p89"/>
          <p:cNvGrpSpPr/>
          <p:nvPr/>
        </p:nvGrpSpPr>
        <p:grpSpPr>
          <a:xfrm>
            <a:off x="4686434" y="2432916"/>
            <a:ext cx="367377" cy="370079"/>
            <a:chOff x="4686434" y="2432916"/>
            <a:chExt cx="367377" cy="370079"/>
          </a:xfrm>
        </p:grpSpPr>
        <p:sp>
          <p:nvSpPr>
            <p:cNvPr id="17693" name="Google Shape;17693;p89"/>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4" name="Google Shape;17694;p89"/>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5" name="Google Shape;17695;p89"/>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6" name="Google Shape;17696;p89"/>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7" name="Google Shape;17697;p89"/>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8" name="Google Shape;17698;p89"/>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9" name="Google Shape;17699;p89"/>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0" name="Google Shape;17700;p89"/>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1" name="Google Shape;17701;p89"/>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2" name="Google Shape;17702;p89"/>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3" name="Google Shape;17703;p89"/>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04" name="Google Shape;17704;p89"/>
          <p:cNvGrpSpPr/>
          <p:nvPr/>
        </p:nvGrpSpPr>
        <p:grpSpPr>
          <a:xfrm>
            <a:off x="6328222" y="2056306"/>
            <a:ext cx="372100" cy="293986"/>
            <a:chOff x="6328222" y="2056306"/>
            <a:chExt cx="372100" cy="293986"/>
          </a:xfrm>
        </p:grpSpPr>
        <p:sp>
          <p:nvSpPr>
            <p:cNvPr id="17705" name="Google Shape;17705;p89"/>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6" name="Google Shape;17706;p89"/>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7" name="Google Shape;17707;p89"/>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8" name="Google Shape;17708;p89"/>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9" name="Google Shape;17709;p89"/>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0" name="Google Shape;17710;p89"/>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1" name="Google Shape;17711;p89"/>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2" name="Google Shape;17712;p89"/>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3" name="Google Shape;17713;p89"/>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14" name="Google Shape;17714;p89"/>
          <p:cNvGrpSpPr/>
          <p:nvPr/>
        </p:nvGrpSpPr>
        <p:grpSpPr>
          <a:xfrm>
            <a:off x="5789327" y="2432968"/>
            <a:ext cx="352531" cy="370132"/>
            <a:chOff x="5789327" y="2432968"/>
            <a:chExt cx="352531" cy="370132"/>
          </a:xfrm>
        </p:grpSpPr>
        <p:sp>
          <p:nvSpPr>
            <p:cNvPr id="17715" name="Google Shape;17715;p89"/>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6" name="Google Shape;17716;p89"/>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7" name="Google Shape;17717;p89"/>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8" name="Google Shape;17718;p89"/>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9" name="Google Shape;17719;p89"/>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0" name="Google Shape;17720;p89"/>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1" name="Google Shape;17721;p89"/>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2" name="Google Shape;17722;p89"/>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3" name="Google Shape;17723;p89"/>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4" name="Google Shape;17724;p89"/>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25" name="Google Shape;17725;p89"/>
          <p:cNvGrpSpPr/>
          <p:nvPr/>
        </p:nvGrpSpPr>
        <p:grpSpPr>
          <a:xfrm>
            <a:off x="874612" y="1980134"/>
            <a:ext cx="322314" cy="370158"/>
            <a:chOff x="874612" y="1980134"/>
            <a:chExt cx="322314" cy="370158"/>
          </a:xfrm>
        </p:grpSpPr>
        <p:sp>
          <p:nvSpPr>
            <p:cNvPr id="17726" name="Google Shape;17726;p89"/>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7" name="Google Shape;17727;p89"/>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8" name="Google Shape;17728;p89"/>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9" name="Google Shape;17729;p89"/>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0" name="Google Shape;17730;p89"/>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1" name="Google Shape;17731;p89"/>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2" name="Google Shape;17732;p89"/>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3" name="Google Shape;17733;p89"/>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4" name="Google Shape;17734;p89"/>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5" name="Google Shape;17735;p89"/>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6" name="Google Shape;17736;p89"/>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7" name="Google Shape;17737;p89"/>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8" name="Google Shape;17738;p89"/>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9" name="Google Shape;17739;p89"/>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0" name="Google Shape;17740;p89"/>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1" name="Google Shape;17741;p89"/>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2" name="Google Shape;17742;p89"/>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43" name="Google Shape;17743;p89"/>
          <p:cNvGrpSpPr/>
          <p:nvPr/>
        </p:nvGrpSpPr>
        <p:grpSpPr>
          <a:xfrm>
            <a:off x="3039662" y="2514780"/>
            <a:ext cx="374224" cy="329763"/>
            <a:chOff x="3039662" y="2514780"/>
            <a:chExt cx="374224" cy="329763"/>
          </a:xfrm>
        </p:grpSpPr>
        <p:sp>
          <p:nvSpPr>
            <p:cNvPr id="17744" name="Google Shape;17744;p89"/>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5" name="Google Shape;17745;p89"/>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6" name="Google Shape;17746;p89"/>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7" name="Google Shape;17747;p89"/>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8" name="Google Shape;17748;p89"/>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9" name="Google Shape;17749;p89"/>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0" name="Google Shape;17750;p89"/>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1" name="Google Shape;17751;p89"/>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2" name="Google Shape;17752;p89"/>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3" name="Google Shape;17753;p89"/>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4" name="Google Shape;17754;p89"/>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5" name="Google Shape;17755;p89"/>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6" name="Google Shape;17756;p89"/>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7" name="Google Shape;17757;p89"/>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8" name="Google Shape;17758;p89"/>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9" name="Google Shape;17759;p89"/>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0" name="Google Shape;17760;p89"/>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1" name="Google Shape;17761;p89"/>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62" name="Google Shape;17762;p89"/>
          <p:cNvGrpSpPr/>
          <p:nvPr/>
        </p:nvGrpSpPr>
        <p:grpSpPr>
          <a:xfrm>
            <a:off x="1946369" y="2563122"/>
            <a:ext cx="374067" cy="233394"/>
            <a:chOff x="1946369" y="2563122"/>
            <a:chExt cx="374067" cy="233394"/>
          </a:xfrm>
        </p:grpSpPr>
        <p:sp>
          <p:nvSpPr>
            <p:cNvPr id="17763" name="Google Shape;17763;p89"/>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4" name="Google Shape;17764;p89"/>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5" name="Google Shape;17765;p89"/>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6" name="Google Shape;17766;p89"/>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7" name="Google Shape;17767;p89"/>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8" name="Google Shape;17768;p89"/>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9" name="Google Shape;17769;p89"/>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0" name="Google Shape;17770;p89"/>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71" name="Google Shape;17771;p89"/>
          <p:cNvGrpSpPr/>
          <p:nvPr/>
        </p:nvGrpSpPr>
        <p:grpSpPr>
          <a:xfrm>
            <a:off x="4135263" y="2906184"/>
            <a:ext cx="374040" cy="370184"/>
            <a:chOff x="4135263" y="2906184"/>
            <a:chExt cx="374040" cy="370184"/>
          </a:xfrm>
        </p:grpSpPr>
        <p:sp>
          <p:nvSpPr>
            <p:cNvPr id="17772" name="Google Shape;17772;p89"/>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3" name="Google Shape;17773;p89"/>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4" name="Google Shape;17774;p89"/>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75" name="Google Shape;17775;p89"/>
          <p:cNvGrpSpPr/>
          <p:nvPr/>
        </p:nvGrpSpPr>
        <p:grpSpPr>
          <a:xfrm>
            <a:off x="4683601" y="2906184"/>
            <a:ext cx="372676" cy="370184"/>
            <a:chOff x="4683601" y="2906184"/>
            <a:chExt cx="372676" cy="370184"/>
          </a:xfrm>
        </p:grpSpPr>
        <p:sp>
          <p:nvSpPr>
            <p:cNvPr id="17776" name="Google Shape;17776;p89"/>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7" name="Google Shape;17777;p89"/>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8" name="Google Shape;17778;p89"/>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9" name="Google Shape;17779;p89"/>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0" name="Google Shape;17780;p89"/>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1" name="Google Shape;17781;p89"/>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782" name="Google Shape;17782;p89"/>
          <p:cNvGrpSpPr/>
          <p:nvPr/>
        </p:nvGrpSpPr>
        <p:grpSpPr>
          <a:xfrm>
            <a:off x="870808" y="2906053"/>
            <a:ext cx="329134" cy="370131"/>
            <a:chOff x="870808" y="2906053"/>
            <a:chExt cx="329134" cy="370131"/>
          </a:xfrm>
        </p:grpSpPr>
        <p:sp>
          <p:nvSpPr>
            <p:cNvPr id="17783" name="Google Shape;17783;p89"/>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4" name="Google Shape;17784;p89"/>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5" name="Google Shape;17785;p89"/>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6" name="Google Shape;17786;p89"/>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7" name="Google Shape;17787;p89"/>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8" name="Google Shape;17788;p89"/>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9" name="Google Shape;17789;p89"/>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0" name="Google Shape;17790;p89"/>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1" name="Google Shape;17791;p89"/>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2" name="Google Shape;17792;p89"/>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3" name="Google Shape;17793;p89"/>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4" name="Google Shape;17794;p89"/>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5" name="Google Shape;17795;p89"/>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6" name="Google Shape;17796;p89"/>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7" name="Google Shape;17797;p89"/>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8" name="Google Shape;17798;p89"/>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9" name="Google Shape;17799;p89"/>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0" name="Google Shape;17800;p89"/>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1" name="Google Shape;17801;p89"/>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02" name="Google Shape;17802;p89"/>
          <p:cNvGrpSpPr/>
          <p:nvPr/>
        </p:nvGrpSpPr>
        <p:grpSpPr>
          <a:xfrm>
            <a:off x="1943878" y="2909069"/>
            <a:ext cx="374774" cy="364283"/>
            <a:chOff x="1943878" y="2909069"/>
            <a:chExt cx="374774" cy="364283"/>
          </a:xfrm>
        </p:grpSpPr>
        <p:sp>
          <p:nvSpPr>
            <p:cNvPr id="17803" name="Google Shape;17803;p89"/>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4" name="Google Shape;17804;p89"/>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5" name="Google Shape;17805;p89"/>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6" name="Google Shape;17806;p89"/>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7" name="Google Shape;17807;p89"/>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8" name="Google Shape;17808;p89"/>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9" name="Google Shape;17809;p89"/>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0" name="Google Shape;17810;p89"/>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1" name="Google Shape;17811;p89"/>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2" name="Google Shape;17812;p89"/>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3" name="Google Shape;17813;p89"/>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4" name="Google Shape;17814;p89"/>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5" name="Google Shape;17815;p89"/>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6" name="Google Shape;17816;p89"/>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7" name="Google Shape;17817;p89"/>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8" name="Google Shape;17818;p89"/>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9" name="Google Shape;17819;p89"/>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0" name="Google Shape;17820;p89"/>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1" name="Google Shape;17821;p89"/>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2" name="Google Shape;17822;p89"/>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3" name="Google Shape;17823;p89"/>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24" name="Google Shape;17824;p89"/>
          <p:cNvGrpSpPr/>
          <p:nvPr/>
        </p:nvGrpSpPr>
        <p:grpSpPr>
          <a:xfrm>
            <a:off x="1128072" y="3365261"/>
            <a:ext cx="328872" cy="370158"/>
            <a:chOff x="1128072" y="3365261"/>
            <a:chExt cx="328872" cy="370158"/>
          </a:xfrm>
        </p:grpSpPr>
        <p:sp>
          <p:nvSpPr>
            <p:cNvPr id="17825" name="Google Shape;17825;p89"/>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6" name="Google Shape;17826;p89"/>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7" name="Google Shape;17827;p89"/>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8" name="Google Shape;17828;p89"/>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9" name="Google Shape;17829;p89"/>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0" name="Google Shape;17830;p89"/>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1" name="Google Shape;17831;p89"/>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2" name="Google Shape;17832;p89"/>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3" name="Google Shape;17833;p89"/>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4" name="Google Shape;17834;p89"/>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5" name="Google Shape;17835;p89"/>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6" name="Google Shape;17836;p89"/>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7" name="Google Shape;17837;p89"/>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8" name="Google Shape;17838;p89"/>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9" name="Google Shape;17839;p89"/>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0" name="Google Shape;17840;p89"/>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1" name="Google Shape;17841;p89"/>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2" name="Google Shape;17842;p89"/>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3" name="Google Shape;17843;p89"/>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4" name="Google Shape;17844;p89"/>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5" name="Google Shape;17845;p89"/>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6" name="Google Shape;17846;p89"/>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7" name="Google Shape;17847;p89"/>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8" name="Google Shape;17848;p89"/>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9" name="Google Shape;17849;p89"/>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0" name="Google Shape;17850;p89"/>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1" name="Google Shape;17851;p89"/>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2" name="Google Shape;17852;p89"/>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3" name="Google Shape;17853;p89"/>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4" name="Google Shape;17854;p89"/>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5" name="Google Shape;17855;p89"/>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6" name="Google Shape;17856;p89"/>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7" name="Google Shape;17857;p89"/>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8" name="Google Shape;17858;p89"/>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9" name="Google Shape;17859;p89"/>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0" name="Google Shape;17860;p89"/>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1" name="Google Shape;17861;p89"/>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2" name="Google Shape;17862;p89"/>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3" name="Google Shape;17863;p89"/>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4" name="Google Shape;17864;p89"/>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5" name="Google Shape;17865;p89"/>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6" name="Google Shape;17866;p89"/>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7" name="Google Shape;17867;p89"/>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8" name="Google Shape;17868;p89"/>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69" name="Google Shape;17869;p89"/>
          <p:cNvGrpSpPr/>
          <p:nvPr/>
        </p:nvGrpSpPr>
        <p:grpSpPr>
          <a:xfrm>
            <a:off x="5776868" y="1515181"/>
            <a:ext cx="370866" cy="364150"/>
            <a:chOff x="5776868" y="1515181"/>
            <a:chExt cx="370866" cy="364150"/>
          </a:xfrm>
        </p:grpSpPr>
        <p:sp>
          <p:nvSpPr>
            <p:cNvPr id="17870" name="Google Shape;17870;p89"/>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1" name="Google Shape;17871;p89"/>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2" name="Google Shape;17872;p89"/>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3" name="Google Shape;17873;p89"/>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4" name="Google Shape;17874;p89"/>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5" name="Google Shape;17875;p89"/>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6" name="Google Shape;17876;p89"/>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7" name="Google Shape;17877;p89"/>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8" name="Google Shape;17878;p89"/>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9" name="Google Shape;17879;p89"/>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0" name="Google Shape;17880;p89"/>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1" name="Google Shape;17881;p89"/>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2" name="Google Shape;17882;p89"/>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3" name="Google Shape;17883;p89"/>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4" name="Google Shape;17884;p89"/>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5" name="Google Shape;17885;p89"/>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6" name="Google Shape;17886;p89"/>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87" name="Google Shape;17887;p89"/>
          <p:cNvGrpSpPr/>
          <p:nvPr/>
        </p:nvGrpSpPr>
        <p:grpSpPr>
          <a:xfrm>
            <a:off x="3577849" y="2432942"/>
            <a:ext cx="393660" cy="370080"/>
            <a:chOff x="3577849" y="2432942"/>
            <a:chExt cx="393660" cy="370080"/>
          </a:xfrm>
        </p:grpSpPr>
        <p:sp>
          <p:nvSpPr>
            <p:cNvPr id="17888" name="Google Shape;17888;p89"/>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9" name="Google Shape;17889;p89"/>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0" name="Google Shape;17890;p89"/>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1" name="Google Shape;17891;p89"/>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2" name="Google Shape;17892;p89"/>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3" name="Google Shape;17893;p89"/>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4" name="Google Shape;17894;p89"/>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5" name="Google Shape;17895;p89"/>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6" name="Google Shape;17896;p89"/>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7" name="Google Shape;17897;p89"/>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898" name="Google Shape;17898;p89"/>
          <p:cNvGrpSpPr/>
          <p:nvPr/>
        </p:nvGrpSpPr>
        <p:grpSpPr>
          <a:xfrm>
            <a:off x="2493999" y="2927037"/>
            <a:ext cx="370132" cy="328164"/>
            <a:chOff x="2493999" y="2927037"/>
            <a:chExt cx="370132" cy="328164"/>
          </a:xfrm>
        </p:grpSpPr>
        <p:sp>
          <p:nvSpPr>
            <p:cNvPr id="17899" name="Google Shape;17899;p89"/>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0" name="Google Shape;17900;p89"/>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1" name="Google Shape;17901;p89"/>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2" name="Google Shape;17902;p89"/>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3" name="Google Shape;17903;p89"/>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4" name="Google Shape;17904;p89"/>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5" name="Google Shape;17905;p89"/>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6" name="Google Shape;17906;p89"/>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7" name="Google Shape;17907;p89"/>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8" name="Google Shape;17908;p89"/>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9" name="Google Shape;17909;p89"/>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0" name="Google Shape;17910;p89"/>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11" name="Google Shape;17911;p89"/>
          <p:cNvGrpSpPr/>
          <p:nvPr/>
        </p:nvGrpSpPr>
        <p:grpSpPr>
          <a:xfrm>
            <a:off x="3589417" y="2950696"/>
            <a:ext cx="370315" cy="281029"/>
            <a:chOff x="3589417" y="2950696"/>
            <a:chExt cx="370315" cy="281029"/>
          </a:xfrm>
        </p:grpSpPr>
        <p:sp>
          <p:nvSpPr>
            <p:cNvPr id="17912" name="Google Shape;17912;p89"/>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3" name="Google Shape;17913;p89"/>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4" name="Google Shape;17914;p89"/>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5" name="Google Shape;17915;p89"/>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6" name="Google Shape;17916;p89"/>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7" name="Google Shape;17917;p89"/>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8" name="Google Shape;17918;p89"/>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9" name="Google Shape;17919;p89"/>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0" name="Google Shape;17920;p89"/>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1" name="Google Shape;17921;p89"/>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2" name="Google Shape;17922;p89"/>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3" name="Google Shape;17923;p89"/>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4" name="Google Shape;17924;p89"/>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5" name="Google Shape;17925;p89"/>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6" name="Google Shape;17926;p89"/>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7" name="Google Shape;17927;p89"/>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8" name="Google Shape;17928;p89"/>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9" name="Google Shape;17929;p89"/>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0" name="Google Shape;17930;p89"/>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1" name="Google Shape;17931;p89"/>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32" name="Google Shape;17932;p89"/>
          <p:cNvGrpSpPr/>
          <p:nvPr/>
        </p:nvGrpSpPr>
        <p:grpSpPr>
          <a:xfrm>
            <a:off x="3032711" y="2911718"/>
            <a:ext cx="396126" cy="359063"/>
            <a:chOff x="3032711" y="2911718"/>
            <a:chExt cx="396126" cy="359063"/>
          </a:xfrm>
        </p:grpSpPr>
        <p:sp>
          <p:nvSpPr>
            <p:cNvPr id="17933" name="Google Shape;17933;p89"/>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4" name="Google Shape;17934;p89"/>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5" name="Google Shape;17935;p89"/>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6" name="Google Shape;17936;p89"/>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7" name="Google Shape;17937;p89"/>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8" name="Google Shape;17938;p89"/>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9" name="Google Shape;17939;p89"/>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0" name="Google Shape;17940;p89"/>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1" name="Google Shape;17941;p89"/>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2" name="Google Shape;17942;p89"/>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3" name="Google Shape;17943;p89"/>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4" name="Google Shape;17944;p89"/>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45" name="Google Shape;17945;p89"/>
          <p:cNvGrpSpPr/>
          <p:nvPr/>
        </p:nvGrpSpPr>
        <p:grpSpPr>
          <a:xfrm>
            <a:off x="7417764" y="1513397"/>
            <a:ext cx="373174" cy="367692"/>
            <a:chOff x="7417764" y="1513397"/>
            <a:chExt cx="373174" cy="367692"/>
          </a:xfrm>
        </p:grpSpPr>
        <p:sp>
          <p:nvSpPr>
            <p:cNvPr id="17946" name="Google Shape;17946;p89"/>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7" name="Google Shape;17947;p89"/>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8" name="Google Shape;17948;p89"/>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9" name="Google Shape;17949;p89"/>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0" name="Google Shape;17950;p89"/>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1" name="Google Shape;17951;p89"/>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2" name="Google Shape;17952;p89"/>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3" name="Google Shape;17953;p89"/>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4" name="Google Shape;17954;p89"/>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5" name="Google Shape;17955;p89"/>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6" name="Google Shape;17956;p89"/>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7" name="Google Shape;17957;p89"/>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8" name="Google Shape;17958;p89"/>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9" name="Google Shape;17959;p89"/>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0" name="Google Shape;17960;p89"/>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1" name="Google Shape;17961;p89"/>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2" name="Google Shape;17962;p89"/>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3" name="Google Shape;17963;p89"/>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4" name="Google Shape;17964;p89"/>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65" name="Google Shape;17965;p89"/>
          <p:cNvGrpSpPr/>
          <p:nvPr/>
        </p:nvGrpSpPr>
        <p:grpSpPr>
          <a:xfrm>
            <a:off x="6871944" y="1514368"/>
            <a:ext cx="370132" cy="365672"/>
            <a:chOff x="6871944" y="1514368"/>
            <a:chExt cx="370132" cy="365672"/>
          </a:xfrm>
        </p:grpSpPr>
        <p:sp>
          <p:nvSpPr>
            <p:cNvPr id="17966" name="Google Shape;17966;p89"/>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7" name="Google Shape;17967;p89"/>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8" name="Google Shape;17968;p89"/>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9" name="Google Shape;17969;p89"/>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0" name="Google Shape;17970;p89"/>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1" name="Google Shape;17971;p89"/>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2" name="Google Shape;17972;p89"/>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3" name="Google Shape;17973;p89"/>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4" name="Google Shape;17974;p89"/>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5" name="Google Shape;17975;p89"/>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6" name="Google Shape;17976;p89"/>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7" name="Google Shape;17977;p89"/>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8" name="Google Shape;17978;p89"/>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9" name="Google Shape;17979;p89"/>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0" name="Google Shape;17980;p89"/>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1" name="Google Shape;17981;p89"/>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2" name="Google Shape;17982;p89"/>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3" name="Google Shape;17983;p89"/>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84" name="Google Shape;17984;p89"/>
          <p:cNvGrpSpPr/>
          <p:nvPr/>
        </p:nvGrpSpPr>
        <p:grpSpPr>
          <a:xfrm>
            <a:off x="6561931" y="3365261"/>
            <a:ext cx="400375" cy="370185"/>
            <a:chOff x="6561931" y="3365261"/>
            <a:chExt cx="400375" cy="370185"/>
          </a:xfrm>
        </p:grpSpPr>
        <p:sp>
          <p:nvSpPr>
            <p:cNvPr id="17985" name="Google Shape;17985;p89"/>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6" name="Google Shape;17986;p89"/>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7" name="Google Shape;17987;p89"/>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8" name="Google Shape;17988;p89"/>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9" name="Google Shape;17989;p89"/>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0" name="Google Shape;17990;p89"/>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1" name="Google Shape;17991;p89"/>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2" name="Google Shape;17992;p89"/>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3" name="Google Shape;17993;p89"/>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4" name="Google Shape;17994;p89"/>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5" name="Google Shape;17995;p89"/>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6" name="Google Shape;17996;p89"/>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997" name="Google Shape;17997;p89"/>
          <p:cNvGrpSpPr/>
          <p:nvPr/>
        </p:nvGrpSpPr>
        <p:grpSpPr>
          <a:xfrm>
            <a:off x="1942120" y="1985852"/>
            <a:ext cx="378316" cy="358695"/>
            <a:chOff x="1942120" y="1985852"/>
            <a:chExt cx="378316" cy="358695"/>
          </a:xfrm>
        </p:grpSpPr>
        <p:sp>
          <p:nvSpPr>
            <p:cNvPr id="17998" name="Google Shape;17998;p89"/>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9" name="Google Shape;17999;p89"/>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0" name="Google Shape;18000;p89"/>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1" name="Google Shape;18001;p89"/>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2" name="Google Shape;18002;p89"/>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3" name="Google Shape;18003;p89"/>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4" name="Google Shape;18004;p89"/>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5" name="Google Shape;18005;p89"/>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6" name="Google Shape;18006;p89"/>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7" name="Google Shape;18007;p89"/>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8" name="Google Shape;18008;p89"/>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9" name="Google Shape;18009;p89"/>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0" name="Google Shape;18010;p89"/>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1" name="Google Shape;18011;p89"/>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2" name="Google Shape;18012;p89"/>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3" name="Google Shape;18013;p89"/>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4" name="Google Shape;18014;p89"/>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5" name="Google Shape;18015;p89"/>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6" name="Google Shape;18016;p89"/>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7" name="Google Shape;18017;p89"/>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18" name="Google Shape;18018;p89"/>
          <p:cNvGrpSpPr/>
          <p:nvPr/>
        </p:nvGrpSpPr>
        <p:grpSpPr>
          <a:xfrm>
            <a:off x="1401415" y="2429218"/>
            <a:ext cx="364282" cy="374196"/>
            <a:chOff x="1401415" y="2429218"/>
            <a:chExt cx="364282" cy="374196"/>
          </a:xfrm>
        </p:grpSpPr>
        <p:sp>
          <p:nvSpPr>
            <p:cNvPr id="18019" name="Google Shape;18019;p89"/>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0" name="Google Shape;18020;p89"/>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1" name="Google Shape;18021;p89"/>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2" name="Google Shape;18022;p89"/>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3" name="Google Shape;18023;p89"/>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4" name="Google Shape;18024;p89"/>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5" name="Google Shape;18025;p89"/>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6" name="Google Shape;18026;p89"/>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7" name="Google Shape;18027;p89"/>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8" name="Google Shape;18028;p89"/>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9" name="Google Shape;18029;p89"/>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0" name="Google Shape;18030;p89"/>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1" name="Google Shape;18031;p89"/>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2" name="Google Shape;18032;p89"/>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3" name="Google Shape;18033;p89"/>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34" name="Google Shape;18034;p89"/>
          <p:cNvGrpSpPr/>
          <p:nvPr/>
        </p:nvGrpSpPr>
        <p:grpSpPr>
          <a:xfrm>
            <a:off x="7110427" y="3365261"/>
            <a:ext cx="400401" cy="370185"/>
            <a:chOff x="7110427" y="3365261"/>
            <a:chExt cx="400401" cy="370185"/>
          </a:xfrm>
        </p:grpSpPr>
        <p:sp>
          <p:nvSpPr>
            <p:cNvPr id="18035" name="Google Shape;18035;p89"/>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6" name="Google Shape;18036;p89"/>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7" name="Google Shape;18037;p89"/>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8" name="Google Shape;18038;p89"/>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9" name="Google Shape;18039;p89"/>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0" name="Google Shape;18040;p89"/>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1" name="Google Shape;18041;p89"/>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42" name="Google Shape;18042;p89"/>
          <p:cNvGrpSpPr/>
          <p:nvPr/>
        </p:nvGrpSpPr>
        <p:grpSpPr>
          <a:xfrm>
            <a:off x="7658949" y="3363137"/>
            <a:ext cx="400374" cy="370132"/>
            <a:chOff x="7658949" y="3363137"/>
            <a:chExt cx="400374" cy="370132"/>
          </a:xfrm>
        </p:grpSpPr>
        <p:sp>
          <p:nvSpPr>
            <p:cNvPr id="18043" name="Google Shape;18043;p89"/>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4" name="Google Shape;18044;p89"/>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5" name="Google Shape;18045;p89"/>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6" name="Google Shape;18046;p89"/>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7" name="Google Shape;18047;p89"/>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48" name="Google Shape;18048;p89"/>
          <p:cNvGrpSpPr/>
          <p:nvPr/>
        </p:nvGrpSpPr>
        <p:grpSpPr>
          <a:xfrm>
            <a:off x="3304481" y="3379389"/>
            <a:ext cx="356623" cy="370105"/>
            <a:chOff x="3307156" y="3365314"/>
            <a:chExt cx="356623" cy="370105"/>
          </a:xfrm>
        </p:grpSpPr>
        <p:sp>
          <p:nvSpPr>
            <p:cNvPr id="18049" name="Google Shape;18049;p89"/>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0" name="Google Shape;18050;p89"/>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1" name="Google Shape;18051;p89"/>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2" name="Google Shape;18052;p89"/>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3" name="Google Shape;18053;p89"/>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4" name="Google Shape;18054;p89"/>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5" name="Google Shape;18055;p89"/>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6" name="Google Shape;18056;p89"/>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7" name="Google Shape;18057;p89"/>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8" name="Google Shape;18058;p89"/>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9" name="Google Shape;18059;p89"/>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0" name="Google Shape;18060;p89"/>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1" name="Google Shape;18061;p89"/>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2" name="Google Shape;18062;p89"/>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3" name="Google Shape;18063;p89"/>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64" name="Google Shape;18064;p89"/>
          <p:cNvGrpSpPr/>
          <p:nvPr/>
        </p:nvGrpSpPr>
        <p:grpSpPr>
          <a:xfrm>
            <a:off x="7422407" y="1980107"/>
            <a:ext cx="372807" cy="370080"/>
            <a:chOff x="7422407" y="1980107"/>
            <a:chExt cx="372807" cy="370080"/>
          </a:xfrm>
        </p:grpSpPr>
        <p:sp>
          <p:nvSpPr>
            <p:cNvPr id="18065" name="Google Shape;18065;p89"/>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6" name="Google Shape;18066;p89"/>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7" name="Google Shape;18067;p89"/>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8" name="Google Shape;18068;p89"/>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9" name="Google Shape;18069;p89"/>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0" name="Google Shape;18070;p89"/>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1" name="Google Shape;18071;p89"/>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2" name="Google Shape;18072;p89"/>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3" name="Google Shape;18073;p89"/>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4" name="Google Shape;18074;p89"/>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5" name="Google Shape;18075;p89"/>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6" name="Google Shape;18076;p89"/>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7" name="Google Shape;18077;p89"/>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78" name="Google Shape;18078;p89"/>
          <p:cNvGrpSpPr/>
          <p:nvPr/>
        </p:nvGrpSpPr>
        <p:grpSpPr>
          <a:xfrm>
            <a:off x="6916141" y="2906184"/>
            <a:ext cx="289738" cy="370393"/>
            <a:chOff x="6916141" y="2906184"/>
            <a:chExt cx="289738" cy="370393"/>
          </a:xfrm>
        </p:grpSpPr>
        <p:sp>
          <p:nvSpPr>
            <p:cNvPr id="18079" name="Google Shape;18079;p89"/>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0" name="Google Shape;18080;p89"/>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1" name="Google Shape;18081;p89"/>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2" name="Google Shape;18082;p89"/>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3" name="Google Shape;18083;p89"/>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4" name="Google Shape;18084;p89"/>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5" name="Google Shape;18085;p89"/>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6" name="Google Shape;18086;p89"/>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7" name="Google Shape;18087;p89"/>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8" name="Google Shape;18088;p89"/>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9" name="Google Shape;18089;p89"/>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0" name="Google Shape;18090;p89"/>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1" name="Google Shape;18091;p89"/>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2" name="Google Shape;18092;p89"/>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3" name="Google Shape;18093;p89"/>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4" name="Google Shape;18094;p89"/>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5" name="Google Shape;18095;p89"/>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6" name="Google Shape;18096;p89"/>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7" name="Google Shape;18097;p89"/>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8" name="Google Shape;18098;p89"/>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9" name="Google Shape;18099;p89"/>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00" name="Google Shape;18100;p89"/>
          <p:cNvGrpSpPr/>
          <p:nvPr/>
        </p:nvGrpSpPr>
        <p:grpSpPr>
          <a:xfrm>
            <a:off x="7970194" y="2013577"/>
            <a:ext cx="372676" cy="331731"/>
            <a:chOff x="7970194" y="2013577"/>
            <a:chExt cx="372676" cy="331731"/>
          </a:xfrm>
        </p:grpSpPr>
        <p:sp>
          <p:nvSpPr>
            <p:cNvPr id="18101" name="Google Shape;18101;p89"/>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2" name="Google Shape;18102;p89"/>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3" name="Google Shape;18103;p89"/>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4" name="Google Shape;18104;p89"/>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5" name="Google Shape;18105;p89"/>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6" name="Google Shape;18106;p89"/>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7" name="Google Shape;18107;p89"/>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8" name="Google Shape;18108;p89"/>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9" name="Google Shape;18109;p89"/>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0" name="Google Shape;18110;p89"/>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11" name="Google Shape;18111;p89"/>
          <p:cNvGrpSpPr/>
          <p:nvPr/>
        </p:nvGrpSpPr>
        <p:grpSpPr>
          <a:xfrm>
            <a:off x="1416733" y="1512190"/>
            <a:ext cx="332964" cy="370159"/>
            <a:chOff x="1416733" y="1512190"/>
            <a:chExt cx="332964" cy="370159"/>
          </a:xfrm>
        </p:grpSpPr>
        <p:sp>
          <p:nvSpPr>
            <p:cNvPr id="18112" name="Google Shape;18112;p89"/>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3" name="Google Shape;18113;p89"/>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4" name="Google Shape;18114;p89"/>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5" name="Google Shape;18115;p89"/>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6" name="Google Shape;18116;p89"/>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7" name="Google Shape;18117;p89"/>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8" name="Google Shape;18118;p89"/>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9" name="Google Shape;18119;p89"/>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0" name="Google Shape;18120;p89"/>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1" name="Google Shape;18121;p89"/>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2" name="Google Shape;18122;p89"/>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3" name="Google Shape;18123;p89"/>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4" name="Google Shape;18124;p89"/>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5" name="Google Shape;18125;p89"/>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6" name="Google Shape;18126;p89"/>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7" name="Google Shape;18127;p89"/>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8" name="Google Shape;18128;p89"/>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9" name="Google Shape;18129;p89"/>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0" name="Google Shape;18130;p89"/>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31" name="Google Shape;18131;p89"/>
          <p:cNvGrpSpPr/>
          <p:nvPr/>
        </p:nvGrpSpPr>
        <p:grpSpPr>
          <a:xfrm>
            <a:off x="5246366" y="2906105"/>
            <a:ext cx="342852" cy="370079"/>
            <a:chOff x="5246366" y="2906105"/>
            <a:chExt cx="342852" cy="370079"/>
          </a:xfrm>
        </p:grpSpPr>
        <p:sp>
          <p:nvSpPr>
            <p:cNvPr id="18132" name="Google Shape;18132;p89"/>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3" name="Google Shape;18133;p89"/>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4" name="Google Shape;18134;p89"/>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5" name="Google Shape;18135;p89"/>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6" name="Google Shape;18136;p89"/>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7" name="Google Shape;18137;p89"/>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38" name="Google Shape;18138;p89"/>
          <p:cNvGrpSpPr/>
          <p:nvPr/>
        </p:nvGrpSpPr>
        <p:grpSpPr>
          <a:xfrm>
            <a:off x="849667" y="2434883"/>
            <a:ext cx="371260" cy="366250"/>
            <a:chOff x="849667" y="2434883"/>
            <a:chExt cx="371260" cy="366250"/>
          </a:xfrm>
        </p:grpSpPr>
        <p:sp>
          <p:nvSpPr>
            <p:cNvPr id="18139" name="Google Shape;18139;p89"/>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0" name="Google Shape;18140;p89"/>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1" name="Google Shape;18141;p89"/>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2" name="Google Shape;18142;p89"/>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3" name="Google Shape;18143;p89"/>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4" name="Google Shape;18144;p89"/>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5" name="Google Shape;18145;p89"/>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6" name="Google Shape;18146;p89"/>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7" name="Google Shape;18147;p89"/>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8" name="Google Shape;18148;p89"/>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9" name="Google Shape;18149;p89"/>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0" name="Google Shape;18150;p89"/>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1" name="Google Shape;18151;p89"/>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52" name="Google Shape;18152;p89"/>
          <p:cNvGrpSpPr/>
          <p:nvPr/>
        </p:nvGrpSpPr>
        <p:grpSpPr>
          <a:xfrm>
            <a:off x="4417026" y="3365366"/>
            <a:ext cx="332727" cy="370053"/>
            <a:chOff x="4417026" y="3365366"/>
            <a:chExt cx="332727" cy="370053"/>
          </a:xfrm>
        </p:grpSpPr>
        <p:sp>
          <p:nvSpPr>
            <p:cNvPr id="18153" name="Google Shape;18153;p89"/>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4" name="Google Shape;18154;p89"/>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5" name="Google Shape;18155;p89"/>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6" name="Google Shape;18156;p89"/>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7" name="Google Shape;18157;p89"/>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8" name="Google Shape;18158;p89"/>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9" name="Google Shape;18159;p89"/>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0" name="Google Shape;18160;p89"/>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1" name="Google Shape;18161;p89"/>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2" name="Google Shape;18162;p89"/>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3" name="Google Shape;18163;p89"/>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4" name="Google Shape;18164;p89"/>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5" name="Google Shape;18165;p89"/>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6" name="Google Shape;18166;p89"/>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7" name="Google Shape;18167;p89"/>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8" name="Google Shape;18168;p89"/>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9" name="Google Shape;18169;p89"/>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0" name="Google Shape;18170;p89"/>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71" name="Google Shape;18171;p89"/>
          <p:cNvGrpSpPr/>
          <p:nvPr/>
        </p:nvGrpSpPr>
        <p:grpSpPr>
          <a:xfrm>
            <a:off x="2497068" y="1980186"/>
            <a:ext cx="363994" cy="370106"/>
            <a:chOff x="2497068" y="1980186"/>
            <a:chExt cx="363994" cy="370106"/>
          </a:xfrm>
        </p:grpSpPr>
        <p:sp>
          <p:nvSpPr>
            <p:cNvPr id="18172" name="Google Shape;18172;p89"/>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3" name="Google Shape;18173;p89"/>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4" name="Google Shape;18174;p89"/>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5" name="Google Shape;18175;p89"/>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6" name="Google Shape;18176;p89"/>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7" name="Google Shape;18177;p89"/>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8" name="Google Shape;18178;p89"/>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9" name="Google Shape;18179;p89"/>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0" name="Google Shape;18180;p89"/>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1" name="Google Shape;18181;p89"/>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2" name="Google Shape;18182;p89"/>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3" name="Google Shape;18183;p89"/>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4" name="Google Shape;18184;p89"/>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5" name="Google Shape;18185;p89"/>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6" name="Google Shape;18186;p89"/>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7" name="Google Shape;18187;p89"/>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8" name="Google Shape;18188;p89"/>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9" name="Google Shape;18189;p89"/>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0" name="Google Shape;18190;p89"/>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1" name="Google Shape;18191;p89"/>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2" name="Google Shape;18192;p89"/>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193" name="Google Shape;18193;p89"/>
          <p:cNvGrpSpPr/>
          <p:nvPr/>
        </p:nvGrpSpPr>
        <p:grpSpPr>
          <a:xfrm>
            <a:off x="5820278" y="2906158"/>
            <a:ext cx="294904" cy="370026"/>
            <a:chOff x="5820278" y="2906158"/>
            <a:chExt cx="294904" cy="370026"/>
          </a:xfrm>
        </p:grpSpPr>
        <p:sp>
          <p:nvSpPr>
            <p:cNvPr id="18194" name="Google Shape;18194;p89"/>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5" name="Google Shape;18195;p89"/>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6" name="Google Shape;18196;p89"/>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7" name="Google Shape;18197;p89"/>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8" name="Google Shape;18198;p89"/>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9" name="Google Shape;18199;p89"/>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0" name="Google Shape;18200;p89"/>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01" name="Google Shape;18201;p89"/>
          <p:cNvGrpSpPr/>
          <p:nvPr/>
        </p:nvGrpSpPr>
        <p:grpSpPr>
          <a:xfrm>
            <a:off x="4946819" y="3383229"/>
            <a:ext cx="370132" cy="334222"/>
            <a:chOff x="4946819" y="3383229"/>
            <a:chExt cx="370132" cy="334222"/>
          </a:xfrm>
        </p:grpSpPr>
        <p:sp>
          <p:nvSpPr>
            <p:cNvPr id="18202" name="Google Shape;18202;p89"/>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3" name="Google Shape;18203;p89"/>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4" name="Google Shape;18204;p89"/>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5" name="Google Shape;18205;p89"/>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6" name="Google Shape;18206;p89"/>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7" name="Google Shape;18207;p89"/>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8" name="Google Shape;18208;p89"/>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9" name="Google Shape;18209;p89"/>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0" name="Google Shape;18210;p89"/>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11" name="Google Shape;18211;p89"/>
          <p:cNvGrpSpPr/>
          <p:nvPr/>
        </p:nvGrpSpPr>
        <p:grpSpPr>
          <a:xfrm>
            <a:off x="3038403" y="1539234"/>
            <a:ext cx="375483" cy="316072"/>
            <a:chOff x="3038403" y="1539234"/>
            <a:chExt cx="375483" cy="316072"/>
          </a:xfrm>
        </p:grpSpPr>
        <p:sp>
          <p:nvSpPr>
            <p:cNvPr id="18212" name="Google Shape;18212;p89"/>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213" name="Google Shape;18213;p89"/>
            <p:cNvGrpSpPr/>
            <p:nvPr/>
          </p:nvGrpSpPr>
          <p:grpSpPr>
            <a:xfrm>
              <a:off x="3038403" y="1539234"/>
              <a:ext cx="375483" cy="316072"/>
              <a:chOff x="3038403" y="1539234"/>
              <a:chExt cx="375483" cy="316072"/>
            </a:xfrm>
          </p:grpSpPr>
          <p:sp>
            <p:nvSpPr>
              <p:cNvPr id="18214" name="Google Shape;18214;p89"/>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5" name="Google Shape;18215;p89"/>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6" name="Google Shape;18216;p89"/>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7" name="Google Shape;18217;p89"/>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8" name="Google Shape;18218;p89"/>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9" name="Google Shape;18219;p89"/>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0" name="Google Shape;18220;p89"/>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1" name="Google Shape;18221;p89"/>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2" name="Google Shape;18222;p89"/>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8223" name="Google Shape;18223;p89"/>
          <p:cNvGrpSpPr/>
          <p:nvPr/>
        </p:nvGrpSpPr>
        <p:grpSpPr>
          <a:xfrm>
            <a:off x="6332865" y="2906131"/>
            <a:ext cx="360846" cy="370184"/>
            <a:chOff x="6332865" y="2906131"/>
            <a:chExt cx="360846" cy="370184"/>
          </a:xfrm>
        </p:grpSpPr>
        <p:sp>
          <p:nvSpPr>
            <p:cNvPr id="18224" name="Google Shape;18224;p89"/>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5" name="Google Shape;18225;p89"/>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6" name="Google Shape;18226;p89"/>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7" name="Google Shape;18227;p89"/>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8" name="Google Shape;18228;p89"/>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9" name="Google Shape;18229;p89"/>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0" name="Google Shape;18230;p89"/>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1" name="Google Shape;18231;p89"/>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2" name="Google Shape;18232;p89"/>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3" name="Google Shape;18233;p89"/>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4" name="Google Shape;18234;p89"/>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35" name="Google Shape;18235;p89"/>
          <p:cNvGrpSpPr/>
          <p:nvPr/>
        </p:nvGrpSpPr>
        <p:grpSpPr>
          <a:xfrm>
            <a:off x="4135079" y="1518066"/>
            <a:ext cx="370132" cy="358223"/>
            <a:chOff x="4135079" y="1518066"/>
            <a:chExt cx="370132" cy="358223"/>
          </a:xfrm>
        </p:grpSpPr>
        <p:sp>
          <p:nvSpPr>
            <p:cNvPr id="18236" name="Google Shape;18236;p89"/>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7" name="Google Shape;18237;p89"/>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8" name="Google Shape;18238;p89"/>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9" name="Google Shape;18239;p89"/>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0" name="Google Shape;18240;p89"/>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1" name="Google Shape;18241;p89"/>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2" name="Google Shape;18242;p89"/>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3" name="Google Shape;18243;p89"/>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4" name="Google Shape;18244;p89"/>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5" name="Google Shape;18245;p89"/>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6" name="Google Shape;18246;p89"/>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7" name="Google Shape;18247;p89"/>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8" name="Google Shape;18248;p89"/>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9" name="Google Shape;18249;p89"/>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0" name="Google Shape;18250;p89"/>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1" name="Google Shape;18251;p89"/>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2" name="Google Shape;18252;p89"/>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3" name="Google Shape;18253;p89"/>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4" name="Google Shape;18254;p89"/>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55" name="Google Shape;18255;p89"/>
          <p:cNvGrpSpPr/>
          <p:nvPr/>
        </p:nvGrpSpPr>
        <p:grpSpPr>
          <a:xfrm>
            <a:off x="6878869" y="1980134"/>
            <a:ext cx="361240" cy="370157"/>
            <a:chOff x="6878869" y="1980134"/>
            <a:chExt cx="361240" cy="370157"/>
          </a:xfrm>
        </p:grpSpPr>
        <p:sp>
          <p:nvSpPr>
            <p:cNvPr id="18256" name="Google Shape;18256;p89"/>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7" name="Google Shape;18257;p89"/>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8" name="Google Shape;18258;p89"/>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9" name="Google Shape;18259;p89"/>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0" name="Google Shape;18260;p89"/>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1" name="Google Shape;18261;p89"/>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2" name="Google Shape;18262;p89"/>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3" name="Google Shape;18263;p89"/>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4" name="Google Shape;18264;p89"/>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5" name="Google Shape;18265;p89"/>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6" name="Google Shape;18266;p89"/>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7" name="Google Shape;18267;p89"/>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8" name="Google Shape;18268;p89"/>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69" name="Google Shape;18269;p89"/>
          <p:cNvGrpSpPr/>
          <p:nvPr/>
        </p:nvGrpSpPr>
        <p:grpSpPr>
          <a:xfrm>
            <a:off x="2493999" y="2550033"/>
            <a:ext cx="370132" cy="259467"/>
            <a:chOff x="2493999" y="2550033"/>
            <a:chExt cx="370132" cy="259467"/>
          </a:xfrm>
        </p:grpSpPr>
        <p:sp>
          <p:nvSpPr>
            <p:cNvPr id="18270" name="Google Shape;18270;p89"/>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1" name="Google Shape;18271;p89"/>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2" name="Google Shape;18272;p89"/>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3" name="Google Shape;18273;p89"/>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4" name="Google Shape;18274;p89"/>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5" name="Google Shape;18275;p89"/>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6" name="Google Shape;18276;p89"/>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7" name="Google Shape;18277;p89"/>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8" name="Google Shape;18278;p89"/>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9" name="Google Shape;18279;p89"/>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0" name="Google Shape;18280;p89"/>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1" name="Google Shape;18281;p89"/>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2" name="Google Shape;18282;p89"/>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3" name="Google Shape;18283;p89"/>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4" name="Google Shape;18284;p89"/>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5" name="Google Shape;18285;p89"/>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6" name="Google Shape;18286;p89"/>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7" name="Google Shape;18287;p89"/>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8" name="Google Shape;18288;p89"/>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289" name="Google Shape;18289;p89"/>
          <p:cNvGrpSpPr/>
          <p:nvPr/>
        </p:nvGrpSpPr>
        <p:grpSpPr>
          <a:xfrm>
            <a:off x="1699703" y="3365261"/>
            <a:ext cx="281055" cy="370158"/>
            <a:chOff x="1699703" y="3365261"/>
            <a:chExt cx="281055" cy="370158"/>
          </a:xfrm>
        </p:grpSpPr>
        <p:sp>
          <p:nvSpPr>
            <p:cNvPr id="18290" name="Google Shape;18290;p89"/>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1" name="Google Shape;18291;p89"/>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2" name="Google Shape;18292;p89"/>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3" name="Google Shape;18293;p89"/>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4" name="Google Shape;18294;p89"/>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5" name="Google Shape;18295;p89"/>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6" name="Google Shape;18296;p89"/>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7" name="Google Shape;18297;p89"/>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8" name="Google Shape;18298;p89"/>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9" name="Google Shape;18299;p89"/>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0" name="Google Shape;18300;p89"/>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1" name="Google Shape;18301;p89"/>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2" name="Google Shape;18302;p89"/>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03" name="Google Shape;18303;p89"/>
          <p:cNvGrpSpPr/>
          <p:nvPr/>
        </p:nvGrpSpPr>
        <p:grpSpPr>
          <a:xfrm>
            <a:off x="7966810" y="1519430"/>
            <a:ext cx="369974" cy="355627"/>
            <a:chOff x="7966810" y="1519430"/>
            <a:chExt cx="369974" cy="355627"/>
          </a:xfrm>
        </p:grpSpPr>
        <p:sp>
          <p:nvSpPr>
            <p:cNvPr id="18304" name="Google Shape;18304;p89"/>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5" name="Google Shape;18305;p89"/>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6" name="Google Shape;18306;p89"/>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7" name="Google Shape;18307;p89"/>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8" name="Google Shape;18308;p89"/>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9" name="Google Shape;18309;p89"/>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0" name="Google Shape;18310;p89"/>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1" name="Google Shape;18311;p89"/>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2" name="Google Shape;18312;p89"/>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3" name="Google Shape;18313;p89"/>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4" name="Google Shape;18314;p89"/>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5" name="Google Shape;18315;p89"/>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6" name="Google Shape;18316;p89"/>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7" name="Google Shape;18317;p89"/>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8" name="Google Shape;18318;p89"/>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9" name="Google Shape;18319;p89"/>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20" name="Google Shape;18320;p89"/>
          <p:cNvGrpSpPr/>
          <p:nvPr/>
        </p:nvGrpSpPr>
        <p:grpSpPr>
          <a:xfrm>
            <a:off x="2792628" y="3365340"/>
            <a:ext cx="290445" cy="370080"/>
            <a:chOff x="2792628" y="3365340"/>
            <a:chExt cx="290445" cy="370080"/>
          </a:xfrm>
        </p:grpSpPr>
        <p:sp>
          <p:nvSpPr>
            <p:cNvPr id="18321" name="Google Shape;18321;p89"/>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2" name="Google Shape;18322;p89"/>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3" name="Google Shape;18323;p89"/>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4" name="Google Shape;18324;p89"/>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5" name="Google Shape;18325;p89"/>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6" name="Google Shape;18326;p89"/>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7" name="Google Shape;18327;p89"/>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8" name="Google Shape;18328;p89"/>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9" name="Google Shape;18329;p89"/>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0" name="Google Shape;18330;p89"/>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1" name="Google Shape;18331;p89"/>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2" name="Google Shape;18332;p89"/>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3" name="Google Shape;18333;p89"/>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4" name="Google Shape;18334;p89"/>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35" name="Google Shape;18335;p89"/>
          <p:cNvGrpSpPr/>
          <p:nvPr/>
        </p:nvGrpSpPr>
        <p:grpSpPr>
          <a:xfrm>
            <a:off x="1389585" y="1988317"/>
            <a:ext cx="388125" cy="353791"/>
            <a:chOff x="1389585" y="1988317"/>
            <a:chExt cx="388125" cy="353791"/>
          </a:xfrm>
        </p:grpSpPr>
        <p:sp>
          <p:nvSpPr>
            <p:cNvPr id="18336" name="Google Shape;18336;p89"/>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7" name="Google Shape;18337;p89"/>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8" name="Google Shape;18338;p89"/>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9" name="Google Shape;18339;p89"/>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0" name="Google Shape;18340;p89"/>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1" name="Google Shape;18341;p89"/>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2" name="Google Shape;18342;p89"/>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3" name="Google Shape;18343;p89"/>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4" name="Google Shape;18344;p89"/>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5" name="Google Shape;18345;p89"/>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6" name="Google Shape;18346;p89"/>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7" name="Google Shape;18347;p89"/>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8" name="Google Shape;18348;p89"/>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9" name="Google Shape;18349;p89"/>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0" name="Google Shape;18350;p89"/>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1" name="Google Shape;18351;p89"/>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2" name="Google Shape;18352;p89"/>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3" name="Google Shape;18353;p89"/>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4" name="Google Shape;18354;p89"/>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5" name="Google Shape;18355;p89"/>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6" name="Google Shape;18356;p89"/>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7" name="Google Shape;18357;p89"/>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58" name="Google Shape;18358;p89"/>
          <p:cNvGrpSpPr/>
          <p:nvPr/>
        </p:nvGrpSpPr>
        <p:grpSpPr>
          <a:xfrm>
            <a:off x="2492924" y="1512190"/>
            <a:ext cx="370158" cy="370158"/>
            <a:chOff x="2492924" y="1512190"/>
            <a:chExt cx="370158" cy="370158"/>
          </a:xfrm>
        </p:grpSpPr>
        <p:sp>
          <p:nvSpPr>
            <p:cNvPr id="18359" name="Google Shape;18359;p89"/>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0" name="Google Shape;18360;p89"/>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1" name="Google Shape;18361;p89"/>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2" name="Google Shape;18362;p89"/>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3" name="Google Shape;18363;p89"/>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4" name="Google Shape;18364;p89"/>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5" name="Google Shape;18365;p89"/>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6" name="Google Shape;18366;p89"/>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7" name="Google Shape;18367;p89"/>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8" name="Google Shape;18368;p89"/>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9" name="Google Shape;18369;p89"/>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0" name="Google Shape;18370;p89"/>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1" name="Google Shape;18371;p89"/>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2" name="Google Shape;18372;p89"/>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3" name="Google Shape;18373;p89"/>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4" name="Google Shape;18374;p89"/>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5" name="Google Shape;18375;p89"/>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6" name="Google Shape;18376;p89"/>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7" name="Google Shape;18377;p89"/>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8" name="Google Shape;18378;p89"/>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9" name="Google Shape;18379;p89"/>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0" name="Google Shape;18380;p89"/>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381" name="Google Shape;18381;p89"/>
          <p:cNvGrpSpPr/>
          <p:nvPr/>
        </p:nvGrpSpPr>
        <p:grpSpPr>
          <a:xfrm>
            <a:off x="1933569" y="1512243"/>
            <a:ext cx="393975" cy="370105"/>
            <a:chOff x="1933569" y="1512243"/>
            <a:chExt cx="393975" cy="370105"/>
          </a:xfrm>
        </p:grpSpPr>
        <p:sp>
          <p:nvSpPr>
            <p:cNvPr id="18382" name="Google Shape;18382;p89"/>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3" name="Google Shape;18383;p89"/>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4" name="Google Shape;18384;p89"/>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5" name="Google Shape;18385;p89"/>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6" name="Google Shape;18386;p89"/>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7" name="Google Shape;18387;p89"/>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8" name="Google Shape;18388;p89"/>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9" name="Google Shape;18389;p89"/>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0" name="Google Shape;18390;p89"/>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1" name="Google Shape;18391;p89"/>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2" name="Google Shape;18392;p89"/>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3" name="Google Shape;18393;p89"/>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4" name="Google Shape;18394;p89"/>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5" name="Google Shape;18395;p89"/>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6" name="Google Shape;18396;p89"/>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7" name="Google Shape;18397;p89"/>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8" name="Google Shape;18398;p89"/>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9" name="Google Shape;18399;p89"/>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0" name="Google Shape;18400;p89"/>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1" name="Google Shape;18401;p89"/>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2" name="Google Shape;18402;p89"/>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3" name="Google Shape;18403;p89"/>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4" name="Google Shape;18404;p89"/>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5" name="Google Shape;18405;p89"/>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6" name="Google Shape;18406;p89"/>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7" name="Google Shape;18407;p89"/>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8" name="Google Shape;18408;p89"/>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9" name="Google Shape;18409;p89"/>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410" name="Google Shape;18410;p89"/>
          <p:cNvGrpSpPr/>
          <p:nvPr/>
        </p:nvGrpSpPr>
        <p:grpSpPr>
          <a:xfrm>
            <a:off x="2236106" y="3365392"/>
            <a:ext cx="306471" cy="370001"/>
            <a:chOff x="2236106" y="3365392"/>
            <a:chExt cx="306471" cy="370001"/>
          </a:xfrm>
        </p:grpSpPr>
        <p:sp>
          <p:nvSpPr>
            <p:cNvPr id="18411" name="Google Shape;18411;p89"/>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2" name="Google Shape;18412;p89"/>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3" name="Google Shape;18413;p89"/>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4" name="Google Shape;18414;p89"/>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5" name="Google Shape;18415;p89"/>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6" name="Google Shape;18416;p89"/>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7" name="Google Shape;18417;p89"/>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8" name="Google Shape;18418;p89"/>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9" name="Google Shape;18419;p89"/>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0" name="Google Shape;18420;p89"/>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1" name="Google Shape;18421;p89"/>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2" name="Google Shape;18422;p89"/>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3" name="Google Shape;18423;p89"/>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4" name="Google Shape;18424;p89"/>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425" name="Google Shape;18425;p89"/>
          <p:cNvGrpSpPr/>
          <p:nvPr/>
        </p:nvGrpSpPr>
        <p:grpSpPr>
          <a:xfrm>
            <a:off x="5492823" y="3385563"/>
            <a:ext cx="375325" cy="329606"/>
            <a:chOff x="5492823" y="3385563"/>
            <a:chExt cx="375325" cy="329606"/>
          </a:xfrm>
        </p:grpSpPr>
        <p:sp>
          <p:nvSpPr>
            <p:cNvPr id="18426" name="Google Shape;18426;p89"/>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7" name="Google Shape;18427;p89"/>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8" name="Google Shape;18428;p89"/>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9" name="Google Shape;18429;p89"/>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0" name="Google Shape;18430;p89"/>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1" name="Google Shape;18431;p89"/>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2" name="Google Shape;18432;p89"/>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3" name="Google Shape;18433;p89"/>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4" name="Google Shape;18434;p89"/>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5" name="Google Shape;18435;p89"/>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6" name="Google Shape;18436;p89"/>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7" name="Google Shape;18437;p89"/>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8" name="Google Shape;18438;p89"/>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9" name="Google Shape;18439;p89"/>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0" name="Google Shape;18440;p89"/>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1" name="Google Shape;18441;p89"/>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2" name="Google Shape;18442;p89"/>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3" name="Google Shape;18443;p89"/>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4" name="Google Shape;18444;p89"/>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5" name="Google Shape;18445;p89"/>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446" name="Google Shape;18446;p89"/>
          <p:cNvGrpSpPr/>
          <p:nvPr/>
        </p:nvGrpSpPr>
        <p:grpSpPr>
          <a:xfrm>
            <a:off x="3041787" y="2001118"/>
            <a:ext cx="370158" cy="328164"/>
            <a:chOff x="3041787" y="2001118"/>
            <a:chExt cx="370158" cy="328164"/>
          </a:xfrm>
        </p:grpSpPr>
        <p:sp>
          <p:nvSpPr>
            <p:cNvPr id="18447" name="Google Shape;18447;p89"/>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8" name="Google Shape;18448;p89"/>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9" name="Google Shape;18449;p89"/>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0" name="Google Shape;18450;p89"/>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1" name="Google Shape;18451;p89"/>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2" name="Google Shape;18452;p89"/>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3" name="Google Shape;18453;p89"/>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4" name="Google Shape;18454;p89"/>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5" name="Google Shape;18455;p89"/>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6" name="Google Shape;18456;p89"/>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7" name="Google Shape;18457;p89"/>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8" name="Google Shape;18458;p89"/>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9" name="Google Shape;18459;p89"/>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0" name="Google Shape;18460;p89"/>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1" name="Google Shape;18461;p89"/>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2" name="Google Shape;18462;p89"/>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3" name="Google Shape;18463;p89"/>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4" name="Google Shape;18464;p89"/>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465" name="Google Shape;18465;p89"/>
          <p:cNvGrpSpPr/>
          <p:nvPr/>
        </p:nvGrpSpPr>
        <p:grpSpPr>
          <a:xfrm>
            <a:off x="5779884" y="2039125"/>
            <a:ext cx="372309" cy="328216"/>
            <a:chOff x="5779884" y="2039125"/>
            <a:chExt cx="372309" cy="328216"/>
          </a:xfrm>
        </p:grpSpPr>
        <p:sp>
          <p:nvSpPr>
            <p:cNvPr id="18466" name="Google Shape;18466;p8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7" name="Google Shape;18467;p8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8" name="Google Shape;18468;p89"/>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9" name="Google Shape;18469;p89"/>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0" name="Google Shape;18470;p89"/>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1" name="Google Shape;18471;p89"/>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2" name="Google Shape;18472;p89"/>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3" name="Google Shape;18473;p89"/>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4" name="Google Shape;18474;p89"/>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5" name="Google Shape;18475;p89"/>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6" name="Google Shape;18476;p89"/>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7" name="Google Shape;18477;p8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8" name="Google Shape;18478;p8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482"/>
        <p:cNvGrpSpPr/>
        <p:nvPr/>
      </p:nvGrpSpPr>
      <p:grpSpPr>
        <a:xfrm>
          <a:off x="0" y="0"/>
          <a:ext cx="0" cy="0"/>
          <a:chOff x="0" y="0"/>
          <a:chExt cx="0" cy="0"/>
        </a:xfrm>
      </p:grpSpPr>
      <p:sp>
        <p:nvSpPr>
          <p:cNvPr id="18483" name="Google Shape;18483;p90"/>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484" name="Google Shape;18484;p90"/>
          <p:cNvGrpSpPr/>
          <p:nvPr/>
        </p:nvGrpSpPr>
        <p:grpSpPr>
          <a:xfrm>
            <a:off x="878066" y="1981993"/>
            <a:ext cx="354610" cy="372357"/>
            <a:chOff x="878066" y="1981993"/>
            <a:chExt cx="354610" cy="372357"/>
          </a:xfrm>
        </p:grpSpPr>
        <p:sp>
          <p:nvSpPr>
            <p:cNvPr id="18485" name="Google Shape;18485;p90"/>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6" name="Google Shape;18486;p90"/>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7" name="Google Shape;18487;p90"/>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8" name="Google Shape;18488;p90"/>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9" name="Google Shape;18489;p90"/>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0" name="Google Shape;18490;p90"/>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1" name="Google Shape;18491;p90"/>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2" name="Google Shape;18492;p90"/>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3" name="Google Shape;18493;p90"/>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4" name="Google Shape;18494;p90"/>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5" name="Google Shape;18495;p90"/>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6" name="Google Shape;18496;p90"/>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7" name="Google Shape;18497;p90"/>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8" name="Google Shape;18498;p90"/>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499" name="Google Shape;18499;p90"/>
          <p:cNvGrpSpPr/>
          <p:nvPr/>
        </p:nvGrpSpPr>
        <p:grpSpPr>
          <a:xfrm>
            <a:off x="1345794" y="1982386"/>
            <a:ext cx="371650" cy="371624"/>
            <a:chOff x="1345794" y="1982386"/>
            <a:chExt cx="371650" cy="371624"/>
          </a:xfrm>
        </p:grpSpPr>
        <p:sp>
          <p:nvSpPr>
            <p:cNvPr id="18500" name="Google Shape;18500;p90"/>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1" name="Google Shape;18501;p90"/>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2" name="Google Shape;18502;p90"/>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3" name="Google Shape;18503;p90"/>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4" name="Google Shape;18504;p90"/>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5" name="Google Shape;18505;p90"/>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6" name="Google Shape;18506;p90"/>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7" name="Google Shape;18507;p90"/>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8" name="Google Shape;18508;p90"/>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9" name="Google Shape;18509;p90"/>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0" name="Google Shape;18510;p90"/>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1" name="Google Shape;18511;p90"/>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2" name="Google Shape;18512;p90"/>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3" name="Google Shape;18513;p90"/>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4" name="Google Shape;18514;p90"/>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5" name="Google Shape;18515;p90"/>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6" name="Google Shape;18516;p90"/>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7" name="Google Shape;18517;p90"/>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8" name="Google Shape;18518;p90"/>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9" name="Google Shape;18519;p90"/>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0" name="Google Shape;18520;p90"/>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1" name="Google Shape;18521;p90"/>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2" name="Google Shape;18522;p90"/>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3" name="Google Shape;18523;p90"/>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4" name="Google Shape;18524;p90"/>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5" name="Google Shape;18525;p90"/>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6" name="Google Shape;18526;p90"/>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7" name="Google Shape;18527;p90"/>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8" name="Google Shape;18528;p90"/>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9" name="Google Shape;18529;p90"/>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0" name="Google Shape;18530;p90"/>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1" name="Google Shape;18531;p90"/>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2" name="Google Shape;18532;p90"/>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3" name="Google Shape;18533;p90"/>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4" name="Google Shape;18534;p90"/>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5" name="Google Shape;18535;p90"/>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6" name="Google Shape;18536;p90"/>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537" name="Google Shape;18537;p90"/>
          <p:cNvGrpSpPr/>
          <p:nvPr/>
        </p:nvGrpSpPr>
        <p:grpSpPr>
          <a:xfrm>
            <a:off x="1821465" y="1981993"/>
            <a:ext cx="372411" cy="372410"/>
            <a:chOff x="1821465" y="1981993"/>
            <a:chExt cx="372411" cy="372410"/>
          </a:xfrm>
        </p:grpSpPr>
        <p:sp>
          <p:nvSpPr>
            <p:cNvPr id="18538" name="Google Shape;18538;p90"/>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9" name="Google Shape;18539;p90"/>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0" name="Google Shape;18540;p90"/>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1" name="Google Shape;18541;p90"/>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2" name="Google Shape;18542;p90"/>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3" name="Google Shape;18543;p90"/>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4" name="Google Shape;18544;p90"/>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5" name="Google Shape;18545;p90"/>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6" name="Google Shape;18546;p90"/>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7" name="Google Shape;18547;p90"/>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8" name="Google Shape;18548;p90"/>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9" name="Google Shape;18549;p90"/>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0" name="Google Shape;18550;p90"/>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1" name="Google Shape;18551;p90"/>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552" name="Google Shape;18552;p90"/>
          <p:cNvGrpSpPr/>
          <p:nvPr/>
        </p:nvGrpSpPr>
        <p:grpSpPr>
          <a:xfrm>
            <a:off x="2276348" y="1981809"/>
            <a:ext cx="415901" cy="372699"/>
            <a:chOff x="2276348" y="1981809"/>
            <a:chExt cx="415901" cy="372699"/>
          </a:xfrm>
        </p:grpSpPr>
        <p:sp>
          <p:nvSpPr>
            <p:cNvPr id="18553" name="Google Shape;18553;p90"/>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4" name="Google Shape;18554;p90"/>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5" name="Google Shape;18555;p90"/>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6" name="Google Shape;18556;p90"/>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7" name="Google Shape;18557;p90"/>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8" name="Google Shape;18558;p90"/>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9" name="Google Shape;18559;p90"/>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560" name="Google Shape;18560;p90"/>
          <p:cNvGrpSpPr/>
          <p:nvPr/>
        </p:nvGrpSpPr>
        <p:grpSpPr>
          <a:xfrm>
            <a:off x="2774354" y="2009990"/>
            <a:ext cx="372017" cy="316310"/>
            <a:chOff x="2774354" y="2009990"/>
            <a:chExt cx="372017" cy="316310"/>
          </a:xfrm>
        </p:grpSpPr>
        <p:sp>
          <p:nvSpPr>
            <p:cNvPr id="18561" name="Google Shape;18561;p90"/>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2" name="Google Shape;18562;p90"/>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3" name="Google Shape;18563;p90"/>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4" name="Google Shape;18564;p90"/>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5" name="Google Shape;18565;p90"/>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6" name="Google Shape;18566;p90"/>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7" name="Google Shape;18567;p90"/>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8" name="Google Shape;18568;p90"/>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9" name="Google Shape;18569;p90"/>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0" name="Google Shape;18570;p90"/>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1" name="Google Shape;18571;p90"/>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2" name="Google Shape;18572;p90"/>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3" name="Google Shape;18573;p90"/>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4" name="Google Shape;18574;p90"/>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5" name="Google Shape;18575;p90"/>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6" name="Google Shape;18576;p90"/>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7" name="Google Shape;18577;p90"/>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8" name="Google Shape;18578;p90"/>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9" name="Google Shape;18579;p90"/>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0" name="Google Shape;18580;p90"/>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1" name="Google Shape;18581;p90"/>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2" name="Google Shape;18582;p90"/>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3" name="Google Shape;18583;p90"/>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4" name="Google Shape;18584;p90"/>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5" name="Google Shape;18585;p90"/>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6" name="Google Shape;18586;p90"/>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587" name="Google Shape;18587;p90"/>
          <p:cNvGrpSpPr/>
          <p:nvPr/>
        </p:nvGrpSpPr>
        <p:grpSpPr>
          <a:xfrm>
            <a:off x="3722682" y="1981993"/>
            <a:ext cx="375818" cy="372043"/>
            <a:chOff x="3722682" y="1981993"/>
            <a:chExt cx="375818" cy="372043"/>
          </a:xfrm>
        </p:grpSpPr>
        <p:sp>
          <p:nvSpPr>
            <p:cNvPr id="18588" name="Google Shape;18588;p90"/>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9" name="Google Shape;18589;p90"/>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0" name="Google Shape;18590;p90"/>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1" name="Google Shape;18591;p90"/>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2" name="Google Shape;18592;p90"/>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3" name="Google Shape;18593;p90"/>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4" name="Google Shape;18594;p90"/>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5" name="Google Shape;18595;p90"/>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6" name="Google Shape;18596;p90"/>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7" name="Google Shape;18597;p90"/>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8" name="Google Shape;18598;p90"/>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9" name="Google Shape;18599;p90"/>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0" name="Google Shape;18600;p90"/>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1" name="Google Shape;18601;p90"/>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2" name="Google Shape;18602;p90"/>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03" name="Google Shape;18603;p90"/>
          <p:cNvGrpSpPr/>
          <p:nvPr/>
        </p:nvGrpSpPr>
        <p:grpSpPr>
          <a:xfrm>
            <a:off x="4201394" y="1981809"/>
            <a:ext cx="373537" cy="372306"/>
            <a:chOff x="4201394" y="1981809"/>
            <a:chExt cx="373537" cy="372306"/>
          </a:xfrm>
        </p:grpSpPr>
        <p:sp>
          <p:nvSpPr>
            <p:cNvPr id="18604" name="Google Shape;18604;p90"/>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5" name="Google Shape;18605;p90"/>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6" name="Google Shape;18606;p90"/>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7" name="Google Shape;18607;p90"/>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8" name="Google Shape;18608;p90"/>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9" name="Google Shape;18609;p90"/>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0" name="Google Shape;18610;p90"/>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1" name="Google Shape;18611;p90"/>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2" name="Google Shape;18612;p90"/>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3" name="Google Shape;18613;p90"/>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4" name="Google Shape;18614;p90"/>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5" name="Google Shape;18615;p90"/>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6" name="Google Shape;18616;p90"/>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7" name="Google Shape;18617;p90"/>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8" name="Google Shape;18618;p90"/>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9" name="Google Shape;18619;p90"/>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20" name="Google Shape;18620;p90"/>
          <p:cNvGrpSpPr/>
          <p:nvPr/>
        </p:nvGrpSpPr>
        <p:grpSpPr>
          <a:xfrm>
            <a:off x="4659658" y="1500266"/>
            <a:ext cx="422744" cy="377785"/>
            <a:chOff x="4659658" y="1500266"/>
            <a:chExt cx="422744" cy="377785"/>
          </a:xfrm>
        </p:grpSpPr>
        <p:sp>
          <p:nvSpPr>
            <p:cNvPr id="18621" name="Google Shape;18621;p90"/>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2" name="Google Shape;18622;p90"/>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3" name="Google Shape;18623;p90"/>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4" name="Google Shape;18624;p90"/>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5" name="Google Shape;18625;p90"/>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6" name="Google Shape;18626;p90"/>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7" name="Google Shape;18627;p90"/>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8" name="Google Shape;18628;p90"/>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9" name="Google Shape;18629;p90"/>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0" name="Google Shape;18630;p90"/>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1" name="Google Shape;18631;p90"/>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2" name="Google Shape;18632;p90"/>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3" name="Google Shape;18633;p90"/>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4" name="Google Shape;18634;p90"/>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5" name="Google Shape;18635;p90"/>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6" name="Google Shape;18636;p90"/>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7" name="Google Shape;18637;p90"/>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38" name="Google Shape;18638;p90"/>
          <p:cNvGrpSpPr/>
          <p:nvPr/>
        </p:nvGrpSpPr>
        <p:grpSpPr>
          <a:xfrm>
            <a:off x="5211406" y="1513504"/>
            <a:ext cx="260394" cy="351202"/>
            <a:chOff x="5211406" y="1513504"/>
            <a:chExt cx="260394" cy="351202"/>
          </a:xfrm>
        </p:grpSpPr>
        <p:sp>
          <p:nvSpPr>
            <p:cNvPr id="18639" name="Google Shape;18639;p90"/>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0" name="Google Shape;18640;p90"/>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1" name="Google Shape;18641;p90"/>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2" name="Google Shape;18642;p90"/>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3" name="Google Shape;18643;p90"/>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4" name="Google Shape;18644;p90"/>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5" name="Google Shape;18645;p90"/>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6" name="Google Shape;18646;p90"/>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7" name="Google Shape;18647;p90"/>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8" name="Google Shape;18648;p90"/>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9" name="Google Shape;18649;p90"/>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0" name="Google Shape;18650;p90"/>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1" name="Google Shape;18651;p90"/>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52" name="Google Shape;18652;p90"/>
          <p:cNvGrpSpPr/>
          <p:nvPr/>
        </p:nvGrpSpPr>
        <p:grpSpPr>
          <a:xfrm>
            <a:off x="5632602" y="1513216"/>
            <a:ext cx="366722" cy="351779"/>
            <a:chOff x="5632602" y="1513216"/>
            <a:chExt cx="366722" cy="351779"/>
          </a:xfrm>
        </p:grpSpPr>
        <p:sp>
          <p:nvSpPr>
            <p:cNvPr id="18653" name="Google Shape;18653;p90"/>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4" name="Google Shape;18654;p90"/>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5" name="Google Shape;18655;p90"/>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6" name="Google Shape;18656;p90"/>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7" name="Google Shape;18657;p90"/>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8" name="Google Shape;18658;p90"/>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9" name="Google Shape;18659;p90"/>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0" name="Google Shape;18660;p90"/>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61" name="Google Shape;18661;p90"/>
          <p:cNvGrpSpPr/>
          <p:nvPr/>
        </p:nvGrpSpPr>
        <p:grpSpPr>
          <a:xfrm>
            <a:off x="6089372" y="1527136"/>
            <a:ext cx="401902" cy="323965"/>
            <a:chOff x="6089372" y="1527136"/>
            <a:chExt cx="401902" cy="323965"/>
          </a:xfrm>
        </p:grpSpPr>
        <p:sp>
          <p:nvSpPr>
            <p:cNvPr id="18662" name="Google Shape;18662;p90"/>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3" name="Google Shape;18663;p90"/>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4" name="Google Shape;18664;p90"/>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5" name="Google Shape;18665;p90"/>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6" name="Google Shape;18666;p90"/>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7" name="Google Shape;18667;p90"/>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8" name="Google Shape;18668;p90"/>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9" name="Google Shape;18669;p90"/>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0" name="Google Shape;18670;p90"/>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1" name="Google Shape;18671;p90"/>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2" name="Google Shape;18672;p90"/>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3" name="Google Shape;18673;p90"/>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4" name="Google Shape;18674;p90"/>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5" name="Google Shape;18675;p90"/>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6" name="Google Shape;18676;p90"/>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7" name="Google Shape;18677;p90"/>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8" name="Google Shape;18678;p90"/>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9" name="Google Shape;18679;p90"/>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0" name="Google Shape;18680;p90"/>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1" name="Google Shape;18681;p90"/>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2" name="Google Shape;18682;p90"/>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3" name="Google Shape;18683;p90"/>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4" name="Google Shape;18684;p90"/>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5" name="Google Shape;18685;p90"/>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6" name="Google Shape;18686;p90"/>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7" name="Google Shape;18687;p90"/>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8" name="Google Shape;18688;p90"/>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9" name="Google Shape;18689;p90"/>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0" name="Google Shape;18690;p90"/>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1" name="Google Shape;18691;p90"/>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692" name="Google Shape;18692;p90"/>
          <p:cNvGrpSpPr/>
          <p:nvPr/>
        </p:nvGrpSpPr>
        <p:grpSpPr>
          <a:xfrm>
            <a:off x="6579435" y="1527897"/>
            <a:ext cx="370103" cy="322444"/>
            <a:chOff x="6579435" y="1527897"/>
            <a:chExt cx="370103" cy="322444"/>
          </a:xfrm>
        </p:grpSpPr>
        <p:sp>
          <p:nvSpPr>
            <p:cNvPr id="18693" name="Google Shape;18693;p90"/>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4" name="Google Shape;18694;p90"/>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5" name="Google Shape;18695;p90"/>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6" name="Google Shape;18696;p90"/>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7" name="Google Shape;18697;p90"/>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8" name="Google Shape;18698;p90"/>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9" name="Google Shape;18699;p90"/>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0" name="Google Shape;18700;p90"/>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1" name="Google Shape;18701;p90"/>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2" name="Google Shape;18702;p90"/>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3" name="Google Shape;18703;p90"/>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4" name="Google Shape;18704;p90"/>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5" name="Google Shape;18705;p90"/>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6" name="Google Shape;18706;p90"/>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7" name="Google Shape;18707;p90"/>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8" name="Google Shape;18708;p90"/>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9" name="Google Shape;18709;p90"/>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0" name="Google Shape;18710;p90"/>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1" name="Google Shape;18711;p90"/>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2" name="Google Shape;18712;p90"/>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3" name="Google Shape;18713;p90"/>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14" name="Google Shape;18714;p90"/>
          <p:cNvGrpSpPr/>
          <p:nvPr/>
        </p:nvGrpSpPr>
        <p:grpSpPr>
          <a:xfrm>
            <a:off x="6988887" y="1538854"/>
            <a:ext cx="499920" cy="300136"/>
            <a:chOff x="6988887" y="1538854"/>
            <a:chExt cx="499920" cy="300136"/>
          </a:xfrm>
        </p:grpSpPr>
        <p:sp>
          <p:nvSpPr>
            <p:cNvPr id="18715" name="Google Shape;18715;p90"/>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6" name="Google Shape;18716;p90"/>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7" name="Google Shape;18717;p90"/>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8" name="Google Shape;18718;p90"/>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9" name="Google Shape;18719;p90"/>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0" name="Google Shape;18720;p90"/>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1" name="Google Shape;18721;p90"/>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2" name="Google Shape;18722;p90"/>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3" name="Google Shape;18723;p90"/>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4" name="Google Shape;18724;p90"/>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5" name="Google Shape;18725;p90"/>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6" name="Google Shape;18726;p90"/>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7" name="Google Shape;18727;p90"/>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28" name="Google Shape;18728;p90"/>
          <p:cNvGrpSpPr/>
          <p:nvPr/>
        </p:nvGrpSpPr>
        <p:grpSpPr>
          <a:xfrm>
            <a:off x="8050359" y="1520687"/>
            <a:ext cx="279321" cy="336837"/>
            <a:chOff x="8050359" y="1520687"/>
            <a:chExt cx="279321" cy="336837"/>
          </a:xfrm>
        </p:grpSpPr>
        <p:sp>
          <p:nvSpPr>
            <p:cNvPr id="18729" name="Google Shape;18729;p90"/>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0" name="Google Shape;18730;p90"/>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1" name="Google Shape;18731;p90"/>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2" name="Google Shape;18732;p90"/>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3" name="Google Shape;18733;p90"/>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4" name="Google Shape;18734;p90"/>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5" name="Google Shape;18735;p90"/>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6" name="Google Shape;18736;p90"/>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7" name="Google Shape;18737;p90"/>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8" name="Google Shape;18738;p90"/>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9" name="Google Shape;18739;p90"/>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0" name="Google Shape;18740;p90"/>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1" name="Google Shape;18741;p90"/>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42" name="Google Shape;18742;p90"/>
          <p:cNvGrpSpPr/>
          <p:nvPr/>
        </p:nvGrpSpPr>
        <p:grpSpPr>
          <a:xfrm>
            <a:off x="6093907" y="2461832"/>
            <a:ext cx="364441" cy="339092"/>
            <a:chOff x="6093907" y="2461832"/>
            <a:chExt cx="364441" cy="339092"/>
          </a:xfrm>
        </p:grpSpPr>
        <p:sp>
          <p:nvSpPr>
            <p:cNvPr id="18743" name="Google Shape;18743;p90"/>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4" name="Google Shape;18744;p90"/>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5" name="Google Shape;18745;p90"/>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6" name="Google Shape;18746;p90"/>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7" name="Google Shape;18747;p90"/>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8" name="Google Shape;18748;p90"/>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9" name="Google Shape;18749;p90"/>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0" name="Google Shape;18750;p90"/>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1" name="Google Shape;18751;p90"/>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2" name="Google Shape;18752;p90"/>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53" name="Google Shape;18753;p90"/>
          <p:cNvGrpSpPr/>
          <p:nvPr/>
        </p:nvGrpSpPr>
        <p:grpSpPr>
          <a:xfrm>
            <a:off x="4676331" y="1980866"/>
            <a:ext cx="377680" cy="377680"/>
            <a:chOff x="4676331" y="1980866"/>
            <a:chExt cx="377680" cy="377680"/>
          </a:xfrm>
        </p:grpSpPr>
        <p:sp>
          <p:nvSpPr>
            <p:cNvPr id="18754" name="Google Shape;18754;p90"/>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5" name="Google Shape;18755;p90"/>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6" name="Google Shape;18756;p90"/>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7" name="Google Shape;18757;p90"/>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8" name="Google Shape;18758;p90"/>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9" name="Google Shape;18759;p90"/>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0" name="Google Shape;18760;p90"/>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1" name="Google Shape;18761;p90"/>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2" name="Google Shape;18762;p90"/>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3" name="Google Shape;18763;p90"/>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4" name="Google Shape;18764;p90"/>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5" name="Google Shape;18765;p90"/>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6" name="Google Shape;18766;p90"/>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7" name="Google Shape;18767;p90"/>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8" name="Google Shape;18768;p90"/>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9" name="Google Shape;18769;p90"/>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0" name="Google Shape;18770;p90"/>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1" name="Google Shape;18771;p90"/>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2" name="Google Shape;18772;p90"/>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73" name="Google Shape;18773;p90"/>
          <p:cNvGrpSpPr/>
          <p:nvPr/>
        </p:nvGrpSpPr>
        <p:grpSpPr>
          <a:xfrm>
            <a:off x="7526242" y="1522968"/>
            <a:ext cx="357651" cy="332275"/>
            <a:chOff x="7526242" y="1522968"/>
            <a:chExt cx="357651" cy="332275"/>
          </a:xfrm>
        </p:grpSpPr>
        <p:sp>
          <p:nvSpPr>
            <p:cNvPr id="18774" name="Google Shape;18774;p90"/>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5" name="Google Shape;18775;p90"/>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6" name="Google Shape;18776;p90"/>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7" name="Google Shape;18777;p90"/>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8" name="Google Shape;18778;p90"/>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9" name="Google Shape;18779;p90"/>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0" name="Google Shape;18780;p90"/>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1" name="Google Shape;18781;p90"/>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2" name="Google Shape;18782;p90"/>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3" name="Google Shape;18783;p90"/>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4" name="Google Shape;18784;p90"/>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5" name="Google Shape;18785;p90"/>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6" name="Google Shape;18786;p90"/>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7" name="Google Shape;18787;p90"/>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8" name="Google Shape;18788;p90"/>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9" name="Google Shape;18789;p90"/>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790" name="Google Shape;18790;p90"/>
          <p:cNvGrpSpPr/>
          <p:nvPr/>
        </p:nvGrpSpPr>
        <p:grpSpPr>
          <a:xfrm>
            <a:off x="3250786" y="1982386"/>
            <a:ext cx="371650" cy="371624"/>
            <a:chOff x="3250786" y="1982386"/>
            <a:chExt cx="371650" cy="371624"/>
          </a:xfrm>
        </p:grpSpPr>
        <p:sp>
          <p:nvSpPr>
            <p:cNvPr id="18791" name="Google Shape;18791;p90"/>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2" name="Google Shape;18792;p90"/>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3" name="Google Shape;18793;p90"/>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4" name="Google Shape;18794;p90"/>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5" name="Google Shape;18795;p90"/>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6" name="Google Shape;18796;p90"/>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7" name="Google Shape;18797;p90"/>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8" name="Google Shape;18798;p90"/>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9" name="Google Shape;18799;p90"/>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0" name="Google Shape;18800;p90"/>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1" name="Google Shape;18801;p90"/>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2" name="Google Shape;18802;p90"/>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3" name="Google Shape;18803;p90"/>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4" name="Google Shape;18804;p90"/>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5" name="Google Shape;18805;p90"/>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6" name="Google Shape;18806;p90"/>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7" name="Google Shape;18807;p90"/>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8" name="Google Shape;18808;p90"/>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9" name="Google Shape;18809;p90"/>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0" name="Google Shape;18810;p90"/>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1" name="Google Shape;18811;p90"/>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2" name="Google Shape;18812;p90"/>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3" name="Google Shape;18813;p90"/>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4" name="Google Shape;18814;p90"/>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5" name="Google Shape;18815;p90"/>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6" name="Google Shape;18816;p90"/>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7" name="Google Shape;18817;p90"/>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8" name="Google Shape;18818;p90"/>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9" name="Google Shape;18819;p90"/>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0" name="Google Shape;18820;p90"/>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821" name="Google Shape;18821;p90"/>
          <p:cNvGrpSpPr/>
          <p:nvPr/>
        </p:nvGrpSpPr>
        <p:grpSpPr>
          <a:xfrm>
            <a:off x="1342386" y="2916322"/>
            <a:ext cx="373538" cy="331514"/>
            <a:chOff x="1342386" y="2916322"/>
            <a:chExt cx="373538" cy="331514"/>
          </a:xfrm>
        </p:grpSpPr>
        <p:sp>
          <p:nvSpPr>
            <p:cNvPr id="18822" name="Google Shape;18822;p90"/>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3" name="Google Shape;18823;p90"/>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4" name="Google Shape;18824;p90"/>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5" name="Google Shape;18825;p90"/>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6" name="Google Shape;18826;p90"/>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7" name="Google Shape;18827;p90"/>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8" name="Google Shape;18828;p90"/>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9" name="Google Shape;18829;p90"/>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0" name="Google Shape;18830;p90"/>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1" name="Google Shape;18831;p90"/>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2" name="Google Shape;18832;p90"/>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833" name="Google Shape;18833;p90"/>
          <p:cNvGrpSpPr/>
          <p:nvPr/>
        </p:nvGrpSpPr>
        <p:grpSpPr>
          <a:xfrm>
            <a:off x="2294122" y="2946600"/>
            <a:ext cx="373931" cy="271352"/>
            <a:chOff x="2294122" y="2946600"/>
            <a:chExt cx="373931" cy="271352"/>
          </a:xfrm>
        </p:grpSpPr>
        <p:sp>
          <p:nvSpPr>
            <p:cNvPr id="18834" name="Google Shape;18834;p90"/>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5" name="Google Shape;18835;p90"/>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6" name="Google Shape;18836;p90"/>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7" name="Google Shape;18837;p90"/>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8" name="Google Shape;18838;p90"/>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9" name="Google Shape;18839;p90"/>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0" name="Google Shape;18840;p90"/>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1" name="Google Shape;18841;p90"/>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2" name="Google Shape;18842;p90"/>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3" name="Google Shape;18843;p90"/>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4" name="Google Shape;18844;p90"/>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5" name="Google Shape;18845;p90"/>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6" name="Google Shape;18846;p90"/>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7" name="Google Shape;18847;p90"/>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8" name="Google Shape;18848;p90"/>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9" name="Google Shape;18849;p90"/>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0" name="Google Shape;18850;p90"/>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1" name="Google Shape;18851;p90"/>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2" name="Google Shape;18852;p90"/>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3" name="Google Shape;18853;p90"/>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4" name="Google Shape;18854;p90"/>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5" name="Google Shape;18855;p90"/>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6" name="Google Shape;18856;p90"/>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7" name="Google Shape;18857;p90"/>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8" name="Google Shape;18858;p90"/>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9" name="Google Shape;18859;p90"/>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0" name="Google Shape;18860;p90"/>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1" name="Google Shape;18861;p90"/>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2" name="Google Shape;18862;p90"/>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3" name="Google Shape;18863;p90"/>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864" name="Google Shape;18864;p90"/>
          <p:cNvGrpSpPr/>
          <p:nvPr/>
        </p:nvGrpSpPr>
        <p:grpSpPr>
          <a:xfrm>
            <a:off x="2769819" y="2907251"/>
            <a:ext cx="373904" cy="349682"/>
            <a:chOff x="2769819" y="2907251"/>
            <a:chExt cx="373904" cy="349682"/>
          </a:xfrm>
        </p:grpSpPr>
        <p:sp>
          <p:nvSpPr>
            <p:cNvPr id="18865" name="Google Shape;18865;p90"/>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6" name="Google Shape;18866;p90"/>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7" name="Google Shape;18867;p90"/>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8" name="Google Shape;18868;p90"/>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9" name="Google Shape;18869;p90"/>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0" name="Google Shape;18870;p90"/>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1" name="Google Shape;18871;p90"/>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2" name="Google Shape;18872;p90"/>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3" name="Google Shape;18873;p90"/>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4" name="Google Shape;18874;p90"/>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5" name="Google Shape;18875;p90"/>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6" name="Google Shape;18876;p90"/>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7" name="Google Shape;18877;p90"/>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8" name="Google Shape;18878;p90"/>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9" name="Google Shape;18879;p90"/>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0" name="Google Shape;18880;p90"/>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1" name="Google Shape;18881;p90"/>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882" name="Google Shape;18882;p90"/>
          <p:cNvGrpSpPr/>
          <p:nvPr/>
        </p:nvGrpSpPr>
        <p:grpSpPr>
          <a:xfrm>
            <a:off x="3246251" y="2895245"/>
            <a:ext cx="375792" cy="373800"/>
            <a:chOff x="3246251" y="2895245"/>
            <a:chExt cx="375792" cy="373800"/>
          </a:xfrm>
        </p:grpSpPr>
        <p:sp>
          <p:nvSpPr>
            <p:cNvPr id="18883" name="Google Shape;18883;p90"/>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4" name="Google Shape;18884;p90"/>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5" name="Google Shape;18885;p90"/>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6" name="Google Shape;18886;p90"/>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7" name="Google Shape;18887;p90"/>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8" name="Google Shape;18888;p90"/>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9" name="Google Shape;18889;p90"/>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0" name="Google Shape;18890;p90"/>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1" name="Google Shape;18891;p90"/>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2" name="Google Shape;18892;p90"/>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3" name="Google Shape;18893;p90"/>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4" name="Google Shape;18894;p90"/>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5" name="Google Shape;18895;p90"/>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6" name="Google Shape;18896;p90"/>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897" name="Google Shape;18897;p90"/>
          <p:cNvGrpSpPr/>
          <p:nvPr/>
        </p:nvGrpSpPr>
        <p:grpSpPr>
          <a:xfrm>
            <a:off x="3791182" y="2895454"/>
            <a:ext cx="234651" cy="373591"/>
            <a:chOff x="3791182" y="2895454"/>
            <a:chExt cx="234651" cy="373591"/>
          </a:xfrm>
        </p:grpSpPr>
        <p:sp>
          <p:nvSpPr>
            <p:cNvPr id="18898" name="Google Shape;18898;p90"/>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9" name="Google Shape;18899;p90"/>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0" name="Google Shape;18900;p90"/>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1" name="Google Shape;18901;p90"/>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2" name="Google Shape;18902;p90"/>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3" name="Google Shape;18903;p90"/>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4" name="Google Shape;18904;p90"/>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5" name="Google Shape;18905;p90"/>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6" name="Google Shape;18906;p90"/>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07" name="Google Shape;18907;p90"/>
          <p:cNvGrpSpPr/>
          <p:nvPr/>
        </p:nvGrpSpPr>
        <p:grpSpPr>
          <a:xfrm>
            <a:off x="7042995" y="2489463"/>
            <a:ext cx="364441" cy="256225"/>
            <a:chOff x="7042995" y="2489463"/>
            <a:chExt cx="364441" cy="256225"/>
          </a:xfrm>
        </p:grpSpPr>
        <p:sp>
          <p:nvSpPr>
            <p:cNvPr id="18908" name="Google Shape;18908;p90"/>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9" name="Google Shape;18909;p90"/>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0" name="Google Shape;18910;p90"/>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1" name="Google Shape;18911;p90"/>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2" name="Google Shape;18912;p90"/>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3" name="Google Shape;18913;p90"/>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4" name="Google Shape;18914;p90"/>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5" name="Google Shape;18915;p90"/>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6" name="Google Shape;18916;p90"/>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17" name="Google Shape;18917;p90"/>
          <p:cNvGrpSpPr/>
          <p:nvPr/>
        </p:nvGrpSpPr>
        <p:grpSpPr>
          <a:xfrm>
            <a:off x="7517172" y="2437007"/>
            <a:ext cx="364285" cy="361242"/>
            <a:chOff x="7517172" y="2437007"/>
            <a:chExt cx="364285" cy="361242"/>
          </a:xfrm>
        </p:grpSpPr>
        <p:sp>
          <p:nvSpPr>
            <p:cNvPr id="18918" name="Google Shape;18918;p90"/>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9" name="Google Shape;18919;p90"/>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0" name="Google Shape;18920;p90"/>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1" name="Google Shape;18921;p90"/>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2" name="Google Shape;18922;p90"/>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3" name="Google Shape;18923;p90"/>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4" name="Google Shape;18924;p90"/>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5" name="Google Shape;18925;p90"/>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6" name="Google Shape;18926;p90"/>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7" name="Google Shape;18927;p90"/>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8" name="Google Shape;18928;p90"/>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9" name="Google Shape;18929;p90"/>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0" name="Google Shape;18930;p90"/>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1" name="Google Shape;18931;p90"/>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2" name="Google Shape;18932;p90"/>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3" name="Google Shape;18933;p90"/>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4" name="Google Shape;18934;p90"/>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5" name="Google Shape;18935;p90"/>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6" name="Google Shape;18936;p9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7" name="Google Shape;18937;p9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8" name="Google Shape;18938;p90"/>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39" name="Google Shape;18939;p90"/>
          <p:cNvGrpSpPr/>
          <p:nvPr/>
        </p:nvGrpSpPr>
        <p:grpSpPr>
          <a:xfrm>
            <a:off x="8006475" y="2436954"/>
            <a:ext cx="335290" cy="361322"/>
            <a:chOff x="8006475" y="2436954"/>
            <a:chExt cx="335290" cy="361322"/>
          </a:xfrm>
        </p:grpSpPr>
        <p:sp>
          <p:nvSpPr>
            <p:cNvPr id="18940" name="Google Shape;18940;p90"/>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1" name="Google Shape;18941;p90"/>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2" name="Google Shape;18942;p90"/>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3" name="Google Shape;18943;p90"/>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4" name="Google Shape;18944;p90"/>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5" name="Google Shape;18945;p90"/>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6" name="Google Shape;18946;p90"/>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7" name="Google Shape;18947;p90"/>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8" name="Google Shape;18948;p90"/>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9" name="Google Shape;18949;p90"/>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0" name="Google Shape;18950;p90"/>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1" name="Google Shape;18951;p90"/>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2" name="Google Shape;18952;p90"/>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3" name="Google Shape;18953;p90"/>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4" name="Google Shape;18954;p90"/>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5" name="Google Shape;18955;p90"/>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6" name="Google Shape;18956;p90"/>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7" name="Google Shape;18957;p90"/>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8" name="Google Shape;18958;p90"/>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59" name="Google Shape;18959;p90"/>
          <p:cNvGrpSpPr/>
          <p:nvPr/>
        </p:nvGrpSpPr>
        <p:grpSpPr>
          <a:xfrm>
            <a:off x="5596661" y="2909139"/>
            <a:ext cx="394326" cy="349682"/>
            <a:chOff x="5596661" y="2909139"/>
            <a:chExt cx="394326" cy="349682"/>
          </a:xfrm>
        </p:grpSpPr>
        <p:sp>
          <p:nvSpPr>
            <p:cNvPr id="18960" name="Google Shape;18960;p90"/>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1" name="Google Shape;18961;p90"/>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2" name="Google Shape;18962;p90"/>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3" name="Google Shape;18963;p90"/>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4" name="Google Shape;18964;p90"/>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5" name="Google Shape;18965;p90"/>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6" name="Google Shape;18966;p90"/>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7" name="Google Shape;18967;p90"/>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8" name="Google Shape;18968;p90"/>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9" name="Google Shape;18969;p90"/>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0" name="Google Shape;18970;p90"/>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1" name="Google Shape;18971;p90"/>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2" name="Google Shape;18972;p90"/>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3" name="Google Shape;18973;p90"/>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4" name="Google Shape;18974;p90"/>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5" name="Google Shape;18975;p90"/>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76" name="Google Shape;18976;p90"/>
          <p:cNvGrpSpPr/>
          <p:nvPr/>
        </p:nvGrpSpPr>
        <p:grpSpPr>
          <a:xfrm>
            <a:off x="874658" y="2914408"/>
            <a:ext cx="356891" cy="335709"/>
            <a:chOff x="874658" y="2914408"/>
            <a:chExt cx="356891" cy="335709"/>
          </a:xfrm>
        </p:grpSpPr>
        <p:sp>
          <p:nvSpPr>
            <p:cNvPr id="18977" name="Google Shape;18977;p90"/>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8" name="Google Shape;18978;p90"/>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9" name="Google Shape;18979;p90"/>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0" name="Google Shape;18980;p90"/>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1" name="Google Shape;18981;p90"/>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2" name="Google Shape;18982;p90"/>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3" name="Google Shape;18983;p90"/>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4" name="Google Shape;18984;p90"/>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5" name="Google Shape;18985;p90"/>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6" name="Google Shape;18986;p90"/>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7" name="Google Shape;18987;p90"/>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8" name="Google Shape;18988;p90"/>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9" name="Google Shape;18989;p90"/>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0" name="Google Shape;18990;p90"/>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1" name="Google Shape;18991;p90"/>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2" name="Google Shape;18992;p90"/>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3" name="Google Shape;18993;p90"/>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4" name="Google Shape;18994;p90"/>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5" name="Google Shape;18995;p90"/>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6" name="Google Shape;18996;p90"/>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97" name="Google Shape;18997;p90"/>
          <p:cNvGrpSpPr/>
          <p:nvPr/>
        </p:nvGrpSpPr>
        <p:grpSpPr>
          <a:xfrm>
            <a:off x="4230912" y="2929193"/>
            <a:ext cx="308812" cy="306165"/>
            <a:chOff x="4230912" y="2929193"/>
            <a:chExt cx="308812" cy="306165"/>
          </a:xfrm>
        </p:grpSpPr>
        <p:sp>
          <p:nvSpPr>
            <p:cNvPr id="18998" name="Google Shape;18998;p90"/>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9" name="Google Shape;18999;p90"/>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0" name="Google Shape;19000;p90"/>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1" name="Google Shape;19001;p90"/>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2" name="Google Shape;19002;p90"/>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3" name="Google Shape;19003;p90"/>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4" name="Google Shape;19004;p90"/>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5" name="Google Shape;19005;p90"/>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6" name="Google Shape;19006;p90"/>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7" name="Google Shape;19007;p90"/>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8" name="Google Shape;19008;p90"/>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9" name="Google Shape;19009;p90"/>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0" name="Google Shape;19010;p90"/>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1" name="Google Shape;19011;p90"/>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2" name="Google Shape;19012;p90"/>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13" name="Google Shape;19013;p90"/>
          <p:cNvGrpSpPr/>
          <p:nvPr/>
        </p:nvGrpSpPr>
        <p:grpSpPr>
          <a:xfrm>
            <a:off x="4627886" y="3401089"/>
            <a:ext cx="409111" cy="267944"/>
            <a:chOff x="4627886" y="3401089"/>
            <a:chExt cx="409111" cy="267944"/>
          </a:xfrm>
        </p:grpSpPr>
        <p:sp>
          <p:nvSpPr>
            <p:cNvPr id="19014" name="Google Shape;19014;p90"/>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5" name="Google Shape;19015;p90"/>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6" name="Google Shape;19016;p90"/>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7" name="Google Shape;19017;p90"/>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8" name="Google Shape;19018;p90"/>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9" name="Google Shape;19019;p90"/>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0" name="Google Shape;19020;p90"/>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1" name="Google Shape;19021;p90"/>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2" name="Google Shape;19022;p90"/>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3" name="Google Shape;19023;p90"/>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4" name="Google Shape;19024;p90"/>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25" name="Google Shape;19025;p90"/>
          <p:cNvGrpSpPr/>
          <p:nvPr/>
        </p:nvGrpSpPr>
        <p:grpSpPr>
          <a:xfrm>
            <a:off x="4652476" y="2898915"/>
            <a:ext cx="386015" cy="384495"/>
            <a:chOff x="4652476" y="2898915"/>
            <a:chExt cx="386015" cy="384495"/>
          </a:xfrm>
        </p:grpSpPr>
        <p:sp>
          <p:nvSpPr>
            <p:cNvPr id="19026" name="Google Shape;19026;p90"/>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7" name="Google Shape;19027;p90"/>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8" name="Google Shape;19028;p90"/>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9" name="Google Shape;19029;p90"/>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0" name="Google Shape;19030;p90"/>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1" name="Google Shape;19031;p90"/>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2" name="Google Shape;19032;p90"/>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3" name="Google Shape;19033;p90"/>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4" name="Google Shape;19034;p90"/>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35" name="Google Shape;19035;p90"/>
          <p:cNvGrpSpPr/>
          <p:nvPr/>
        </p:nvGrpSpPr>
        <p:grpSpPr>
          <a:xfrm>
            <a:off x="5156931" y="2922194"/>
            <a:ext cx="324699" cy="347611"/>
            <a:chOff x="5156931" y="2922194"/>
            <a:chExt cx="324699" cy="347611"/>
          </a:xfrm>
        </p:grpSpPr>
        <p:sp>
          <p:nvSpPr>
            <p:cNvPr id="19036" name="Google Shape;19036;p90"/>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7" name="Google Shape;19037;p90"/>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8" name="Google Shape;19038;p90"/>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9" name="Google Shape;19039;p90"/>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0" name="Google Shape;19040;p90"/>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1" name="Google Shape;19041;p90"/>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2" name="Google Shape;19042;p90"/>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3" name="Google Shape;19043;p90"/>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4" name="Google Shape;19044;p90"/>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5" name="Google Shape;19045;p90"/>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6" name="Google Shape;19046;p90"/>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7" name="Google Shape;19047;p90"/>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8" name="Google Shape;19048;p90"/>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9" name="Google Shape;19049;p90"/>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0" name="Google Shape;19050;p90"/>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1" name="Google Shape;19051;p90"/>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52" name="Google Shape;19052;p90"/>
          <p:cNvGrpSpPr/>
          <p:nvPr/>
        </p:nvGrpSpPr>
        <p:grpSpPr>
          <a:xfrm>
            <a:off x="6086331" y="2905337"/>
            <a:ext cx="364441" cy="364834"/>
            <a:chOff x="6086331" y="2905337"/>
            <a:chExt cx="364441" cy="364834"/>
          </a:xfrm>
        </p:grpSpPr>
        <p:sp>
          <p:nvSpPr>
            <p:cNvPr id="19053" name="Google Shape;19053;p90"/>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4" name="Google Shape;19054;p90"/>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5" name="Google Shape;19055;p90"/>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6" name="Google Shape;19056;p90"/>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7" name="Google Shape;19057;p90"/>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8" name="Google Shape;19058;p90"/>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59" name="Google Shape;19059;p90"/>
          <p:cNvGrpSpPr/>
          <p:nvPr/>
        </p:nvGrpSpPr>
        <p:grpSpPr>
          <a:xfrm>
            <a:off x="6554059" y="2907251"/>
            <a:ext cx="377706" cy="377680"/>
            <a:chOff x="6554059" y="2907251"/>
            <a:chExt cx="377706" cy="377680"/>
          </a:xfrm>
        </p:grpSpPr>
        <p:sp>
          <p:nvSpPr>
            <p:cNvPr id="19060" name="Google Shape;19060;p90"/>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1" name="Google Shape;19061;p90"/>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2" name="Google Shape;19062;p90"/>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3" name="Google Shape;19063;p90"/>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4" name="Google Shape;19064;p90"/>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5" name="Google Shape;19065;p90"/>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6" name="Google Shape;19066;p90"/>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7" name="Google Shape;19067;p90"/>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8" name="Google Shape;19068;p90"/>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9" name="Google Shape;19069;p90"/>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0" name="Google Shape;19070;p90"/>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1" name="Google Shape;19071;p90"/>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2" name="Google Shape;19072;p90"/>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3" name="Google Shape;19073;p90"/>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4" name="Google Shape;19074;p90"/>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5" name="Google Shape;19075;p90"/>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6" name="Google Shape;19076;p90"/>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7" name="Google Shape;19077;p90"/>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8" name="Google Shape;19078;p90"/>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9" name="Google Shape;19079;p90"/>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0" name="Google Shape;19080;p90"/>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081" name="Google Shape;19081;p90"/>
          <p:cNvGrpSpPr/>
          <p:nvPr/>
        </p:nvGrpSpPr>
        <p:grpSpPr>
          <a:xfrm>
            <a:off x="7491796" y="2945446"/>
            <a:ext cx="400802" cy="317542"/>
            <a:chOff x="7491796" y="2945446"/>
            <a:chExt cx="400802" cy="317542"/>
          </a:xfrm>
        </p:grpSpPr>
        <p:sp>
          <p:nvSpPr>
            <p:cNvPr id="19082" name="Google Shape;19082;p90"/>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3" name="Google Shape;19083;p90"/>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4" name="Google Shape;19084;p90"/>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5" name="Google Shape;19085;p90"/>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6" name="Google Shape;19086;p90"/>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7" name="Google Shape;19087;p90"/>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8" name="Google Shape;19088;p90"/>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9" name="Google Shape;19089;p90"/>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0" name="Google Shape;19090;p90"/>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1" name="Google Shape;19091;p90"/>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2" name="Google Shape;19092;p90"/>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3" name="Google Shape;19093;p90"/>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4" name="Google Shape;19094;p90"/>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5" name="Google Shape;19095;p90"/>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6" name="Google Shape;19096;p90"/>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7" name="Google Shape;19097;p90"/>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8" name="Google Shape;19098;p90"/>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9" name="Google Shape;19099;p90"/>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0" name="Google Shape;19100;p90"/>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1" name="Google Shape;19101;p90"/>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2" name="Google Shape;19102;p90"/>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3" name="Google Shape;19103;p90"/>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04" name="Google Shape;19104;p90"/>
          <p:cNvGrpSpPr/>
          <p:nvPr/>
        </p:nvGrpSpPr>
        <p:grpSpPr>
          <a:xfrm>
            <a:off x="7045643" y="2907723"/>
            <a:ext cx="345304" cy="365856"/>
            <a:chOff x="7045643" y="2907723"/>
            <a:chExt cx="345304" cy="365856"/>
          </a:xfrm>
        </p:grpSpPr>
        <p:sp>
          <p:nvSpPr>
            <p:cNvPr id="19105" name="Google Shape;19105;p90"/>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6" name="Google Shape;19106;p90"/>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7" name="Google Shape;19107;p90"/>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8" name="Google Shape;19108;p90"/>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9" name="Google Shape;19109;p90"/>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0" name="Google Shape;19110;p90"/>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1" name="Google Shape;19111;p90"/>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2" name="Google Shape;19112;p90"/>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3" name="Google Shape;19113;p90"/>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4" name="Google Shape;19114;p90"/>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5" name="Google Shape;19115;p90"/>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6" name="Google Shape;19116;p90"/>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7" name="Google Shape;19117;p90"/>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8" name="Google Shape;19118;p90"/>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9" name="Google Shape;19119;p90"/>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0" name="Google Shape;19120;p90"/>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1" name="Google Shape;19121;p90"/>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2" name="Google Shape;19122;p90"/>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3" name="Google Shape;19123;p90"/>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24" name="Google Shape;19124;p90"/>
          <p:cNvGrpSpPr/>
          <p:nvPr/>
        </p:nvGrpSpPr>
        <p:grpSpPr>
          <a:xfrm>
            <a:off x="7992843" y="2907251"/>
            <a:ext cx="347794" cy="366329"/>
            <a:chOff x="7992843" y="2907251"/>
            <a:chExt cx="347794" cy="366329"/>
          </a:xfrm>
        </p:grpSpPr>
        <p:sp>
          <p:nvSpPr>
            <p:cNvPr id="19125" name="Google Shape;19125;p90"/>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6" name="Google Shape;19126;p90"/>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7" name="Google Shape;19127;p90"/>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8" name="Google Shape;19128;p90"/>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9" name="Google Shape;19129;p90"/>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0" name="Google Shape;19130;p90"/>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1" name="Google Shape;19131;p90"/>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2" name="Google Shape;19132;p90"/>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3" name="Google Shape;19133;p90"/>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4" name="Google Shape;19134;p90"/>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5" name="Google Shape;19135;p90"/>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6" name="Google Shape;19136;p90"/>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7" name="Google Shape;19137;p90"/>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8" name="Google Shape;19138;p90"/>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9" name="Google Shape;19139;p90"/>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0" name="Google Shape;19140;p90"/>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1" name="Google Shape;19141;p90"/>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2" name="Google Shape;19142;p90"/>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3" name="Google Shape;19143;p90"/>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4" name="Google Shape;19144;p90"/>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5" name="Google Shape;19145;p90"/>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6" name="Google Shape;19146;p90"/>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7" name="Google Shape;19147;p90"/>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8" name="Google Shape;19148;p90"/>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9" name="Google Shape;19149;p90"/>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0" name="Google Shape;19150;p90"/>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1" name="Google Shape;19151;p90"/>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2" name="Google Shape;19152;p90"/>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3" name="Google Shape;19153;p90"/>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4" name="Google Shape;19154;p90"/>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5" name="Google Shape;19155;p90"/>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6" name="Google Shape;19156;p90"/>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7" name="Google Shape;19157;p90"/>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58" name="Google Shape;19158;p90"/>
          <p:cNvGrpSpPr/>
          <p:nvPr/>
        </p:nvGrpSpPr>
        <p:grpSpPr>
          <a:xfrm>
            <a:off x="873898" y="1512377"/>
            <a:ext cx="398127" cy="353457"/>
            <a:chOff x="873898" y="1512377"/>
            <a:chExt cx="398127" cy="353457"/>
          </a:xfrm>
        </p:grpSpPr>
        <p:sp>
          <p:nvSpPr>
            <p:cNvPr id="19159" name="Google Shape;19159;p90"/>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0" name="Google Shape;19160;p90"/>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1" name="Google Shape;19161;p90"/>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2" name="Google Shape;19162;p90"/>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3" name="Google Shape;19163;p90"/>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4" name="Google Shape;19164;p90"/>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5" name="Google Shape;19165;p90"/>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6" name="Google Shape;19166;p90"/>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7" name="Google Shape;19167;p90"/>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8" name="Google Shape;19168;p90"/>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9" name="Google Shape;19169;p90"/>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0" name="Google Shape;19170;p90"/>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1" name="Google Shape;19171;p90"/>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2" name="Google Shape;19172;p90"/>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3" name="Google Shape;19173;p90"/>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4" name="Google Shape;19174;p90"/>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5" name="Google Shape;19175;p90"/>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6" name="Google Shape;19176;p90"/>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7" name="Google Shape;19177;p90"/>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78" name="Google Shape;19178;p90"/>
          <p:cNvGrpSpPr/>
          <p:nvPr/>
        </p:nvGrpSpPr>
        <p:grpSpPr>
          <a:xfrm>
            <a:off x="1424125" y="1515680"/>
            <a:ext cx="246762" cy="347139"/>
            <a:chOff x="1424125" y="1515680"/>
            <a:chExt cx="246762" cy="347139"/>
          </a:xfrm>
        </p:grpSpPr>
        <p:sp>
          <p:nvSpPr>
            <p:cNvPr id="19179" name="Google Shape;19179;p90"/>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0" name="Google Shape;19180;p90"/>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1" name="Google Shape;19181;p90"/>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2" name="Google Shape;19182;p90"/>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3" name="Google Shape;19183;p90"/>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4" name="Google Shape;19184;p90"/>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5" name="Google Shape;19185;p90"/>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6" name="Google Shape;19186;p90"/>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7" name="Google Shape;19187;p90"/>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8" name="Google Shape;19188;p90"/>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9" name="Google Shape;19189;p90"/>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0" name="Google Shape;19190;p90"/>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1" name="Google Shape;19191;p90"/>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2" name="Google Shape;19192;p90"/>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3" name="Google Shape;19193;p90"/>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4" name="Google Shape;19194;p90"/>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5" name="Google Shape;19195;p90"/>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6" name="Google Shape;19196;p90"/>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7" name="Google Shape;19197;p90"/>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8" name="Google Shape;19198;p90"/>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99" name="Google Shape;19199;p90"/>
          <p:cNvGrpSpPr/>
          <p:nvPr/>
        </p:nvGrpSpPr>
        <p:grpSpPr>
          <a:xfrm>
            <a:off x="2319498" y="1512744"/>
            <a:ext cx="352697" cy="352723"/>
            <a:chOff x="2319498" y="1512744"/>
            <a:chExt cx="352697" cy="352723"/>
          </a:xfrm>
        </p:grpSpPr>
        <p:sp>
          <p:nvSpPr>
            <p:cNvPr id="19200" name="Google Shape;19200;p90"/>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1" name="Google Shape;19201;p90"/>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2" name="Google Shape;19202;p90"/>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3" name="Google Shape;19203;p90"/>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4" name="Google Shape;19204;p90"/>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5" name="Google Shape;19205;p90"/>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6" name="Google Shape;19206;p90"/>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7" name="Google Shape;19207;p90"/>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8" name="Google Shape;19208;p90"/>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9" name="Google Shape;19209;p90"/>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0" name="Google Shape;19210;p90"/>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1" name="Google Shape;19211;p90"/>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2" name="Google Shape;19212;p90"/>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3" name="Google Shape;19213;p90"/>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4" name="Google Shape;19214;p90"/>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5" name="Google Shape;19215;p90"/>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6" name="Google Shape;19216;p90"/>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7" name="Google Shape;19217;p90"/>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8" name="Google Shape;19218;p90"/>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219" name="Google Shape;19219;p90"/>
          <p:cNvGrpSpPr/>
          <p:nvPr/>
        </p:nvGrpSpPr>
        <p:grpSpPr>
          <a:xfrm>
            <a:off x="4236601" y="1512666"/>
            <a:ext cx="312981" cy="352697"/>
            <a:chOff x="4236601" y="1512666"/>
            <a:chExt cx="312981" cy="352697"/>
          </a:xfrm>
        </p:grpSpPr>
        <p:sp>
          <p:nvSpPr>
            <p:cNvPr id="19220" name="Google Shape;19220;p90"/>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1" name="Google Shape;19221;p90"/>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2" name="Google Shape;19222;p90"/>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3" name="Google Shape;19223;p90"/>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4" name="Google Shape;19224;p90"/>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5" name="Google Shape;19225;p90"/>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6" name="Google Shape;19226;p90"/>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7" name="Google Shape;19227;p90"/>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8" name="Google Shape;19228;p90"/>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9" name="Google Shape;19229;p90"/>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0" name="Google Shape;19230;p90"/>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1" name="Google Shape;19231;p90"/>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2" name="Google Shape;19232;p90"/>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3" name="Google Shape;19233;p90"/>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234" name="Google Shape;19234;p90"/>
          <p:cNvGrpSpPr/>
          <p:nvPr/>
        </p:nvGrpSpPr>
        <p:grpSpPr>
          <a:xfrm>
            <a:off x="849675" y="3347716"/>
            <a:ext cx="346301" cy="375818"/>
            <a:chOff x="849675" y="3347716"/>
            <a:chExt cx="346301" cy="375818"/>
          </a:xfrm>
        </p:grpSpPr>
        <p:sp>
          <p:nvSpPr>
            <p:cNvPr id="19235" name="Google Shape;19235;p90"/>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6" name="Google Shape;19236;p90"/>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7" name="Google Shape;19237;p90"/>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8" name="Google Shape;19238;p90"/>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9" name="Google Shape;19239;p90"/>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0" name="Google Shape;19240;p90"/>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1" name="Google Shape;19241;p90"/>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2" name="Google Shape;19242;p90"/>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3" name="Google Shape;19243;p90"/>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4" name="Google Shape;19244;p90"/>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5" name="Google Shape;19245;p90"/>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6" name="Google Shape;19246;p90"/>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7" name="Google Shape;19247;p90"/>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8" name="Google Shape;19248;p90"/>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9" name="Google Shape;19249;p90"/>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0" name="Google Shape;19250;p90"/>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1" name="Google Shape;19251;p90"/>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252" name="Google Shape;19252;p90"/>
          <p:cNvGrpSpPr/>
          <p:nvPr/>
        </p:nvGrpSpPr>
        <p:grpSpPr>
          <a:xfrm>
            <a:off x="1324219" y="3399202"/>
            <a:ext cx="376578" cy="272846"/>
            <a:chOff x="1324219" y="3399202"/>
            <a:chExt cx="376578" cy="272846"/>
          </a:xfrm>
        </p:grpSpPr>
        <p:sp>
          <p:nvSpPr>
            <p:cNvPr id="19253" name="Google Shape;19253;p90"/>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4" name="Google Shape;19254;p90"/>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5" name="Google Shape;19255;p90"/>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6" name="Google Shape;19256;p90"/>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7" name="Google Shape;19257;p90"/>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8" name="Google Shape;19258;p90"/>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9" name="Google Shape;19259;p90"/>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0" name="Google Shape;19260;p90"/>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1" name="Google Shape;19261;p90"/>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2" name="Google Shape;19262;p90"/>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3" name="Google Shape;19263;p90"/>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4" name="Google Shape;19264;p90"/>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5" name="Google Shape;19265;p90"/>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6" name="Google Shape;19266;p90"/>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7" name="Google Shape;19267;p90"/>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8" name="Google Shape;19268;p90"/>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9" name="Google Shape;19269;p90"/>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0" name="Google Shape;19270;p90"/>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1" name="Google Shape;19271;p90"/>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2" name="Google Shape;19272;p90"/>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3" name="Google Shape;19273;p90"/>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4" name="Google Shape;19274;p90"/>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5" name="Google Shape;19275;p90"/>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6" name="Google Shape;19276;p90"/>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7" name="Google Shape;19277;p90"/>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8" name="Google Shape;19278;p90"/>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9" name="Google Shape;19279;p90"/>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0" name="Google Shape;19280;p90"/>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1" name="Google Shape;19281;p90"/>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2" name="Google Shape;19282;p90"/>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3" name="Google Shape;19283;p90"/>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4" name="Google Shape;19284;p90"/>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5" name="Google Shape;19285;p90"/>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286" name="Google Shape;19286;p90"/>
          <p:cNvGrpSpPr/>
          <p:nvPr/>
        </p:nvGrpSpPr>
        <p:grpSpPr>
          <a:xfrm>
            <a:off x="1798763" y="3395401"/>
            <a:ext cx="376186" cy="280448"/>
            <a:chOff x="1798763" y="3395401"/>
            <a:chExt cx="376186" cy="280448"/>
          </a:xfrm>
        </p:grpSpPr>
        <p:sp>
          <p:nvSpPr>
            <p:cNvPr id="19287" name="Google Shape;19287;p90"/>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8" name="Google Shape;19288;p90"/>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9" name="Google Shape;19289;p90"/>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0" name="Google Shape;19290;p90"/>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1" name="Google Shape;19291;p90"/>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2" name="Google Shape;19292;p90"/>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3" name="Google Shape;19293;p90"/>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4" name="Google Shape;19294;p90"/>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5" name="Google Shape;19295;p90"/>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6" name="Google Shape;19296;p90"/>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7" name="Google Shape;19297;p90"/>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8" name="Google Shape;19298;p90"/>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9" name="Google Shape;19299;p90"/>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0" name="Google Shape;19300;p90"/>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1" name="Google Shape;19301;p90"/>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2" name="Google Shape;19302;p90"/>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3" name="Google Shape;19303;p90"/>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4" name="Google Shape;19304;p90"/>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5" name="Google Shape;19305;p90"/>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6" name="Google Shape;19306;p90"/>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7" name="Google Shape;19307;p90"/>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8" name="Google Shape;19308;p90"/>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9" name="Google Shape;19309;p90"/>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0" name="Google Shape;19310;p90"/>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1" name="Google Shape;19311;p90"/>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2" name="Google Shape;19312;p90"/>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3" name="Google Shape;19313;p90"/>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4" name="Google Shape;19314;p90"/>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5" name="Google Shape;19315;p90"/>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6" name="Google Shape;19316;p90"/>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7" name="Google Shape;19317;p90"/>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318" name="Google Shape;19318;p90"/>
          <p:cNvGrpSpPr/>
          <p:nvPr/>
        </p:nvGrpSpPr>
        <p:grpSpPr>
          <a:xfrm>
            <a:off x="2273307" y="3378754"/>
            <a:ext cx="375818" cy="313375"/>
            <a:chOff x="2273307" y="3378754"/>
            <a:chExt cx="375818" cy="313375"/>
          </a:xfrm>
        </p:grpSpPr>
        <p:sp>
          <p:nvSpPr>
            <p:cNvPr id="19319" name="Google Shape;19319;p90"/>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0" name="Google Shape;19320;p90"/>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1" name="Google Shape;19321;p90"/>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2" name="Google Shape;19322;p90"/>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3" name="Google Shape;19323;p90"/>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4" name="Google Shape;19324;p90"/>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5" name="Google Shape;19325;p90"/>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6" name="Google Shape;19326;p90"/>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7" name="Google Shape;19327;p90"/>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8" name="Google Shape;19328;p90"/>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9" name="Google Shape;19329;p90"/>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0" name="Google Shape;19330;p90"/>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1" name="Google Shape;19331;p90"/>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2" name="Google Shape;19332;p90"/>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3" name="Google Shape;19333;p90"/>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4" name="Google Shape;19334;p90"/>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5" name="Google Shape;19335;p90"/>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6" name="Google Shape;19336;p90"/>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7" name="Google Shape;19337;p90"/>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8" name="Google Shape;19338;p90"/>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9" name="Google Shape;19339;p90"/>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0" name="Google Shape;19340;p90"/>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1" name="Google Shape;19341;p90"/>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2" name="Google Shape;19342;p90"/>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3" name="Google Shape;19343;p90"/>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4" name="Google Shape;19344;p90"/>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5" name="Google Shape;19345;p90"/>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6" name="Google Shape;19346;p90"/>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7" name="Google Shape;19347;p90"/>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8" name="Google Shape;19348;p90"/>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9" name="Google Shape;19349;p90"/>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0" name="Google Shape;19350;p90"/>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1" name="Google Shape;19351;p90"/>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2" name="Google Shape;19352;p90"/>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3" name="Google Shape;19353;p90"/>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4" name="Google Shape;19354;p90"/>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5" name="Google Shape;19355;p90"/>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6" name="Google Shape;19356;p90"/>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7" name="Google Shape;19357;p90"/>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8" name="Google Shape;19358;p90"/>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9" name="Google Shape;19359;p90"/>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0" name="Google Shape;19360;p90"/>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1" name="Google Shape;19361;p90"/>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2" name="Google Shape;19362;p90"/>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3" name="Google Shape;19363;p90"/>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4" name="Google Shape;19364;p90"/>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5" name="Google Shape;19365;p90"/>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6" name="Google Shape;19366;p90"/>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7" name="Google Shape;19367;p90"/>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8" name="Google Shape;19368;p90"/>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9" name="Google Shape;19369;p90"/>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0" name="Google Shape;19370;p90"/>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1" name="Google Shape;19371;p90"/>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2" name="Google Shape;19372;p90"/>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3" name="Google Shape;19373;p90"/>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4" name="Google Shape;19374;p90"/>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5" name="Google Shape;19375;p90"/>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6" name="Google Shape;19376;p90"/>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7" name="Google Shape;19377;p90"/>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8" name="Google Shape;19378;p90"/>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9" name="Google Shape;19379;p90"/>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0" name="Google Shape;19380;p90"/>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1" name="Google Shape;19381;p90"/>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2" name="Google Shape;19382;p90"/>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3" name="Google Shape;19383;p90"/>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4" name="Google Shape;19384;p90"/>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5" name="Google Shape;19385;p90"/>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6" name="Google Shape;19386;p90"/>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7" name="Google Shape;19387;p90"/>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8" name="Google Shape;19388;p90"/>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9" name="Google Shape;19389;p90"/>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0" name="Google Shape;19390;p90"/>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1" name="Google Shape;19391;p90"/>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2" name="Google Shape;19392;p90"/>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3" name="Google Shape;19393;p90"/>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4" name="Google Shape;19394;p90"/>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5" name="Google Shape;19395;p90"/>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6" name="Google Shape;19396;p90"/>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7" name="Google Shape;19397;p90"/>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8" name="Google Shape;19398;p90"/>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9" name="Google Shape;19399;p90"/>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0" name="Google Shape;19400;p90"/>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1" name="Google Shape;19401;p90"/>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2" name="Google Shape;19402;p90"/>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03" name="Google Shape;19403;p90"/>
          <p:cNvGrpSpPr/>
          <p:nvPr/>
        </p:nvGrpSpPr>
        <p:grpSpPr>
          <a:xfrm>
            <a:off x="2747484" y="3359460"/>
            <a:ext cx="377705" cy="352330"/>
            <a:chOff x="2747484" y="3359460"/>
            <a:chExt cx="377705" cy="352330"/>
          </a:xfrm>
        </p:grpSpPr>
        <p:sp>
          <p:nvSpPr>
            <p:cNvPr id="19404" name="Google Shape;19404;p90"/>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5" name="Google Shape;19405;p90"/>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6" name="Google Shape;19406;p90"/>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7" name="Google Shape;19407;p90"/>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8" name="Google Shape;19408;p90"/>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9" name="Google Shape;19409;p90"/>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0" name="Google Shape;19410;p90"/>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1" name="Google Shape;19411;p90"/>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2" name="Google Shape;19412;p90"/>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3" name="Google Shape;19413;p90"/>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4" name="Google Shape;19414;p90"/>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5" name="Google Shape;19415;p90"/>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6" name="Google Shape;19416;p90"/>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7" name="Google Shape;19417;p90"/>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8" name="Google Shape;19418;p90"/>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19" name="Google Shape;19419;p90"/>
          <p:cNvGrpSpPr/>
          <p:nvPr/>
        </p:nvGrpSpPr>
        <p:grpSpPr>
          <a:xfrm>
            <a:off x="3696205" y="3371938"/>
            <a:ext cx="375792" cy="327374"/>
            <a:chOff x="3696205" y="3371938"/>
            <a:chExt cx="375792" cy="327374"/>
          </a:xfrm>
        </p:grpSpPr>
        <p:sp>
          <p:nvSpPr>
            <p:cNvPr id="19420" name="Google Shape;19420;p90"/>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1" name="Google Shape;19421;p90"/>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2" name="Google Shape;19422;p90"/>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3" name="Google Shape;19423;p90"/>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4" name="Google Shape;19424;p90"/>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5" name="Google Shape;19425;p90"/>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6" name="Google Shape;19426;p90"/>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7" name="Google Shape;19427;p90"/>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8" name="Google Shape;19428;p90"/>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9" name="Google Shape;19429;p90"/>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0" name="Google Shape;19430;p90"/>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1" name="Google Shape;19431;p90"/>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2" name="Google Shape;19432;p90"/>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3" name="Google Shape;19433;p90"/>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4" name="Google Shape;19434;p90"/>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5" name="Google Shape;19435;p90"/>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6" name="Google Shape;19436;p90"/>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7" name="Google Shape;19437;p90"/>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8" name="Google Shape;19438;p90"/>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9" name="Google Shape;19439;p90"/>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0" name="Google Shape;19440;p90"/>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1" name="Google Shape;19441;p90"/>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2" name="Google Shape;19442;p90"/>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43" name="Google Shape;19443;p90"/>
          <p:cNvGrpSpPr/>
          <p:nvPr/>
        </p:nvGrpSpPr>
        <p:grpSpPr>
          <a:xfrm>
            <a:off x="6567324" y="2436849"/>
            <a:ext cx="366722" cy="342892"/>
            <a:chOff x="6567324" y="2436849"/>
            <a:chExt cx="366722" cy="342892"/>
          </a:xfrm>
        </p:grpSpPr>
        <p:sp>
          <p:nvSpPr>
            <p:cNvPr id="19444" name="Google Shape;19444;p90"/>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5" name="Google Shape;19445;p90"/>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6" name="Google Shape;19446;p90"/>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7" name="Google Shape;19447;p90"/>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8" name="Google Shape;19448;p90"/>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9" name="Google Shape;19449;p90"/>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0" name="Google Shape;19450;p90"/>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1" name="Google Shape;19451;p90"/>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2" name="Google Shape;19452;p90"/>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3" name="Google Shape;19453;p90"/>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4" name="Google Shape;19454;p90"/>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5" name="Google Shape;19455;p90"/>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56" name="Google Shape;19456;p90"/>
          <p:cNvGrpSpPr/>
          <p:nvPr/>
        </p:nvGrpSpPr>
        <p:grpSpPr>
          <a:xfrm>
            <a:off x="4208970" y="3361347"/>
            <a:ext cx="299349" cy="348188"/>
            <a:chOff x="4208970" y="3361347"/>
            <a:chExt cx="299349" cy="348188"/>
          </a:xfrm>
        </p:grpSpPr>
        <p:sp>
          <p:nvSpPr>
            <p:cNvPr id="19457" name="Google Shape;19457;p90"/>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8" name="Google Shape;19458;p90"/>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9" name="Google Shape;19459;p90"/>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0" name="Google Shape;19460;p90"/>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1" name="Google Shape;19461;p90"/>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2" name="Google Shape;19462;p90"/>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3" name="Google Shape;19463;p90"/>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4" name="Google Shape;19464;p90"/>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5" name="Google Shape;19465;p90"/>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6" name="Google Shape;19466;p90"/>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7" name="Google Shape;19467;p90"/>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8" name="Google Shape;19468;p90"/>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9" name="Google Shape;19469;p90"/>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0" name="Google Shape;19470;p90"/>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71" name="Google Shape;19471;p90"/>
          <p:cNvGrpSpPr/>
          <p:nvPr/>
        </p:nvGrpSpPr>
        <p:grpSpPr>
          <a:xfrm>
            <a:off x="2786833" y="1512351"/>
            <a:ext cx="366722" cy="353667"/>
            <a:chOff x="2786833" y="1512351"/>
            <a:chExt cx="366722" cy="353667"/>
          </a:xfrm>
        </p:grpSpPr>
        <p:sp>
          <p:nvSpPr>
            <p:cNvPr id="19472" name="Google Shape;19472;p90"/>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3" name="Google Shape;19473;p90"/>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4" name="Google Shape;19474;p90"/>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5" name="Google Shape;19475;p90"/>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6" name="Google Shape;19476;p90"/>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7" name="Google Shape;19477;p90"/>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8" name="Google Shape;19478;p90"/>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9" name="Google Shape;19479;p90"/>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0" name="Google Shape;19480;p90"/>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1" name="Google Shape;19481;p90"/>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2" name="Google Shape;19482;p90"/>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3" name="Google Shape;19483;p90"/>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4" name="Google Shape;19484;p90"/>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5" name="Google Shape;19485;p90"/>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6" name="Google Shape;19486;p90"/>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7" name="Google Shape;19487;p90"/>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8" name="Google Shape;19488;p90"/>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9" name="Google Shape;19489;p90"/>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0" name="Google Shape;19490;p90"/>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1" name="Google Shape;19491;p90"/>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92" name="Google Shape;19492;p90"/>
          <p:cNvGrpSpPr/>
          <p:nvPr/>
        </p:nvGrpSpPr>
        <p:grpSpPr>
          <a:xfrm>
            <a:off x="1845321" y="1512744"/>
            <a:ext cx="352723" cy="353090"/>
            <a:chOff x="1845321" y="1512744"/>
            <a:chExt cx="352723" cy="353090"/>
          </a:xfrm>
        </p:grpSpPr>
        <p:sp>
          <p:nvSpPr>
            <p:cNvPr id="19493" name="Google Shape;19493;p90"/>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4" name="Google Shape;19494;p90"/>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5" name="Google Shape;19495;p90"/>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6" name="Google Shape;19496;p90"/>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7" name="Google Shape;19497;p90"/>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8" name="Google Shape;19498;p90"/>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9" name="Google Shape;19499;p90"/>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0" name="Google Shape;19500;p90"/>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1" name="Google Shape;19501;p90"/>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2" name="Google Shape;19502;p90"/>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3" name="Google Shape;19503;p90"/>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504" name="Google Shape;19504;p90"/>
          <p:cNvGrpSpPr/>
          <p:nvPr/>
        </p:nvGrpSpPr>
        <p:grpSpPr>
          <a:xfrm>
            <a:off x="3214452" y="3340533"/>
            <a:ext cx="392464" cy="389895"/>
            <a:chOff x="3214452" y="3340533"/>
            <a:chExt cx="392464" cy="389895"/>
          </a:xfrm>
        </p:grpSpPr>
        <p:sp>
          <p:nvSpPr>
            <p:cNvPr id="19505" name="Google Shape;19505;p90"/>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6" name="Google Shape;19506;p90"/>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7" name="Google Shape;19507;p90"/>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8" name="Google Shape;19508;p90"/>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9" name="Google Shape;19509;p90"/>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0" name="Google Shape;19510;p90"/>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1" name="Google Shape;19511;p90"/>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2" name="Google Shape;19512;p90"/>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3" name="Google Shape;19513;p90"/>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4" name="Google Shape;19514;p90"/>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5" name="Google Shape;19515;p90"/>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6" name="Google Shape;19516;p90"/>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7" name="Google Shape;19517;p90"/>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8" name="Google Shape;19518;p90"/>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9" name="Google Shape;19519;p90"/>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0" name="Google Shape;19520;p90"/>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1" name="Google Shape;19521;p90"/>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2" name="Google Shape;19522;p90"/>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3" name="Google Shape;19523;p90"/>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4" name="Google Shape;19524;p90"/>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5" name="Google Shape;19525;p90"/>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6" name="Google Shape;19526;p90"/>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7" name="Google Shape;19527;p90"/>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8" name="Google Shape;19528;p90"/>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9" name="Google Shape;19529;p90"/>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530" name="Google Shape;19530;p90"/>
          <p:cNvGrpSpPr/>
          <p:nvPr/>
        </p:nvGrpSpPr>
        <p:grpSpPr>
          <a:xfrm>
            <a:off x="3327229" y="1499899"/>
            <a:ext cx="234651" cy="378439"/>
            <a:chOff x="3327229" y="1499899"/>
            <a:chExt cx="234651" cy="378439"/>
          </a:xfrm>
        </p:grpSpPr>
        <p:sp>
          <p:nvSpPr>
            <p:cNvPr id="19531" name="Google Shape;19531;p90"/>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2" name="Google Shape;19532;p90"/>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3" name="Google Shape;19533;p90"/>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4" name="Google Shape;19534;p90"/>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5" name="Google Shape;19535;p90"/>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6" name="Google Shape;19536;p90"/>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7" name="Google Shape;19537;p90"/>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8" name="Google Shape;19538;p90"/>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9" name="Google Shape;19539;p90"/>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0" name="Google Shape;19540;p90"/>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1" name="Google Shape;19541;p90"/>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2" name="Google Shape;19542;p90"/>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3" name="Google Shape;19543;p90"/>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4" name="Google Shape;19544;p90"/>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5" name="Google Shape;19545;p90"/>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6" name="Google Shape;19546;p90"/>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7" name="Google Shape;19547;p90"/>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8" name="Google Shape;19548;p90"/>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9" name="Google Shape;19549;p90"/>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0" name="Google Shape;19550;p90"/>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1" name="Google Shape;19551;p90"/>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552" name="Google Shape;19552;p90"/>
          <p:cNvGrpSpPr/>
          <p:nvPr/>
        </p:nvGrpSpPr>
        <p:grpSpPr>
          <a:xfrm>
            <a:off x="3735553" y="1530151"/>
            <a:ext cx="366722" cy="317962"/>
            <a:chOff x="3735553" y="1530151"/>
            <a:chExt cx="366722" cy="317962"/>
          </a:xfrm>
        </p:grpSpPr>
        <p:sp>
          <p:nvSpPr>
            <p:cNvPr id="19553" name="Google Shape;19553;p90"/>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4" name="Google Shape;19554;p90"/>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5" name="Google Shape;19555;p90"/>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6" name="Google Shape;19556;p90"/>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7" name="Google Shape;19557;p90"/>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8" name="Google Shape;19558;p90"/>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9" name="Google Shape;19559;p90"/>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0" name="Google Shape;19560;p90"/>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1" name="Google Shape;19561;p90"/>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2" name="Google Shape;19562;p90"/>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3" name="Google Shape;19563;p90"/>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4" name="Google Shape;19564;p90"/>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565" name="Google Shape;19565;p90"/>
          <p:cNvGrpSpPr/>
          <p:nvPr/>
        </p:nvGrpSpPr>
        <p:grpSpPr>
          <a:xfrm>
            <a:off x="866322" y="2469775"/>
            <a:ext cx="379226" cy="322734"/>
            <a:chOff x="866322" y="2469775"/>
            <a:chExt cx="379226" cy="322734"/>
          </a:xfrm>
        </p:grpSpPr>
        <p:sp>
          <p:nvSpPr>
            <p:cNvPr id="19566" name="Google Shape;19566;p90"/>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7" name="Google Shape;19567;p90"/>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8" name="Google Shape;19568;p90"/>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9" name="Google Shape;19569;p90"/>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0" name="Google Shape;19570;p90"/>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1" name="Google Shape;19571;p90"/>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2" name="Google Shape;19572;p90"/>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3" name="Google Shape;19573;p90"/>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4" name="Google Shape;19574;p90"/>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5" name="Google Shape;19575;p90"/>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6" name="Google Shape;19576;p90"/>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7" name="Google Shape;19577;p90"/>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8" name="Google Shape;19578;p90"/>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9" name="Google Shape;19579;p90"/>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0" name="Google Shape;19580;p90"/>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1" name="Google Shape;19581;p90"/>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2" name="Google Shape;19582;p90"/>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3" name="Google Shape;19583;p90"/>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4" name="Google Shape;19584;p90"/>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5" name="Google Shape;19585;p90"/>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6" name="Google Shape;19586;p90"/>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7" name="Google Shape;19587;p90"/>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8" name="Google Shape;19588;p90"/>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9" name="Google Shape;19589;p90"/>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0" name="Google Shape;19590;p90"/>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1" name="Google Shape;19591;p90"/>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592" name="Google Shape;19592;p90"/>
          <p:cNvGrpSpPr/>
          <p:nvPr/>
        </p:nvGrpSpPr>
        <p:grpSpPr>
          <a:xfrm>
            <a:off x="1328387" y="2500814"/>
            <a:ext cx="404183" cy="289151"/>
            <a:chOff x="1328387" y="2500814"/>
            <a:chExt cx="404183" cy="289151"/>
          </a:xfrm>
        </p:grpSpPr>
        <p:sp>
          <p:nvSpPr>
            <p:cNvPr id="19593" name="Google Shape;19593;p90"/>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4" name="Google Shape;19594;p90"/>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5" name="Google Shape;19595;p90"/>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6" name="Google Shape;19596;p90"/>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7" name="Google Shape;19597;p90"/>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8" name="Google Shape;19598;p90"/>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9" name="Google Shape;19599;p90"/>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0" name="Google Shape;19600;p90"/>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1" name="Google Shape;19601;p90"/>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2" name="Google Shape;19602;p90"/>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3" name="Google Shape;19603;p90"/>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4" name="Google Shape;19604;p90"/>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5" name="Google Shape;19605;p90"/>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6" name="Google Shape;19606;p90"/>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7" name="Google Shape;19607;p90"/>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8" name="Google Shape;19608;p90"/>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9" name="Google Shape;19609;p90"/>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0" name="Google Shape;19610;p90"/>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1" name="Google Shape;19611;p90"/>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2" name="Google Shape;19612;p90"/>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3" name="Google Shape;19613;p90"/>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4" name="Google Shape;19614;p90"/>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5" name="Google Shape;19615;p90"/>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6" name="Google Shape;19616;p90"/>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7" name="Google Shape;19617;p90"/>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8" name="Google Shape;19618;p90"/>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9" name="Google Shape;19619;p90"/>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0" name="Google Shape;19620;p90"/>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1" name="Google Shape;19621;p90"/>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22" name="Google Shape;19622;p90"/>
          <p:cNvGrpSpPr/>
          <p:nvPr/>
        </p:nvGrpSpPr>
        <p:grpSpPr>
          <a:xfrm>
            <a:off x="1821465" y="2495702"/>
            <a:ext cx="365988" cy="270801"/>
            <a:chOff x="1821465" y="2495702"/>
            <a:chExt cx="365988" cy="270801"/>
          </a:xfrm>
        </p:grpSpPr>
        <p:sp>
          <p:nvSpPr>
            <p:cNvPr id="19623" name="Google Shape;19623;p90"/>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4" name="Google Shape;19624;p90"/>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5" name="Google Shape;19625;p90"/>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6" name="Google Shape;19626;p90"/>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7" name="Google Shape;19627;p90"/>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8" name="Google Shape;19628;p90"/>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9" name="Google Shape;19629;p90"/>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30" name="Google Shape;19630;p90"/>
          <p:cNvGrpSpPr/>
          <p:nvPr/>
        </p:nvGrpSpPr>
        <p:grpSpPr>
          <a:xfrm>
            <a:off x="3725723" y="2455776"/>
            <a:ext cx="354977" cy="351202"/>
            <a:chOff x="3725723" y="2455776"/>
            <a:chExt cx="354977" cy="351202"/>
          </a:xfrm>
        </p:grpSpPr>
        <p:sp>
          <p:nvSpPr>
            <p:cNvPr id="19631" name="Google Shape;19631;p90"/>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2" name="Google Shape;19632;p90"/>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3" name="Google Shape;19633;p90"/>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4" name="Google Shape;19634;p90"/>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5" name="Google Shape;19635;p90"/>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6" name="Google Shape;19636;p90"/>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7" name="Google Shape;19637;p90"/>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8" name="Google Shape;19638;p90"/>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9" name="Google Shape;19639;p90"/>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0" name="Google Shape;19640;p90"/>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1" name="Google Shape;19641;p90"/>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2" name="Google Shape;19642;p90"/>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3" name="Google Shape;19643;p90"/>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44" name="Google Shape;19644;p90"/>
          <p:cNvGrpSpPr/>
          <p:nvPr/>
        </p:nvGrpSpPr>
        <p:grpSpPr>
          <a:xfrm>
            <a:off x="5226165" y="1977641"/>
            <a:ext cx="230482" cy="388847"/>
            <a:chOff x="5226165" y="1977641"/>
            <a:chExt cx="230482" cy="388847"/>
          </a:xfrm>
        </p:grpSpPr>
        <p:sp>
          <p:nvSpPr>
            <p:cNvPr id="19645" name="Google Shape;19645;p90"/>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6" name="Google Shape;19646;p90"/>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7" name="Google Shape;19647;p90"/>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8" name="Google Shape;19648;p90"/>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9" name="Google Shape;19649;p90"/>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0" name="Google Shape;19650;p90"/>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1" name="Google Shape;19651;p90"/>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2" name="Google Shape;19652;p90"/>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3" name="Google Shape;19653;p90"/>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4" name="Google Shape;19654;p90"/>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5" name="Google Shape;19655;p90"/>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6" name="Google Shape;19656;p90"/>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57" name="Google Shape;19657;p90"/>
          <p:cNvGrpSpPr/>
          <p:nvPr/>
        </p:nvGrpSpPr>
        <p:grpSpPr>
          <a:xfrm>
            <a:off x="5632602" y="2025510"/>
            <a:ext cx="370130" cy="287264"/>
            <a:chOff x="5632602" y="2025510"/>
            <a:chExt cx="370130" cy="287264"/>
          </a:xfrm>
        </p:grpSpPr>
        <p:sp>
          <p:nvSpPr>
            <p:cNvPr id="19658" name="Google Shape;19658;p90"/>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9" name="Google Shape;19659;p90"/>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0" name="Google Shape;19660;p90"/>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1" name="Google Shape;19661;p90"/>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2" name="Google Shape;19662;p90"/>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3" name="Google Shape;19663;p90"/>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4" name="Google Shape;19664;p90"/>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5" name="Google Shape;19665;p90"/>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6" name="Google Shape;19666;p90"/>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7" name="Google Shape;19667;p90"/>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8" name="Google Shape;19668;p90"/>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9" name="Google Shape;19669;p90"/>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0" name="Google Shape;19670;p90"/>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1" name="Google Shape;19671;p90"/>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2" name="Google Shape;19672;p90"/>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3" name="Google Shape;19673;p90"/>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4" name="Google Shape;19674;p90"/>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5" name="Google Shape;19675;p90"/>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76" name="Google Shape;19676;p90"/>
          <p:cNvGrpSpPr/>
          <p:nvPr/>
        </p:nvGrpSpPr>
        <p:grpSpPr>
          <a:xfrm>
            <a:off x="4212378" y="2456537"/>
            <a:ext cx="331515" cy="330021"/>
            <a:chOff x="4212378" y="2456537"/>
            <a:chExt cx="331515" cy="330021"/>
          </a:xfrm>
        </p:grpSpPr>
        <p:sp>
          <p:nvSpPr>
            <p:cNvPr id="19677" name="Google Shape;19677;p90"/>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8" name="Google Shape;19678;p90"/>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9" name="Google Shape;19679;p90"/>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0" name="Google Shape;19680;p90"/>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1" name="Google Shape;19681;p90"/>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2" name="Google Shape;19682;p90"/>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3" name="Google Shape;19683;p90"/>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4" name="Google Shape;19684;p90"/>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5" name="Google Shape;19685;p90"/>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686" name="Google Shape;19686;p90"/>
          <p:cNvGrpSpPr/>
          <p:nvPr/>
        </p:nvGrpSpPr>
        <p:grpSpPr>
          <a:xfrm>
            <a:off x="6176013" y="1977825"/>
            <a:ext cx="235411" cy="347427"/>
            <a:chOff x="6176013" y="1977825"/>
            <a:chExt cx="235411" cy="347427"/>
          </a:xfrm>
        </p:grpSpPr>
        <p:sp>
          <p:nvSpPr>
            <p:cNvPr id="19687" name="Google Shape;19687;p90"/>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8" name="Google Shape;19688;p90"/>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9" name="Google Shape;19689;p90"/>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0" name="Google Shape;19690;p90"/>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1" name="Google Shape;19691;p90"/>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2" name="Google Shape;19692;p90"/>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3" name="Google Shape;19693;p90"/>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4" name="Google Shape;19694;p90"/>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5" name="Google Shape;19695;p90"/>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6" name="Google Shape;19696;p90"/>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7" name="Google Shape;19697;p90"/>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8" name="Google Shape;19698;p90"/>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9" name="Google Shape;19699;p90"/>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0" name="Google Shape;19700;p90"/>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1" name="Google Shape;19701;p90"/>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2" name="Google Shape;19702;p90"/>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3" name="Google Shape;19703;p90"/>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04" name="Google Shape;19704;p90"/>
          <p:cNvGrpSpPr/>
          <p:nvPr/>
        </p:nvGrpSpPr>
        <p:grpSpPr>
          <a:xfrm>
            <a:off x="6652077" y="1977458"/>
            <a:ext cx="235777" cy="347794"/>
            <a:chOff x="6652077" y="1977458"/>
            <a:chExt cx="235777" cy="347794"/>
          </a:xfrm>
        </p:grpSpPr>
        <p:sp>
          <p:nvSpPr>
            <p:cNvPr id="19705" name="Google Shape;19705;p90"/>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6" name="Google Shape;19706;p90"/>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7" name="Google Shape;19707;p90"/>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8" name="Google Shape;19708;p90"/>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9" name="Google Shape;19709;p90"/>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0" name="Google Shape;19710;p90"/>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1" name="Google Shape;19711;p90"/>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2" name="Google Shape;19712;p90"/>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3" name="Google Shape;19713;p90"/>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4" name="Google Shape;19714;p90"/>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5" name="Google Shape;19715;p90"/>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6" name="Google Shape;19716;p90"/>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7" name="Google Shape;19717;p90"/>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8" name="Google Shape;19718;p90"/>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9" name="Google Shape;19719;p90"/>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0" name="Google Shape;19720;p90"/>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21" name="Google Shape;19721;p90"/>
          <p:cNvGrpSpPr/>
          <p:nvPr/>
        </p:nvGrpSpPr>
        <p:grpSpPr>
          <a:xfrm>
            <a:off x="7072513" y="1997512"/>
            <a:ext cx="394352" cy="308053"/>
            <a:chOff x="7072513" y="1997512"/>
            <a:chExt cx="394352" cy="308053"/>
          </a:xfrm>
        </p:grpSpPr>
        <p:sp>
          <p:nvSpPr>
            <p:cNvPr id="19722" name="Google Shape;19722;p90"/>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3" name="Google Shape;19723;p90"/>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4" name="Google Shape;19724;p90"/>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5" name="Google Shape;19725;p90"/>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6" name="Google Shape;19726;p90"/>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7" name="Google Shape;19727;p90"/>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8" name="Google Shape;19728;p90"/>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9" name="Google Shape;19729;p90"/>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0" name="Google Shape;19730;p90"/>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1" name="Google Shape;19731;p90"/>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2" name="Google Shape;19732;p90"/>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33" name="Google Shape;19733;p90"/>
          <p:cNvGrpSpPr/>
          <p:nvPr/>
        </p:nvGrpSpPr>
        <p:grpSpPr>
          <a:xfrm>
            <a:off x="7576208" y="1977825"/>
            <a:ext cx="292534" cy="347453"/>
            <a:chOff x="7576208" y="1977825"/>
            <a:chExt cx="292534" cy="347453"/>
          </a:xfrm>
        </p:grpSpPr>
        <p:sp>
          <p:nvSpPr>
            <p:cNvPr id="19734" name="Google Shape;19734;p90"/>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5" name="Google Shape;19735;p90"/>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6" name="Google Shape;19736;p90"/>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7" name="Google Shape;19737;p90"/>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8" name="Google Shape;19738;p90"/>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9" name="Google Shape;19739;p90"/>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0" name="Google Shape;19740;p90"/>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1" name="Google Shape;19741;p90"/>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2" name="Google Shape;19742;p90"/>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3" name="Google Shape;19743;p90"/>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4" name="Google Shape;19744;p90"/>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5" name="Google Shape;19745;p90"/>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6" name="Google Shape;19746;p90"/>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47" name="Google Shape;19747;p90"/>
          <p:cNvGrpSpPr/>
          <p:nvPr/>
        </p:nvGrpSpPr>
        <p:grpSpPr>
          <a:xfrm>
            <a:off x="8023882" y="1977458"/>
            <a:ext cx="320557" cy="347794"/>
            <a:chOff x="8023882" y="1977458"/>
            <a:chExt cx="320557" cy="347794"/>
          </a:xfrm>
        </p:grpSpPr>
        <p:sp>
          <p:nvSpPr>
            <p:cNvPr id="19748" name="Google Shape;19748;p90"/>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9" name="Google Shape;19749;p90"/>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0" name="Google Shape;19750;p90"/>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1" name="Google Shape;19751;p90"/>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2" name="Google Shape;19752;p90"/>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3" name="Google Shape;19753;p90"/>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4" name="Google Shape;19754;p90"/>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5" name="Google Shape;19755;p90"/>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6" name="Google Shape;19756;p90"/>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7" name="Google Shape;19757;p90"/>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8" name="Google Shape;19758;p90"/>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9" name="Google Shape;19759;p90"/>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0" name="Google Shape;19760;p90"/>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1" name="Google Shape;19761;p90"/>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2" name="Google Shape;19762;p90"/>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3" name="Google Shape;19763;p90"/>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4" name="Google Shape;19764;p90"/>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5" name="Google Shape;19765;p90"/>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6" name="Google Shape;19766;p90"/>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7" name="Google Shape;19767;p90"/>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8" name="Google Shape;19768;p90"/>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9" name="Google Shape;19769;p90"/>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0" name="Google Shape;19770;p90"/>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1" name="Google Shape;19771;p90"/>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2" name="Google Shape;19772;p90"/>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3" name="Google Shape;19773;p90"/>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4" name="Google Shape;19774;p90"/>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5" name="Google Shape;19775;p90"/>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6" name="Google Shape;19776;p90"/>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7" name="Google Shape;19777;p90"/>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8" name="Google Shape;19778;p90"/>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9" name="Google Shape;19779;p90"/>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0" name="Google Shape;19780;p90"/>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1" name="Google Shape;19781;p90"/>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2" name="Google Shape;19782;p90"/>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3" name="Google Shape;19783;p90"/>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4" name="Google Shape;19784;p90"/>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5" name="Google Shape;19785;p90"/>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6" name="Google Shape;19786;p90"/>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7" name="Google Shape;19787;p90"/>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88" name="Google Shape;19788;p90"/>
          <p:cNvGrpSpPr/>
          <p:nvPr/>
        </p:nvGrpSpPr>
        <p:grpSpPr>
          <a:xfrm>
            <a:off x="5627674" y="2444819"/>
            <a:ext cx="345147" cy="342630"/>
            <a:chOff x="5627674" y="2444819"/>
            <a:chExt cx="345147" cy="342630"/>
          </a:xfrm>
        </p:grpSpPr>
        <p:sp>
          <p:nvSpPr>
            <p:cNvPr id="19789" name="Google Shape;19789;p90"/>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0" name="Google Shape;19790;p90"/>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1" name="Google Shape;19791;p90"/>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2" name="Google Shape;19792;p90"/>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3" name="Google Shape;19793;p90"/>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794" name="Google Shape;19794;p90"/>
          <p:cNvGrpSpPr/>
          <p:nvPr/>
        </p:nvGrpSpPr>
        <p:grpSpPr>
          <a:xfrm>
            <a:off x="4653996" y="2440257"/>
            <a:ext cx="396607" cy="348555"/>
            <a:chOff x="4653996" y="2440257"/>
            <a:chExt cx="396607" cy="348555"/>
          </a:xfrm>
        </p:grpSpPr>
        <p:sp>
          <p:nvSpPr>
            <p:cNvPr id="19795" name="Google Shape;19795;p90"/>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6" name="Google Shape;19796;p90"/>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7" name="Google Shape;19797;p90"/>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8" name="Google Shape;19798;p90"/>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9" name="Google Shape;19799;p90"/>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0" name="Google Shape;19800;p90"/>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1" name="Google Shape;19801;p90"/>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2" name="Google Shape;19802;p90"/>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3" name="Google Shape;19803;p90"/>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4" name="Google Shape;19804;p90"/>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5" name="Google Shape;19805;p90"/>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6" name="Google Shape;19806;p90"/>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7" name="Google Shape;19807;p90"/>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8" name="Google Shape;19808;p90"/>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9" name="Google Shape;19809;p90"/>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0" name="Google Shape;19810;p90"/>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1" name="Google Shape;19811;p90"/>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2" name="Google Shape;19812;p90"/>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13" name="Google Shape;19813;p90"/>
          <p:cNvGrpSpPr/>
          <p:nvPr/>
        </p:nvGrpSpPr>
        <p:grpSpPr>
          <a:xfrm>
            <a:off x="1854391" y="2895140"/>
            <a:ext cx="301630" cy="374271"/>
            <a:chOff x="1854391" y="2895140"/>
            <a:chExt cx="301630" cy="374271"/>
          </a:xfrm>
        </p:grpSpPr>
        <p:sp>
          <p:nvSpPr>
            <p:cNvPr id="19814" name="Google Shape;19814;p90"/>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5" name="Google Shape;19815;p90"/>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6" name="Google Shape;19816;p90"/>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7" name="Google Shape;19817;p90"/>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8" name="Google Shape;19818;p90"/>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9" name="Google Shape;19819;p90"/>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0" name="Google Shape;19820;p90"/>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1" name="Google Shape;19821;p90"/>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2" name="Google Shape;19822;p90"/>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3" name="Google Shape;19823;p90"/>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4" name="Google Shape;19824;p90"/>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5" name="Google Shape;19825;p90"/>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6" name="Google Shape;19826;p90"/>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7" name="Google Shape;19827;p90"/>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8" name="Google Shape;19828;p90"/>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9" name="Google Shape;19829;p90"/>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0" name="Google Shape;19830;p90"/>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1" name="Google Shape;19831;p90"/>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2" name="Google Shape;19832;p90"/>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3" name="Google Shape;19833;p90"/>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4" name="Google Shape;19834;p90"/>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5" name="Google Shape;19835;p90"/>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6" name="Google Shape;19836;p90"/>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7" name="Google Shape;19837;p90"/>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8" name="Google Shape;19838;p90"/>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9" name="Google Shape;19839;p90"/>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0" name="Google Shape;19840;p90"/>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1" name="Google Shape;19841;p90"/>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2" name="Google Shape;19842;p90"/>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3" name="Google Shape;19843;p90"/>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4" name="Google Shape;19844;p90"/>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5" name="Google Shape;19845;p90"/>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6" name="Google Shape;19846;p90"/>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7" name="Google Shape;19847;p90"/>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8" name="Google Shape;19848;p90"/>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9" name="Google Shape;19849;p90"/>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0" name="Google Shape;19850;p90"/>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1" name="Google Shape;19851;p90"/>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2" name="Google Shape;19852;p90"/>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3" name="Google Shape;19853;p90"/>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4" name="Google Shape;19854;p90"/>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5" name="Google Shape;19855;p90"/>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6" name="Google Shape;19856;p90"/>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7" name="Google Shape;19857;p90"/>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8" name="Google Shape;19858;p90"/>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9" name="Google Shape;19859;p90"/>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0" name="Google Shape;19860;p90"/>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1" name="Google Shape;19861;p90"/>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2" name="Google Shape;19862;p90"/>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63" name="Google Shape;19863;p90"/>
          <p:cNvGrpSpPr/>
          <p:nvPr/>
        </p:nvGrpSpPr>
        <p:grpSpPr>
          <a:xfrm>
            <a:off x="5172817" y="2438370"/>
            <a:ext cx="289519" cy="357651"/>
            <a:chOff x="5172817" y="2438370"/>
            <a:chExt cx="289519" cy="357651"/>
          </a:xfrm>
        </p:grpSpPr>
        <p:sp>
          <p:nvSpPr>
            <p:cNvPr id="19864" name="Google Shape;19864;p90"/>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5" name="Google Shape;19865;p90"/>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6" name="Google Shape;19866;p90"/>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7" name="Google Shape;19867;p90"/>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8" name="Google Shape;19868;p90"/>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9" name="Google Shape;19869;p90"/>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0" name="Google Shape;19870;p90"/>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1" name="Google Shape;19871;p90"/>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2" name="Google Shape;19872;p90"/>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3" name="Google Shape;19873;p90"/>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4" name="Google Shape;19874;p90"/>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75" name="Google Shape;19875;p90"/>
          <p:cNvGrpSpPr/>
          <p:nvPr/>
        </p:nvGrpSpPr>
        <p:grpSpPr>
          <a:xfrm>
            <a:off x="3234506" y="2484534"/>
            <a:ext cx="388297" cy="293321"/>
            <a:chOff x="3234506" y="2484534"/>
            <a:chExt cx="388297" cy="293321"/>
          </a:xfrm>
        </p:grpSpPr>
        <p:sp>
          <p:nvSpPr>
            <p:cNvPr id="19876" name="Google Shape;19876;p90"/>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7" name="Google Shape;19877;p90"/>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8" name="Google Shape;19878;p90"/>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9" name="Google Shape;19879;p90"/>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0" name="Google Shape;19880;p90"/>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1" name="Google Shape;19881;p90"/>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2" name="Google Shape;19882;p90"/>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3" name="Google Shape;19883;p90"/>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4" name="Google Shape;19884;p90"/>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5" name="Google Shape;19885;p90"/>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6" name="Google Shape;19886;p90"/>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7" name="Google Shape;19887;p90"/>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8" name="Google Shape;19888;p90"/>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9" name="Google Shape;19889;p90"/>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0" name="Google Shape;19890;p90"/>
            <p:cNvSpPr/>
            <p:nvPr/>
          </p:nvSpPr>
          <p:spPr>
            <a:xfrm>
              <a:off x="3263290"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1" name="Google Shape;19891;p90"/>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92" name="Google Shape;19892;p90"/>
          <p:cNvGrpSpPr/>
          <p:nvPr/>
        </p:nvGrpSpPr>
        <p:grpSpPr>
          <a:xfrm>
            <a:off x="6065149" y="3367036"/>
            <a:ext cx="362554" cy="356498"/>
            <a:chOff x="6065149" y="3367036"/>
            <a:chExt cx="362554" cy="356498"/>
          </a:xfrm>
        </p:grpSpPr>
        <p:sp>
          <p:nvSpPr>
            <p:cNvPr id="19893" name="Google Shape;19893;p90"/>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4" name="Google Shape;19894;p90"/>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5" name="Google Shape;19895;p90"/>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6" name="Google Shape;19896;p90"/>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7" name="Google Shape;19897;p90"/>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98" name="Google Shape;19898;p90"/>
          <p:cNvGrpSpPr/>
          <p:nvPr/>
        </p:nvGrpSpPr>
        <p:grpSpPr>
          <a:xfrm>
            <a:off x="2866317" y="3817357"/>
            <a:ext cx="362920" cy="356866"/>
            <a:chOff x="2866317" y="3817357"/>
            <a:chExt cx="362920" cy="356866"/>
          </a:xfrm>
        </p:grpSpPr>
        <p:sp>
          <p:nvSpPr>
            <p:cNvPr id="19899" name="Google Shape;19899;p9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0" name="Google Shape;19900;p9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1" name="Google Shape;19901;p9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02" name="Google Shape;19902;p90"/>
          <p:cNvGrpSpPr/>
          <p:nvPr/>
        </p:nvGrpSpPr>
        <p:grpSpPr>
          <a:xfrm>
            <a:off x="6540821" y="3367036"/>
            <a:ext cx="362552" cy="356498"/>
            <a:chOff x="6540821" y="3367036"/>
            <a:chExt cx="362552" cy="356498"/>
          </a:xfrm>
        </p:grpSpPr>
        <p:sp>
          <p:nvSpPr>
            <p:cNvPr id="19903" name="Google Shape;19903;p90"/>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4" name="Google Shape;19904;p90"/>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5" name="Google Shape;19905;p90"/>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6" name="Google Shape;19906;p90"/>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7" name="Google Shape;19907;p90"/>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8" name="Google Shape;19908;p90"/>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9" name="Google Shape;19909;p90"/>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10" name="Google Shape;19910;p90"/>
          <p:cNvGrpSpPr/>
          <p:nvPr/>
        </p:nvGrpSpPr>
        <p:grpSpPr>
          <a:xfrm>
            <a:off x="2302458" y="2474704"/>
            <a:ext cx="354479" cy="312561"/>
            <a:chOff x="2302458" y="2474704"/>
            <a:chExt cx="354479" cy="312561"/>
          </a:xfrm>
        </p:grpSpPr>
        <p:sp>
          <p:nvSpPr>
            <p:cNvPr id="19911" name="Google Shape;19911;p90"/>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2" name="Google Shape;19912;p90"/>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3" name="Google Shape;19913;p90"/>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4" name="Google Shape;19914;p90"/>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5" name="Google Shape;19915;p90"/>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6" name="Google Shape;19916;p90"/>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7" name="Google Shape;19917;p90"/>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8" name="Google Shape;19918;p90"/>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9" name="Google Shape;19919;p90"/>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0" name="Google Shape;19920;p90"/>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1" name="Google Shape;19921;p90"/>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2" name="Google Shape;19922;p90"/>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23" name="Google Shape;19923;p90"/>
          <p:cNvGrpSpPr/>
          <p:nvPr/>
        </p:nvGrpSpPr>
        <p:grpSpPr>
          <a:xfrm>
            <a:off x="2831110" y="2442538"/>
            <a:ext cx="246001" cy="348922"/>
            <a:chOff x="2831110" y="2442538"/>
            <a:chExt cx="246001" cy="348922"/>
          </a:xfrm>
        </p:grpSpPr>
        <p:sp>
          <p:nvSpPr>
            <p:cNvPr id="19924" name="Google Shape;19924;p90"/>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5" name="Google Shape;19925;p90"/>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6" name="Google Shape;19926;p90"/>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7" name="Google Shape;19927;p90"/>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8" name="Google Shape;19928;p90"/>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9" name="Google Shape;19929;p90"/>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0" name="Google Shape;19930;p90"/>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1" name="Google Shape;19931;p90"/>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2" name="Google Shape;19932;p90"/>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3" name="Google Shape;19933;p90"/>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4" name="Google Shape;19934;p90"/>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5" name="Google Shape;19935;p90"/>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6" name="Google Shape;19936;p90"/>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7" name="Google Shape;19937;p90"/>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38" name="Google Shape;19938;p90"/>
          <p:cNvGrpSpPr/>
          <p:nvPr/>
        </p:nvGrpSpPr>
        <p:grpSpPr>
          <a:xfrm>
            <a:off x="3314750" y="3817357"/>
            <a:ext cx="362921" cy="356865"/>
            <a:chOff x="3314750" y="3817357"/>
            <a:chExt cx="362921" cy="356865"/>
          </a:xfrm>
        </p:grpSpPr>
        <p:sp>
          <p:nvSpPr>
            <p:cNvPr id="19939" name="Google Shape;19939;p9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0" name="Google Shape;19940;p9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1" name="Google Shape;19941;p90"/>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2" name="Google Shape;19942;p90"/>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3" name="Google Shape;19943;p90"/>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44" name="Google Shape;19944;p90"/>
          <p:cNvGrpSpPr/>
          <p:nvPr/>
        </p:nvGrpSpPr>
        <p:grpSpPr>
          <a:xfrm>
            <a:off x="7016492" y="3367036"/>
            <a:ext cx="362946" cy="356498"/>
            <a:chOff x="7016492" y="3367036"/>
            <a:chExt cx="362946" cy="356498"/>
          </a:xfrm>
        </p:grpSpPr>
        <p:sp>
          <p:nvSpPr>
            <p:cNvPr id="19945" name="Google Shape;19945;p90"/>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6" name="Google Shape;19946;p90"/>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7" name="Google Shape;19947;p90"/>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8" name="Google Shape;19948;p90"/>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9" name="Google Shape;19949;p90"/>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0" name="Google Shape;19950;p90"/>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51" name="Google Shape;19951;p90"/>
          <p:cNvGrpSpPr/>
          <p:nvPr/>
        </p:nvGrpSpPr>
        <p:grpSpPr>
          <a:xfrm>
            <a:off x="3763184" y="3817357"/>
            <a:ext cx="363313" cy="356576"/>
            <a:chOff x="3763184" y="3817357"/>
            <a:chExt cx="363313" cy="356576"/>
          </a:xfrm>
        </p:grpSpPr>
        <p:sp>
          <p:nvSpPr>
            <p:cNvPr id="19952" name="Google Shape;19952;p90"/>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3" name="Google Shape;19953;p90"/>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4" name="Google Shape;19954;p90"/>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5" name="Google Shape;19955;p90"/>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6" name="Google Shape;19956;p90"/>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57" name="Google Shape;19957;p90"/>
          <p:cNvGrpSpPr/>
          <p:nvPr/>
        </p:nvGrpSpPr>
        <p:grpSpPr>
          <a:xfrm>
            <a:off x="5108852" y="3817357"/>
            <a:ext cx="362947" cy="356576"/>
            <a:chOff x="5108852" y="3817357"/>
            <a:chExt cx="362947" cy="356576"/>
          </a:xfrm>
        </p:grpSpPr>
        <p:sp>
          <p:nvSpPr>
            <p:cNvPr id="19958" name="Google Shape;19958;p90"/>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9" name="Google Shape;19959;p90"/>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0" name="Google Shape;19960;p90"/>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1" name="Google Shape;19961;p90"/>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62" name="Google Shape;19962;p90"/>
          <p:cNvGrpSpPr/>
          <p:nvPr/>
        </p:nvGrpSpPr>
        <p:grpSpPr>
          <a:xfrm>
            <a:off x="6005720" y="3817357"/>
            <a:ext cx="362947" cy="356576"/>
            <a:chOff x="6005720" y="3817357"/>
            <a:chExt cx="362947" cy="356576"/>
          </a:xfrm>
        </p:grpSpPr>
        <p:sp>
          <p:nvSpPr>
            <p:cNvPr id="19963" name="Google Shape;19963;p90"/>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4" name="Google Shape;19964;p90"/>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5" name="Google Shape;19965;p90"/>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6" name="Google Shape;19966;p90"/>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67" name="Google Shape;19967;p90"/>
          <p:cNvGrpSpPr/>
          <p:nvPr/>
        </p:nvGrpSpPr>
        <p:grpSpPr>
          <a:xfrm>
            <a:off x="5589452" y="3367036"/>
            <a:ext cx="362579" cy="356498"/>
            <a:chOff x="5589452" y="3367036"/>
            <a:chExt cx="362579" cy="356498"/>
          </a:xfrm>
        </p:grpSpPr>
        <p:sp>
          <p:nvSpPr>
            <p:cNvPr id="19968" name="Google Shape;19968;p90"/>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9" name="Google Shape;19969;p90"/>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0" name="Google Shape;19970;p90"/>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71" name="Google Shape;19971;p90"/>
          <p:cNvGrpSpPr/>
          <p:nvPr/>
        </p:nvGrpSpPr>
        <p:grpSpPr>
          <a:xfrm>
            <a:off x="4211985" y="3817357"/>
            <a:ext cx="362946" cy="356576"/>
            <a:chOff x="4211985" y="3817357"/>
            <a:chExt cx="362946" cy="356576"/>
          </a:xfrm>
        </p:grpSpPr>
        <p:sp>
          <p:nvSpPr>
            <p:cNvPr id="19972" name="Google Shape;19972;p90"/>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3" name="Google Shape;19973;p90"/>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4" name="Google Shape;19974;p90"/>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75" name="Google Shape;19975;p90"/>
          <p:cNvGrpSpPr/>
          <p:nvPr/>
        </p:nvGrpSpPr>
        <p:grpSpPr>
          <a:xfrm>
            <a:off x="4660419" y="3817357"/>
            <a:ext cx="362946" cy="356576"/>
            <a:chOff x="4660419" y="3817357"/>
            <a:chExt cx="362946" cy="356576"/>
          </a:xfrm>
        </p:grpSpPr>
        <p:sp>
          <p:nvSpPr>
            <p:cNvPr id="19976" name="Google Shape;19976;p90"/>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7" name="Google Shape;19977;p90"/>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8" name="Google Shape;19978;p90"/>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9" name="Google Shape;19979;p90"/>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0" name="Google Shape;19980;p90"/>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81" name="Google Shape;19981;p90"/>
          <p:cNvGrpSpPr/>
          <p:nvPr/>
        </p:nvGrpSpPr>
        <p:grpSpPr>
          <a:xfrm>
            <a:off x="5557286" y="3817357"/>
            <a:ext cx="362947" cy="356576"/>
            <a:chOff x="5557286" y="3817357"/>
            <a:chExt cx="362947" cy="356576"/>
          </a:xfrm>
        </p:grpSpPr>
        <p:sp>
          <p:nvSpPr>
            <p:cNvPr id="19982" name="Google Shape;19982;p90"/>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3" name="Google Shape;19983;p90"/>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4" name="Google Shape;19984;p90"/>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5" name="Google Shape;19985;p90"/>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86" name="Google Shape;19986;p90"/>
          <p:cNvGrpSpPr/>
          <p:nvPr/>
        </p:nvGrpSpPr>
        <p:grpSpPr>
          <a:xfrm>
            <a:off x="7488021" y="3362475"/>
            <a:ext cx="372018" cy="365621"/>
            <a:chOff x="7488021" y="3362475"/>
            <a:chExt cx="372018" cy="365621"/>
          </a:xfrm>
        </p:grpSpPr>
        <p:sp>
          <p:nvSpPr>
            <p:cNvPr id="19987" name="Google Shape;19987;p90"/>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8" name="Google Shape;19988;p90"/>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9" name="Google Shape;19989;p90"/>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0" name="Google Shape;19990;p90"/>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1" name="Google Shape;19991;p90"/>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2" name="Google Shape;19992;p90"/>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3" name="Google Shape;19993;p90"/>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4" name="Google Shape;19994;p90"/>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5" name="Google Shape;19995;p90"/>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6" name="Google Shape;19996;p90"/>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997" name="Google Shape;19997;p90"/>
          <p:cNvGrpSpPr/>
          <p:nvPr/>
        </p:nvGrpSpPr>
        <p:grpSpPr>
          <a:xfrm>
            <a:off x="5113781" y="3367036"/>
            <a:ext cx="362553" cy="356498"/>
            <a:chOff x="5113781" y="3367036"/>
            <a:chExt cx="362553" cy="356498"/>
          </a:xfrm>
        </p:grpSpPr>
        <p:sp>
          <p:nvSpPr>
            <p:cNvPr id="19998" name="Google Shape;19998;p90"/>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9" name="Google Shape;19999;p90"/>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000" name="Google Shape;20000;p90"/>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0001" name="Google Shape;20001;p90"/>
          <p:cNvGrpSpPr/>
          <p:nvPr/>
        </p:nvGrpSpPr>
        <p:grpSpPr>
          <a:xfrm>
            <a:off x="7968621" y="3365489"/>
            <a:ext cx="375818" cy="357652"/>
            <a:chOff x="7968621" y="3365489"/>
            <a:chExt cx="375818" cy="357652"/>
          </a:xfrm>
        </p:grpSpPr>
        <p:sp>
          <p:nvSpPr>
            <p:cNvPr id="20002" name="Google Shape;20002;p90"/>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3" name="Google Shape;20003;p90"/>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4" name="Google Shape;20004;p90"/>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5" name="Google Shape;20005;p90"/>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6" name="Google Shape;20006;p90"/>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7" name="Google Shape;20007;p90"/>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8" name="Google Shape;20008;p90"/>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9" name="Google Shape;20009;p90"/>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0" name="Google Shape;20010;p90"/>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1" name="Google Shape;20011;p90"/>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2" name="Google Shape;20012;p90"/>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3" name="Google Shape;20013;p90"/>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38"/>
          <p:cNvSpPr txBox="1">
            <a:spLocks noGrp="1"/>
          </p:cNvSpPr>
          <p:nvPr>
            <p:ph type="title"/>
          </p:nvPr>
        </p:nvSpPr>
        <p:spPr>
          <a:xfrm>
            <a:off x="1359262" y="683180"/>
            <a:ext cx="6495900" cy="17138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smtClean="0"/>
              <a:t>Đúng vậy, nó là một cái rương lớn!</a:t>
            </a:r>
            <a:endParaRPr sz="3200"/>
          </a:p>
        </p:txBody>
      </p:sp>
      <p:sp>
        <p:nvSpPr>
          <p:cNvPr id="1365" name="Google Shape;1365;p38"/>
          <p:cNvSpPr/>
          <p:nvPr/>
        </p:nvSpPr>
        <p:spPr>
          <a:xfrm>
            <a:off x="4131750" y="1409324"/>
            <a:ext cx="880511" cy="649603"/>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nvGrpSpPr>
          <p:cNvPr id="1366" name="Google Shape;1366;p38"/>
          <p:cNvGrpSpPr/>
          <p:nvPr/>
        </p:nvGrpSpPr>
        <p:grpSpPr>
          <a:xfrm>
            <a:off x="881041" y="3923377"/>
            <a:ext cx="691552" cy="759744"/>
            <a:chOff x="6943641" y="462327"/>
            <a:chExt cx="691552" cy="759744"/>
          </a:xfrm>
        </p:grpSpPr>
        <p:sp>
          <p:nvSpPr>
            <p:cNvPr id="1367" name="Google Shape;1367;p38"/>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8"/>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38"/>
            <p:cNvGrpSpPr/>
            <p:nvPr/>
          </p:nvGrpSpPr>
          <p:grpSpPr>
            <a:xfrm>
              <a:off x="6943641" y="462327"/>
              <a:ext cx="691552" cy="759744"/>
              <a:chOff x="7216391" y="426902"/>
              <a:chExt cx="691552" cy="759744"/>
            </a:xfrm>
          </p:grpSpPr>
          <p:sp>
            <p:nvSpPr>
              <p:cNvPr id="1370" name="Google Shape;1370;p38"/>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8"/>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8"/>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8"/>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4" name="Google Shape;1374;p38"/>
          <p:cNvGrpSpPr/>
          <p:nvPr/>
        </p:nvGrpSpPr>
        <p:grpSpPr>
          <a:xfrm>
            <a:off x="8184734" y="4128451"/>
            <a:ext cx="635357" cy="635357"/>
            <a:chOff x="3922789" y="109320"/>
            <a:chExt cx="683400" cy="683400"/>
          </a:xfrm>
        </p:grpSpPr>
        <p:sp>
          <p:nvSpPr>
            <p:cNvPr id="1375" name="Google Shape;1375;p38"/>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8"/>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 name="Google Shape;1377;p38"/>
            <p:cNvGrpSpPr/>
            <p:nvPr/>
          </p:nvGrpSpPr>
          <p:grpSpPr>
            <a:xfrm rot="1625114">
              <a:off x="4079249" y="423580"/>
              <a:ext cx="368338" cy="58798"/>
              <a:chOff x="4083986" y="424038"/>
              <a:chExt cx="368350" cy="58800"/>
            </a:xfrm>
          </p:grpSpPr>
          <p:sp>
            <p:nvSpPr>
              <p:cNvPr id="1378" name="Google Shape;1378;p38"/>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8"/>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0" name="Google Shape;1380;p38"/>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38"/>
          <p:cNvGrpSpPr/>
          <p:nvPr/>
        </p:nvGrpSpPr>
        <p:grpSpPr>
          <a:xfrm rot="-1875844">
            <a:off x="577367" y="909638"/>
            <a:ext cx="509797" cy="508805"/>
            <a:chOff x="-1158200" y="1575175"/>
            <a:chExt cx="491503" cy="490546"/>
          </a:xfrm>
        </p:grpSpPr>
        <p:sp>
          <p:nvSpPr>
            <p:cNvPr id="1382" name="Google Shape;1382;p3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4" name="Google Shape;1384;p38"/>
            <p:cNvGrpSpPr/>
            <p:nvPr/>
          </p:nvGrpSpPr>
          <p:grpSpPr>
            <a:xfrm>
              <a:off x="-1023447" y="1674407"/>
              <a:ext cx="221998" cy="292083"/>
              <a:chOff x="-1023443" y="1674418"/>
              <a:chExt cx="221998" cy="292083"/>
            </a:xfrm>
          </p:grpSpPr>
          <p:sp>
            <p:nvSpPr>
              <p:cNvPr id="1385" name="Google Shape;1385;p3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0" name="Google Shape;1390;p38"/>
          <p:cNvGrpSpPr/>
          <p:nvPr/>
        </p:nvGrpSpPr>
        <p:grpSpPr>
          <a:xfrm rot="721541">
            <a:off x="1061928" y="1301152"/>
            <a:ext cx="358807" cy="358167"/>
            <a:chOff x="-1158200" y="1575175"/>
            <a:chExt cx="491503" cy="490546"/>
          </a:xfrm>
        </p:grpSpPr>
        <p:sp>
          <p:nvSpPr>
            <p:cNvPr id="1391" name="Google Shape;1391;p38"/>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8"/>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 name="Google Shape;1393;p38"/>
            <p:cNvGrpSpPr/>
            <p:nvPr/>
          </p:nvGrpSpPr>
          <p:grpSpPr>
            <a:xfrm>
              <a:off x="-1023447" y="1674407"/>
              <a:ext cx="221998" cy="292083"/>
              <a:chOff x="-1023443" y="1674418"/>
              <a:chExt cx="221998" cy="292083"/>
            </a:xfrm>
          </p:grpSpPr>
          <p:sp>
            <p:nvSpPr>
              <p:cNvPr id="1394" name="Google Shape;1394;p38"/>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8"/>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8"/>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8"/>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8"/>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9" name="Google Shape;1399;p38"/>
          <p:cNvGrpSpPr/>
          <p:nvPr/>
        </p:nvGrpSpPr>
        <p:grpSpPr>
          <a:xfrm>
            <a:off x="7758663" y="211475"/>
            <a:ext cx="392112" cy="392100"/>
            <a:chOff x="7758663" y="211475"/>
            <a:chExt cx="392112" cy="392100"/>
          </a:xfrm>
        </p:grpSpPr>
        <p:sp>
          <p:nvSpPr>
            <p:cNvPr id="1400" name="Google Shape;1400;p38"/>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8"/>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8">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38"/>
          <p:cNvGrpSpPr/>
          <p:nvPr/>
        </p:nvGrpSpPr>
        <p:grpSpPr>
          <a:xfrm>
            <a:off x="8312201" y="211475"/>
            <a:ext cx="392112" cy="392100"/>
            <a:chOff x="8312201" y="211475"/>
            <a:chExt cx="392112" cy="392100"/>
          </a:xfrm>
        </p:grpSpPr>
        <p:grpSp>
          <p:nvGrpSpPr>
            <p:cNvPr id="1404" name="Google Shape;1404;p38"/>
            <p:cNvGrpSpPr/>
            <p:nvPr/>
          </p:nvGrpSpPr>
          <p:grpSpPr>
            <a:xfrm>
              <a:off x="8312201" y="220550"/>
              <a:ext cx="380430" cy="373923"/>
              <a:chOff x="4932401" y="4252000"/>
              <a:chExt cx="380430" cy="373923"/>
            </a:xfrm>
          </p:grpSpPr>
          <p:sp>
            <p:nvSpPr>
              <p:cNvPr id="1405" name="Google Shape;1405;p38"/>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8"/>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7" name="Google Shape;1407;p38">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 name="Google Shape;1408;p38"/>
          <p:cNvGrpSpPr/>
          <p:nvPr/>
        </p:nvGrpSpPr>
        <p:grpSpPr>
          <a:xfrm>
            <a:off x="7205125" y="211475"/>
            <a:ext cx="392112" cy="392100"/>
            <a:chOff x="7205125" y="211475"/>
            <a:chExt cx="392112" cy="392100"/>
          </a:xfrm>
        </p:grpSpPr>
        <p:sp>
          <p:nvSpPr>
            <p:cNvPr id="1409" name="Google Shape;1409;p38"/>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8">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8"/>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8"/>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 name="Google Shape;1413;p38"/>
          <p:cNvGrpSpPr/>
          <p:nvPr/>
        </p:nvGrpSpPr>
        <p:grpSpPr>
          <a:xfrm>
            <a:off x="3644143" y="1848016"/>
            <a:ext cx="1986831" cy="2826533"/>
            <a:chOff x="3644143" y="1848016"/>
            <a:chExt cx="1986831" cy="2826533"/>
          </a:xfrm>
        </p:grpSpPr>
        <p:sp>
          <p:nvSpPr>
            <p:cNvPr id="1414" name="Google Shape;1414;p38"/>
            <p:cNvSpPr/>
            <p:nvPr/>
          </p:nvSpPr>
          <p:spPr>
            <a:xfrm>
              <a:off x="3644143" y="4412775"/>
              <a:ext cx="1808094" cy="261774"/>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8"/>
            <p:cNvSpPr/>
            <p:nvPr/>
          </p:nvSpPr>
          <p:spPr>
            <a:xfrm>
              <a:off x="4929870" y="4263926"/>
              <a:ext cx="213223" cy="271308"/>
            </a:xfrm>
            <a:custGeom>
              <a:avLst/>
              <a:gdLst/>
              <a:ahLst/>
              <a:cxnLst/>
              <a:rect l="l" t="t" r="r" b="b"/>
              <a:pathLst>
                <a:path w="4963" h="6315" extrusionOk="0">
                  <a:moveTo>
                    <a:pt x="1118" y="0"/>
                  </a:moveTo>
                  <a:cubicBezTo>
                    <a:pt x="1069" y="0"/>
                    <a:pt x="1034" y="7"/>
                    <a:pt x="1014" y="20"/>
                  </a:cubicBezTo>
                  <a:cubicBezTo>
                    <a:pt x="782" y="168"/>
                    <a:pt x="0" y="632"/>
                    <a:pt x="465" y="865"/>
                  </a:cubicBezTo>
                  <a:cubicBezTo>
                    <a:pt x="465" y="865"/>
                    <a:pt x="1099" y="1055"/>
                    <a:pt x="1690" y="1351"/>
                  </a:cubicBezTo>
                  <a:cubicBezTo>
                    <a:pt x="2218" y="1604"/>
                    <a:pt x="2704" y="1942"/>
                    <a:pt x="2725" y="2322"/>
                  </a:cubicBezTo>
                  <a:cubicBezTo>
                    <a:pt x="2810" y="3125"/>
                    <a:pt x="676" y="5237"/>
                    <a:pt x="2831" y="6167"/>
                  </a:cubicBezTo>
                  <a:cubicBezTo>
                    <a:pt x="3064" y="6268"/>
                    <a:pt x="3272" y="6314"/>
                    <a:pt x="3456" y="6314"/>
                  </a:cubicBezTo>
                  <a:cubicBezTo>
                    <a:pt x="4963" y="6314"/>
                    <a:pt x="4930" y="3245"/>
                    <a:pt x="4479" y="2153"/>
                  </a:cubicBezTo>
                  <a:cubicBezTo>
                    <a:pt x="4183" y="1435"/>
                    <a:pt x="3401" y="886"/>
                    <a:pt x="2662" y="506"/>
                  </a:cubicBezTo>
                  <a:cubicBezTo>
                    <a:pt x="2004" y="185"/>
                    <a:pt x="1375" y="0"/>
                    <a:pt x="1118"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8"/>
            <p:cNvSpPr/>
            <p:nvPr/>
          </p:nvSpPr>
          <p:spPr>
            <a:xfrm>
              <a:off x="4929870" y="4263926"/>
              <a:ext cx="114366" cy="58042"/>
            </a:xfrm>
            <a:custGeom>
              <a:avLst/>
              <a:gdLst/>
              <a:ahLst/>
              <a:cxnLst/>
              <a:rect l="l" t="t" r="r" b="b"/>
              <a:pathLst>
                <a:path w="2662" h="1351" extrusionOk="0">
                  <a:moveTo>
                    <a:pt x="1118" y="0"/>
                  </a:moveTo>
                  <a:cubicBezTo>
                    <a:pt x="1069" y="0"/>
                    <a:pt x="1034" y="7"/>
                    <a:pt x="1014" y="20"/>
                  </a:cubicBezTo>
                  <a:cubicBezTo>
                    <a:pt x="782" y="168"/>
                    <a:pt x="0" y="632"/>
                    <a:pt x="465" y="865"/>
                  </a:cubicBezTo>
                  <a:cubicBezTo>
                    <a:pt x="465" y="865"/>
                    <a:pt x="1099" y="1055"/>
                    <a:pt x="1690" y="1351"/>
                  </a:cubicBezTo>
                  <a:cubicBezTo>
                    <a:pt x="2049" y="1076"/>
                    <a:pt x="2387" y="801"/>
                    <a:pt x="2662" y="506"/>
                  </a:cubicBezTo>
                  <a:cubicBezTo>
                    <a:pt x="2004" y="185"/>
                    <a:pt x="1375" y="0"/>
                    <a:pt x="1118"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8"/>
            <p:cNvSpPr/>
            <p:nvPr/>
          </p:nvSpPr>
          <p:spPr>
            <a:xfrm>
              <a:off x="5020610" y="4149772"/>
              <a:ext cx="305893" cy="220312"/>
            </a:xfrm>
            <a:custGeom>
              <a:avLst/>
              <a:gdLst/>
              <a:ahLst/>
              <a:cxnLst/>
              <a:rect l="l" t="t" r="r" b="b"/>
              <a:pathLst>
                <a:path w="7120" h="5128"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514" y="1219"/>
                    <a:pt x="3021" y="1346"/>
                    <a:pt x="3169" y="1642"/>
                  </a:cubicBezTo>
                  <a:cubicBezTo>
                    <a:pt x="3548" y="2357"/>
                    <a:pt x="2459" y="5127"/>
                    <a:pt x="4769" y="5127"/>
                  </a:cubicBezTo>
                  <a:cubicBezTo>
                    <a:pt x="4778" y="5127"/>
                    <a:pt x="4787" y="5127"/>
                    <a:pt x="4796" y="5127"/>
                  </a:cubicBezTo>
                  <a:cubicBezTo>
                    <a:pt x="7120" y="5127"/>
                    <a:pt x="5662" y="1705"/>
                    <a:pt x="4690" y="797"/>
                  </a:cubicBezTo>
                  <a:cubicBezTo>
                    <a:pt x="4162" y="290"/>
                    <a:pt x="3296" y="79"/>
                    <a:pt x="2493" y="15"/>
                  </a:cubicBezTo>
                  <a:cubicBezTo>
                    <a:pt x="2344" y="5"/>
                    <a:pt x="2196" y="0"/>
                    <a:pt x="205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8"/>
            <p:cNvSpPr/>
            <p:nvPr/>
          </p:nvSpPr>
          <p:spPr>
            <a:xfrm>
              <a:off x="5020610" y="4149772"/>
              <a:ext cx="107148" cy="52414"/>
            </a:xfrm>
            <a:custGeom>
              <a:avLst/>
              <a:gdLst/>
              <a:ahLst/>
              <a:cxnLst/>
              <a:rect l="l" t="t" r="r" b="b"/>
              <a:pathLst>
                <a:path w="2494" h="1220"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219" y="776"/>
                    <a:pt x="2367" y="395"/>
                    <a:pt x="2493" y="15"/>
                  </a:cubicBezTo>
                  <a:cubicBezTo>
                    <a:pt x="2344" y="5"/>
                    <a:pt x="2196" y="0"/>
                    <a:pt x="2054"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8"/>
            <p:cNvSpPr/>
            <p:nvPr/>
          </p:nvSpPr>
          <p:spPr>
            <a:xfrm>
              <a:off x="5038783" y="4033684"/>
              <a:ext cx="332916" cy="134129"/>
            </a:xfrm>
            <a:custGeom>
              <a:avLst/>
              <a:gdLst/>
              <a:ahLst/>
              <a:cxnLst/>
              <a:rect l="l" t="t" r="r" b="b"/>
              <a:pathLst>
                <a:path w="7749" h="3122" extrusionOk="0">
                  <a:moveTo>
                    <a:pt x="4856" y="0"/>
                  </a:moveTo>
                  <a:cubicBezTo>
                    <a:pt x="4201" y="0"/>
                    <a:pt x="3415" y="140"/>
                    <a:pt x="2493" y="478"/>
                  </a:cubicBezTo>
                  <a:cubicBezTo>
                    <a:pt x="2070" y="647"/>
                    <a:pt x="1606" y="837"/>
                    <a:pt x="1120" y="1091"/>
                  </a:cubicBezTo>
                  <a:cubicBezTo>
                    <a:pt x="1120" y="1091"/>
                    <a:pt x="0" y="1915"/>
                    <a:pt x="613" y="2062"/>
                  </a:cubicBezTo>
                  <a:cubicBezTo>
                    <a:pt x="613" y="2062"/>
                    <a:pt x="1373" y="1957"/>
                    <a:pt x="2282" y="1957"/>
                  </a:cubicBezTo>
                  <a:cubicBezTo>
                    <a:pt x="3169" y="1957"/>
                    <a:pt x="4183" y="2041"/>
                    <a:pt x="4732" y="2400"/>
                  </a:cubicBezTo>
                  <a:cubicBezTo>
                    <a:pt x="5371" y="2791"/>
                    <a:pt x="5858" y="3122"/>
                    <a:pt x="6288" y="3122"/>
                  </a:cubicBezTo>
                  <a:cubicBezTo>
                    <a:pt x="6626" y="3122"/>
                    <a:pt x="6930" y="2918"/>
                    <a:pt x="7246" y="2379"/>
                  </a:cubicBezTo>
                  <a:cubicBezTo>
                    <a:pt x="7748" y="1520"/>
                    <a:pt x="7019" y="0"/>
                    <a:pt x="485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8"/>
            <p:cNvSpPr/>
            <p:nvPr/>
          </p:nvSpPr>
          <p:spPr>
            <a:xfrm>
              <a:off x="5038783" y="4054220"/>
              <a:ext cx="107106" cy="68096"/>
            </a:xfrm>
            <a:custGeom>
              <a:avLst/>
              <a:gdLst/>
              <a:ahLst/>
              <a:cxnLst/>
              <a:rect l="l" t="t" r="r" b="b"/>
              <a:pathLst>
                <a:path w="2493" h="1585" extrusionOk="0">
                  <a:moveTo>
                    <a:pt x="2493" y="0"/>
                  </a:moveTo>
                  <a:lnTo>
                    <a:pt x="2493" y="0"/>
                  </a:lnTo>
                  <a:cubicBezTo>
                    <a:pt x="2070" y="169"/>
                    <a:pt x="1606" y="359"/>
                    <a:pt x="1120" y="613"/>
                  </a:cubicBezTo>
                  <a:cubicBezTo>
                    <a:pt x="1120" y="613"/>
                    <a:pt x="0" y="1437"/>
                    <a:pt x="613" y="1584"/>
                  </a:cubicBezTo>
                  <a:cubicBezTo>
                    <a:pt x="613" y="1584"/>
                    <a:pt x="1373" y="1479"/>
                    <a:pt x="2282" y="1479"/>
                  </a:cubicBezTo>
                  <a:cubicBezTo>
                    <a:pt x="2429" y="866"/>
                    <a:pt x="2472" y="338"/>
                    <a:pt x="2493"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8"/>
            <p:cNvSpPr/>
            <p:nvPr/>
          </p:nvSpPr>
          <p:spPr>
            <a:xfrm>
              <a:off x="3859774" y="4247213"/>
              <a:ext cx="250600" cy="252491"/>
            </a:xfrm>
            <a:custGeom>
              <a:avLst/>
              <a:gdLst/>
              <a:ahLst/>
              <a:cxnLst/>
              <a:rect l="l" t="t" r="r" b="b"/>
              <a:pathLst>
                <a:path w="5833" h="5877" extrusionOk="0">
                  <a:moveTo>
                    <a:pt x="4676" y="1"/>
                  </a:moveTo>
                  <a:cubicBezTo>
                    <a:pt x="4356" y="1"/>
                    <a:pt x="3805" y="85"/>
                    <a:pt x="3234" y="261"/>
                  </a:cubicBezTo>
                  <a:cubicBezTo>
                    <a:pt x="2453" y="514"/>
                    <a:pt x="1587" y="937"/>
                    <a:pt x="1185" y="1592"/>
                  </a:cubicBezTo>
                  <a:cubicBezTo>
                    <a:pt x="538" y="2651"/>
                    <a:pt x="0" y="5877"/>
                    <a:pt x="1735" y="5877"/>
                  </a:cubicBezTo>
                  <a:cubicBezTo>
                    <a:pt x="1869" y="5877"/>
                    <a:pt x="2016" y="5857"/>
                    <a:pt x="2178" y="5817"/>
                  </a:cubicBezTo>
                  <a:cubicBezTo>
                    <a:pt x="4438" y="5246"/>
                    <a:pt x="2685" y="2817"/>
                    <a:pt x="2875" y="2035"/>
                  </a:cubicBezTo>
                  <a:cubicBezTo>
                    <a:pt x="2960" y="1676"/>
                    <a:pt x="3509" y="1423"/>
                    <a:pt x="4058" y="1254"/>
                  </a:cubicBezTo>
                  <a:cubicBezTo>
                    <a:pt x="4692" y="1043"/>
                    <a:pt x="5347" y="958"/>
                    <a:pt x="5347" y="958"/>
                  </a:cubicBezTo>
                  <a:cubicBezTo>
                    <a:pt x="5832" y="831"/>
                    <a:pt x="5135" y="240"/>
                    <a:pt x="4945" y="50"/>
                  </a:cubicBezTo>
                  <a:cubicBezTo>
                    <a:pt x="4913" y="17"/>
                    <a:pt x="4817" y="1"/>
                    <a:pt x="4676"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8"/>
            <p:cNvSpPr/>
            <p:nvPr/>
          </p:nvSpPr>
          <p:spPr>
            <a:xfrm>
              <a:off x="3998718" y="4247213"/>
              <a:ext cx="111660" cy="53875"/>
            </a:xfrm>
            <a:custGeom>
              <a:avLst/>
              <a:gdLst/>
              <a:ahLst/>
              <a:cxnLst/>
              <a:rect l="l" t="t" r="r" b="b"/>
              <a:pathLst>
                <a:path w="2599" h="1254" extrusionOk="0">
                  <a:moveTo>
                    <a:pt x="1442" y="1"/>
                  </a:moveTo>
                  <a:cubicBezTo>
                    <a:pt x="1122" y="1"/>
                    <a:pt x="571" y="85"/>
                    <a:pt x="0" y="261"/>
                  </a:cubicBezTo>
                  <a:cubicBezTo>
                    <a:pt x="233" y="599"/>
                    <a:pt x="507" y="916"/>
                    <a:pt x="824" y="1254"/>
                  </a:cubicBezTo>
                  <a:cubicBezTo>
                    <a:pt x="1458" y="1043"/>
                    <a:pt x="2113" y="958"/>
                    <a:pt x="2113" y="958"/>
                  </a:cubicBezTo>
                  <a:cubicBezTo>
                    <a:pt x="2598" y="831"/>
                    <a:pt x="1901" y="240"/>
                    <a:pt x="1711" y="50"/>
                  </a:cubicBezTo>
                  <a:cubicBezTo>
                    <a:pt x="1679" y="17"/>
                    <a:pt x="1583" y="1"/>
                    <a:pt x="1442" y="1"/>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8"/>
            <p:cNvSpPr/>
            <p:nvPr/>
          </p:nvSpPr>
          <p:spPr>
            <a:xfrm>
              <a:off x="3706479" y="4110890"/>
              <a:ext cx="327847" cy="203470"/>
            </a:xfrm>
            <a:custGeom>
              <a:avLst/>
              <a:gdLst/>
              <a:ahLst/>
              <a:cxnLst/>
              <a:rect l="l" t="t" r="r" b="b"/>
              <a:pathLst>
                <a:path w="7631" h="4736" extrusionOk="0">
                  <a:moveTo>
                    <a:pt x="4791" y="1"/>
                  </a:moveTo>
                  <a:cubicBezTo>
                    <a:pt x="4169" y="1"/>
                    <a:pt x="3548" y="115"/>
                    <a:pt x="3084" y="434"/>
                  </a:cubicBezTo>
                  <a:cubicBezTo>
                    <a:pt x="1986" y="1195"/>
                    <a:pt x="0" y="4321"/>
                    <a:pt x="2303" y="4701"/>
                  </a:cubicBezTo>
                  <a:cubicBezTo>
                    <a:pt x="2442" y="4724"/>
                    <a:pt x="2570" y="4735"/>
                    <a:pt x="2689" y="4735"/>
                  </a:cubicBezTo>
                  <a:cubicBezTo>
                    <a:pt x="4533" y="4735"/>
                    <a:pt x="4001" y="2107"/>
                    <a:pt x="4457" y="1512"/>
                  </a:cubicBezTo>
                  <a:cubicBezTo>
                    <a:pt x="4623" y="1313"/>
                    <a:pt x="4971" y="1244"/>
                    <a:pt x="5358" y="1244"/>
                  </a:cubicBezTo>
                  <a:cubicBezTo>
                    <a:pt x="5464" y="1244"/>
                    <a:pt x="5574" y="1249"/>
                    <a:pt x="5683" y="1258"/>
                  </a:cubicBezTo>
                  <a:cubicBezTo>
                    <a:pt x="6401" y="1300"/>
                    <a:pt x="7161" y="1512"/>
                    <a:pt x="7161" y="1512"/>
                  </a:cubicBezTo>
                  <a:cubicBezTo>
                    <a:pt x="7186" y="1516"/>
                    <a:pt x="7208" y="1518"/>
                    <a:pt x="7229" y="1518"/>
                  </a:cubicBezTo>
                  <a:cubicBezTo>
                    <a:pt x="7630" y="1518"/>
                    <a:pt x="7261" y="760"/>
                    <a:pt x="7140" y="519"/>
                  </a:cubicBezTo>
                  <a:cubicBezTo>
                    <a:pt x="7098" y="371"/>
                    <a:pt x="6295" y="118"/>
                    <a:pt x="5387" y="33"/>
                  </a:cubicBezTo>
                  <a:cubicBezTo>
                    <a:pt x="5192" y="12"/>
                    <a:pt x="4991" y="1"/>
                    <a:pt x="479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8"/>
            <p:cNvSpPr/>
            <p:nvPr/>
          </p:nvSpPr>
          <p:spPr>
            <a:xfrm>
              <a:off x="3937882" y="4112307"/>
              <a:ext cx="96451" cy="63799"/>
            </a:xfrm>
            <a:custGeom>
              <a:avLst/>
              <a:gdLst/>
              <a:ahLst/>
              <a:cxnLst/>
              <a:rect l="l" t="t" r="r" b="b"/>
              <a:pathLst>
                <a:path w="2245" h="1485" extrusionOk="0">
                  <a:moveTo>
                    <a:pt x="1" y="0"/>
                  </a:moveTo>
                  <a:lnTo>
                    <a:pt x="1" y="0"/>
                  </a:lnTo>
                  <a:cubicBezTo>
                    <a:pt x="64" y="380"/>
                    <a:pt x="149" y="782"/>
                    <a:pt x="297" y="1225"/>
                  </a:cubicBezTo>
                  <a:cubicBezTo>
                    <a:pt x="1015" y="1267"/>
                    <a:pt x="1775" y="1479"/>
                    <a:pt x="1775" y="1479"/>
                  </a:cubicBezTo>
                  <a:cubicBezTo>
                    <a:pt x="1800" y="1483"/>
                    <a:pt x="1822" y="1485"/>
                    <a:pt x="1843" y="1485"/>
                  </a:cubicBezTo>
                  <a:cubicBezTo>
                    <a:pt x="2244" y="1485"/>
                    <a:pt x="1875" y="727"/>
                    <a:pt x="1754" y="486"/>
                  </a:cubicBezTo>
                  <a:cubicBezTo>
                    <a:pt x="1712" y="338"/>
                    <a:pt x="909" y="85"/>
                    <a:pt x="1"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8"/>
            <p:cNvSpPr/>
            <p:nvPr/>
          </p:nvSpPr>
          <p:spPr>
            <a:xfrm>
              <a:off x="3707296" y="3975167"/>
              <a:ext cx="324109" cy="125021"/>
            </a:xfrm>
            <a:custGeom>
              <a:avLst/>
              <a:gdLst/>
              <a:ahLst/>
              <a:cxnLst/>
              <a:rect l="l" t="t" r="r" b="b"/>
              <a:pathLst>
                <a:path w="7544" h="2910" extrusionOk="0">
                  <a:moveTo>
                    <a:pt x="2401" y="0"/>
                  </a:moveTo>
                  <a:cubicBezTo>
                    <a:pt x="724" y="0"/>
                    <a:pt x="1" y="1198"/>
                    <a:pt x="319" y="2009"/>
                  </a:cubicBezTo>
                  <a:cubicBezTo>
                    <a:pt x="574" y="2678"/>
                    <a:pt x="888" y="2910"/>
                    <a:pt x="1293" y="2910"/>
                  </a:cubicBezTo>
                  <a:cubicBezTo>
                    <a:pt x="1693" y="2910"/>
                    <a:pt x="2182" y="2684"/>
                    <a:pt x="2791" y="2432"/>
                  </a:cubicBezTo>
                  <a:cubicBezTo>
                    <a:pt x="3089" y="2308"/>
                    <a:pt x="3483" y="2260"/>
                    <a:pt x="3908" y="2260"/>
                  </a:cubicBezTo>
                  <a:cubicBezTo>
                    <a:pt x="4356" y="2260"/>
                    <a:pt x="4839" y="2313"/>
                    <a:pt x="5283" y="2389"/>
                  </a:cubicBezTo>
                  <a:cubicBezTo>
                    <a:pt x="6171" y="2537"/>
                    <a:pt x="6931" y="2770"/>
                    <a:pt x="6931" y="2770"/>
                  </a:cubicBezTo>
                  <a:cubicBezTo>
                    <a:pt x="7544" y="2727"/>
                    <a:pt x="6572" y="1713"/>
                    <a:pt x="6572" y="1713"/>
                  </a:cubicBezTo>
                  <a:cubicBezTo>
                    <a:pt x="6128" y="1396"/>
                    <a:pt x="5706" y="1122"/>
                    <a:pt x="5305" y="911"/>
                  </a:cubicBezTo>
                  <a:cubicBezTo>
                    <a:pt x="4142" y="253"/>
                    <a:pt x="3171" y="0"/>
                    <a:pt x="2401"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8"/>
            <p:cNvSpPr/>
            <p:nvPr/>
          </p:nvSpPr>
          <p:spPr>
            <a:xfrm>
              <a:off x="3932468" y="4014264"/>
              <a:ext cx="98943" cy="79910"/>
            </a:xfrm>
            <a:custGeom>
              <a:avLst/>
              <a:gdLst/>
              <a:ahLst/>
              <a:cxnLst/>
              <a:rect l="l" t="t" r="r" b="b"/>
              <a:pathLst>
                <a:path w="2303" h="1860" extrusionOk="0">
                  <a:moveTo>
                    <a:pt x="64" y="1"/>
                  </a:moveTo>
                  <a:cubicBezTo>
                    <a:pt x="21" y="339"/>
                    <a:pt x="0" y="846"/>
                    <a:pt x="42" y="1479"/>
                  </a:cubicBezTo>
                  <a:cubicBezTo>
                    <a:pt x="930" y="1627"/>
                    <a:pt x="1690" y="1860"/>
                    <a:pt x="1690" y="1860"/>
                  </a:cubicBezTo>
                  <a:cubicBezTo>
                    <a:pt x="2303" y="1817"/>
                    <a:pt x="1331" y="803"/>
                    <a:pt x="1331" y="803"/>
                  </a:cubicBezTo>
                  <a:cubicBezTo>
                    <a:pt x="887" y="486"/>
                    <a:pt x="465" y="212"/>
                    <a:pt x="64" y="1"/>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8"/>
            <p:cNvSpPr/>
            <p:nvPr/>
          </p:nvSpPr>
          <p:spPr>
            <a:xfrm>
              <a:off x="3872534" y="3415007"/>
              <a:ext cx="236036" cy="482211"/>
            </a:xfrm>
            <a:custGeom>
              <a:avLst/>
              <a:gdLst/>
              <a:ahLst/>
              <a:cxnLst/>
              <a:rect l="l" t="t" r="r" b="b"/>
              <a:pathLst>
                <a:path w="5494" h="11224" extrusionOk="0">
                  <a:moveTo>
                    <a:pt x="2396" y="0"/>
                  </a:moveTo>
                  <a:cubicBezTo>
                    <a:pt x="2237" y="0"/>
                    <a:pt x="2102" y="39"/>
                    <a:pt x="2008" y="134"/>
                  </a:cubicBezTo>
                  <a:cubicBezTo>
                    <a:pt x="1881" y="239"/>
                    <a:pt x="1670" y="619"/>
                    <a:pt x="1459" y="1190"/>
                  </a:cubicBezTo>
                  <a:cubicBezTo>
                    <a:pt x="740" y="3091"/>
                    <a:pt x="1" y="7104"/>
                    <a:pt x="3191" y="10231"/>
                  </a:cubicBezTo>
                  <a:cubicBezTo>
                    <a:pt x="3550" y="10569"/>
                    <a:pt x="3951" y="10907"/>
                    <a:pt x="4416" y="11224"/>
                  </a:cubicBezTo>
                  <a:cubicBezTo>
                    <a:pt x="4416" y="11224"/>
                    <a:pt x="5493" y="10400"/>
                    <a:pt x="5303" y="10189"/>
                  </a:cubicBezTo>
                  <a:cubicBezTo>
                    <a:pt x="4648" y="9470"/>
                    <a:pt x="2726" y="7738"/>
                    <a:pt x="3254" y="4908"/>
                  </a:cubicBezTo>
                  <a:cubicBezTo>
                    <a:pt x="3782" y="2077"/>
                    <a:pt x="4669" y="1000"/>
                    <a:pt x="4500" y="894"/>
                  </a:cubicBezTo>
                  <a:cubicBezTo>
                    <a:pt x="4362" y="825"/>
                    <a:pt x="3126" y="0"/>
                    <a:pt x="239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8"/>
            <p:cNvSpPr/>
            <p:nvPr/>
          </p:nvSpPr>
          <p:spPr>
            <a:xfrm>
              <a:off x="3917947" y="3415007"/>
              <a:ext cx="190625" cy="482211"/>
            </a:xfrm>
            <a:custGeom>
              <a:avLst/>
              <a:gdLst/>
              <a:ahLst/>
              <a:cxnLst/>
              <a:rect l="l" t="t" r="r" b="b"/>
              <a:pathLst>
                <a:path w="4437" h="11224" extrusionOk="0">
                  <a:moveTo>
                    <a:pt x="1339" y="0"/>
                  </a:moveTo>
                  <a:cubicBezTo>
                    <a:pt x="1180" y="0"/>
                    <a:pt x="1045" y="39"/>
                    <a:pt x="951" y="134"/>
                  </a:cubicBezTo>
                  <a:cubicBezTo>
                    <a:pt x="824" y="239"/>
                    <a:pt x="613" y="619"/>
                    <a:pt x="402" y="1190"/>
                  </a:cubicBezTo>
                  <a:cubicBezTo>
                    <a:pt x="1014" y="1549"/>
                    <a:pt x="1775" y="1992"/>
                    <a:pt x="1986" y="2056"/>
                  </a:cubicBezTo>
                  <a:cubicBezTo>
                    <a:pt x="2324" y="2183"/>
                    <a:pt x="0" y="5224"/>
                    <a:pt x="2767" y="9365"/>
                  </a:cubicBezTo>
                  <a:cubicBezTo>
                    <a:pt x="2767" y="9365"/>
                    <a:pt x="2894" y="9872"/>
                    <a:pt x="2134" y="10231"/>
                  </a:cubicBezTo>
                  <a:cubicBezTo>
                    <a:pt x="2493" y="10569"/>
                    <a:pt x="2894" y="10907"/>
                    <a:pt x="3359" y="11224"/>
                  </a:cubicBezTo>
                  <a:cubicBezTo>
                    <a:pt x="3359" y="11224"/>
                    <a:pt x="4436" y="10400"/>
                    <a:pt x="4246" y="10189"/>
                  </a:cubicBezTo>
                  <a:cubicBezTo>
                    <a:pt x="3591" y="9470"/>
                    <a:pt x="1669" y="7738"/>
                    <a:pt x="2197" y="4908"/>
                  </a:cubicBezTo>
                  <a:cubicBezTo>
                    <a:pt x="2725" y="2077"/>
                    <a:pt x="3612" y="1000"/>
                    <a:pt x="3443" y="894"/>
                  </a:cubicBezTo>
                  <a:cubicBezTo>
                    <a:pt x="3305" y="825"/>
                    <a:pt x="2069" y="0"/>
                    <a:pt x="1339" y="0"/>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8"/>
            <p:cNvSpPr/>
            <p:nvPr/>
          </p:nvSpPr>
          <p:spPr>
            <a:xfrm>
              <a:off x="5048751" y="3507207"/>
              <a:ext cx="297730" cy="411323"/>
            </a:xfrm>
            <a:custGeom>
              <a:avLst/>
              <a:gdLst/>
              <a:ahLst/>
              <a:cxnLst/>
              <a:rect l="l" t="t" r="r" b="b"/>
              <a:pathLst>
                <a:path w="6930" h="957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42"/>
                  </a:cubicBezTo>
                  <a:cubicBezTo>
                    <a:pt x="470" y="9563"/>
                    <a:pt x="518" y="9573"/>
                    <a:pt x="586" y="9573"/>
                  </a:cubicBezTo>
                  <a:cubicBezTo>
                    <a:pt x="798" y="9573"/>
                    <a:pt x="1205" y="9471"/>
                    <a:pt x="1733" y="9247"/>
                  </a:cubicBezTo>
                  <a:cubicBezTo>
                    <a:pt x="2662" y="8866"/>
                    <a:pt x="3909" y="8148"/>
                    <a:pt x="4986" y="6965"/>
                  </a:cubicBezTo>
                  <a:cubicBezTo>
                    <a:pt x="6676" y="5085"/>
                    <a:pt x="6929" y="2909"/>
                    <a:pt x="6866" y="1494"/>
                  </a:cubicBezTo>
                  <a:cubicBezTo>
                    <a:pt x="6824" y="691"/>
                    <a:pt x="6655" y="142"/>
                    <a:pt x="6591" y="79"/>
                  </a:cubicBezTo>
                  <a:cubicBezTo>
                    <a:pt x="6551" y="22"/>
                    <a:pt x="6360" y="0"/>
                    <a:pt x="6097"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8"/>
            <p:cNvSpPr/>
            <p:nvPr/>
          </p:nvSpPr>
          <p:spPr>
            <a:xfrm>
              <a:off x="5048751" y="3507207"/>
              <a:ext cx="294981" cy="411753"/>
            </a:xfrm>
            <a:custGeom>
              <a:avLst/>
              <a:gdLst/>
              <a:ahLst/>
              <a:cxnLst/>
              <a:rect l="l" t="t" r="r" b="b"/>
              <a:pathLst>
                <a:path w="6866" h="958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64"/>
                  </a:cubicBezTo>
                  <a:cubicBezTo>
                    <a:pt x="466" y="9577"/>
                    <a:pt x="504" y="9583"/>
                    <a:pt x="556" y="9583"/>
                  </a:cubicBezTo>
                  <a:cubicBezTo>
                    <a:pt x="758" y="9583"/>
                    <a:pt x="1179" y="9482"/>
                    <a:pt x="1733" y="9247"/>
                  </a:cubicBezTo>
                  <a:cubicBezTo>
                    <a:pt x="1331" y="8486"/>
                    <a:pt x="1606" y="8317"/>
                    <a:pt x="1606" y="8317"/>
                  </a:cubicBezTo>
                  <a:cubicBezTo>
                    <a:pt x="5487" y="4772"/>
                    <a:pt x="4764" y="1768"/>
                    <a:pt x="5126" y="1768"/>
                  </a:cubicBezTo>
                  <a:cubicBezTo>
                    <a:pt x="5129" y="1768"/>
                    <a:pt x="5131" y="1768"/>
                    <a:pt x="5134" y="1769"/>
                  </a:cubicBezTo>
                  <a:cubicBezTo>
                    <a:pt x="5324" y="1769"/>
                    <a:pt x="6084" y="1642"/>
                    <a:pt x="6866" y="1494"/>
                  </a:cubicBezTo>
                  <a:cubicBezTo>
                    <a:pt x="6824" y="691"/>
                    <a:pt x="6655" y="142"/>
                    <a:pt x="6591" y="79"/>
                  </a:cubicBezTo>
                  <a:cubicBezTo>
                    <a:pt x="6551" y="22"/>
                    <a:pt x="6360" y="0"/>
                    <a:pt x="6097" y="0"/>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8"/>
            <p:cNvSpPr/>
            <p:nvPr/>
          </p:nvSpPr>
          <p:spPr>
            <a:xfrm>
              <a:off x="4134827" y="3695731"/>
              <a:ext cx="105344" cy="94303"/>
            </a:xfrm>
            <a:custGeom>
              <a:avLst/>
              <a:gdLst/>
              <a:ahLst/>
              <a:cxnLst/>
              <a:rect l="l" t="t" r="r" b="b"/>
              <a:pathLst>
                <a:path w="2452" h="2195" extrusionOk="0">
                  <a:moveTo>
                    <a:pt x="2050" y="0"/>
                  </a:moveTo>
                  <a:cubicBezTo>
                    <a:pt x="1881" y="0"/>
                    <a:pt x="1" y="1204"/>
                    <a:pt x="339" y="1986"/>
                  </a:cubicBezTo>
                  <a:cubicBezTo>
                    <a:pt x="403" y="2134"/>
                    <a:pt x="519" y="2194"/>
                    <a:pt x="664" y="2194"/>
                  </a:cubicBezTo>
                  <a:cubicBezTo>
                    <a:pt x="1286" y="2194"/>
                    <a:pt x="2451" y="1099"/>
                    <a:pt x="2451" y="1099"/>
                  </a:cubicBezTo>
                  <a:cubicBezTo>
                    <a:pt x="2451" y="1099"/>
                    <a:pt x="2451" y="0"/>
                    <a:pt x="2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8"/>
            <p:cNvSpPr/>
            <p:nvPr/>
          </p:nvSpPr>
          <p:spPr>
            <a:xfrm>
              <a:off x="3880740" y="3657623"/>
              <a:ext cx="1227911" cy="818908"/>
            </a:xfrm>
            <a:custGeom>
              <a:avLst/>
              <a:gdLst/>
              <a:ahLst/>
              <a:cxnLst/>
              <a:rect l="l" t="t" r="r" b="b"/>
              <a:pathLst>
                <a:path w="28581" h="19061" extrusionOk="0">
                  <a:moveTo>
                    <a:pt x="16412" y="1"/>
                  </a:moveTo>
                  <a:cubicBezTo>
                    <a:pt x="15771" y="1"/>
                    <a:pt x="15160" y="36"/>
                    <a:pt x="14597" y="106"/>
                  </a:cubicBezTo>
                  <a:cubicBezTo>
                    <a:pt x="14301" y="148"/>
                    <a:pt x="13203" y="253"/>
                    <a:pt x="11724" y="591"/>
                  </a:cubicBezTo>
                  <a:cubicBezTo>
                    <a:pt x="10351" y="929"/>
                    <a:pt x="8640" y="1436"/>
                    <a:pt x="6971" y="2260"/>
                  </a:cubicBezTo>
                  <a:cubicBezTo>
                    <a:pt x="6633" y="2429"/>
                    <a:pt x="6295" y="2619"/>
                    <a:pt x="5957" y="2809"/>
                  </a:cubicBezTo>
                  <a:cubicBezTo>
                    <a:pt x="0" y="6253"/>
                    <a:pt x="1289" y="11829"/>
                    <a:pt x="4288" y="14766"/>
                  </a:cubicBezTo>
                  <a:cubicBezTo>
                    <a:pt x="6641" y="17085"/>
                    <a:pt x="10297" y="19061"/>
                    <a:pt x="14749" y="19061"/>
                  </a:cubicBezTo>
                  <a:cubicBezTo>
                    <a:pt x="15934" y="19061"/>
                    <a:pt x="17175" y="18921"/>
                    <a:pt x="18462" y="18610"/>
                  </a:cubicBezTo>
                  <a:cubicBezTo>
                    <a:pt x="23849" y="17279"/>
                    <a:pt x="28137" y="13667"/>
                    <a:pt x="28539" y="8978"/>
                  </a:cubicBezTo>
                  <a:cubicBezTo>
                    <a:pt x="28581" y="8555"/>
                    <a:pt x="28581" y="8133"/>
                    <a:pt x="28560" y="7710"/>
                  </a:cubicBezTo>
                  <a:cubicBezTo>
                    <a:pt x="28539" y="7478"/>
                    <a:pt x="28517" y="7245"/>
                    <a:pt x="28496" y="6992"/>
                  </a:cubicBezTo>
                  <a:cubicBezTo>
                    <a:pt x="27788" y="2031"/>
                    <a:pt x="21249" y="1"/>
                    <a:pt x="16412"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8"/>
            <p:cNvSpPr/>
            <p:nvPr/>
          </p:nvSpPr>
          <p:spPr>
            <a:xfrm>
              <a:off x="3990555" y="3940152"/>
              <a:ext cx="283166" cy="260739"/>
            </a:xfrm>
            <a:custGeom>
              <a:avLst/>
              <a:gdLst/>
              <a:ahLst/>
              <a:cxnLst/>
              <a:rect l="l" t="t" r="r" b="b"/>
              <a:pathLst>
                <a:path w="6591" h="6069" extrusionOk="0">
                  <a:moveTo>
                    <a:pt x="3326" y="0"/>
                  </a:moveTo>
                  <a:cubicBezTo>
                    <a:pt x="2002" y="0"/>
                    <a:pt x="778" y="906"/>
                    <a:pt x="423" y="2275"/>
                  </a:cubicBezTo>
                  <a:cubicBezTo>
                    <a:pt x="0" y="3901"/>
                    <a:pt x="951" y="5549"/>
                    <a:pt x="2535" y="5972"/>
                  </a:cubicBezTo>
                  <a:cubicBezTo>
                    <a:pt x="2782" y="6038"/>
                    <a:pt x="3031" y="6069"/>
                    <a:pt x="3276" y="6069"/>
                  </a:cubicBezTo>
                  <a:cubicBezTo>
                    <a:pt x="4598" y="6069"/>
                    <a:pt x="5812" y="5151"/>
                    <a:pt x="6168" y="3796"/>
                  </a:cubicBezTo>
                  <a:cubicBezTo>
                    <a:pt x="6591" y="2169"/>
                    <a:pt x="5661" y="522"/>
                    <a:pt x="4077" y="99"/>
                  </a:cubicBezTo>
                  <a:cubicBezTo>
                    <a:pt x="3826" y="32"/>
                    <a:pt x="3574" y="0"/>
                    <a:pt x="3326"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8"/>
            <p:cNvSpPr/>
            <p:nvPr/>
          </p:nvSpPr>
          <p:spPr>
            <a:xfrm>
              <a:off x="4181142" y="4219244"/>
              <a:ext cx="106203" cy="87944"/>
            </a:xfrm>
            <a:custGeom>
              <a:avLst/>
              <a:gdLst/>
              <a:ahLst/>
              <a:cxnLst/>
              <a:rect l="l" t="t" r="r" b="b"/>
              <a:pathLst>
                <a:path w="2472" h="2047" extrusionOk="0">
                  <a:moveTo>
                    <a:pt x="1169" y="0"/>
                  </a:moveTo>
                  <a:cubicBezTo>
                    <a:pt x="686" y="0"/>
                    <a:pt x="269" y="294"/>
                    <a:pt x="148" y="743"/>
                  </a:cubicBezTo>
                  <a:cubicBezTo>
                    <a:pt x="0" y="1271"/>
                    <a:pt x="380" y="1841"/>
                    <a:pt x="972" y="2010"/>
                  </a:cubicBezTo>
                  <a:cubicBezTo>
                    <a:pt x="1074" y="2035"/>
                    <a:pt x="1175" y="2047"/>
                    <a:pt x="1274" y="2047"/>
                  </a:cubicBezTo>
                  <a:cubicBezTo>
                    <a:pt x="1769" y="2047"/>
                    <a:pt x="2201" y="1753"/>
                    <a:pt x="2324" y="1313"/>
                  </a:cubicBezTo>
                  <a:cubicBezTo>
                    <a:pt x="2472" y="764"/>
                    <a:pt x="2091" y="194"/>
                    <a:pt x="1500" y="46"/>
                  </a:cubicBezTo>
                  <a:cubicBezTo>
                    <a:pt x="1388" y="15"/>
                    <a:pt x="1277" y="0"/>
                    <a:pt x="1169"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8"/>
            <p:cNvSpPr/>
            <p:nvPr/>
          </p:nvSpPr>
          <p:spPr>
            <a:xfrm>
              <a:off x="4903534" y="4098688"/>
              <a:ext cx="70845" cy="70802"/>
            </a:xfrm>
            <a:custGeom>
              <a:avLst/>
              <a:gdLst/>
              <a:ahLst/>
              <a:cxnLst/>
              <a:rect l="l" t="t" r="r" b="b"/>
              <a:pathLst>
                <a:path w="1649" h="1648" extrusionOk="0">
                  <a:moveTo>
                    <a:pt x="825" y="0"/>
                  </a:moveTo>
                  <a:cubicBezTo>
                    <a:pt x="381" y="0"/>
                    <a:pt x="1" y="380"/>
                    <a:pt x="1" y="824"/>
                  </a:cubicBezTo>
                  <a:cubicBezTo>
                    <a:pt x="1" y="1289"/>
                    <a:pt x="381" y="1648"/>
                    <a:pt x="825" y="1648"/>
                  </a:cubicBezTo>
                  <a:cubicBezTo>
                    <a:pt x="1289" y="1648"/>
                    <a:pt x="1648" y="1289"/>
                    <a:pt x="1648" y="824"/>
                  </a:cubicBezTo>
                  <a:cubicBezTo>
                    <a:pt x="1648" y="380"/>
                    <a:pt x="1289" y="0"/>
                    <a:pt x="825"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8"/>
            <p:cNvSpPr/>
            <p:nvPr/>
          </p:nvSpPr>
          <p:spPr>
            <a:xfrm>
              <a:off x="4790110" y="4166742"/>
              <a:ext cx="144311" cy="144354"/>
            </a:xfrm>
            <a:custGeom>
              <a:avLst/>
              <a:gdLst/>
              <a:ahLst/>
              <a:cxnLst/>
              <a:rect l="l" t="t" r="r" b="b"/>
              <a:pathLst>
                <a:path w="3359" h="3360" extrusionOk="0">
                  <a:moveTo>
                    <a:pt x="1690" y="0"/>
                  </a:moveTo>
                  <a:cubicBezTo>
                    <a:pt x="761" y="0"/>
                    <a:pt x="0" y="761"/>
                    <a:pt x="0" y="1690"/>
                  </a:cubicBezTo>
                  <a:cubicBezTo>
                    <a:pt x="0" y="2620"/>
                    <a:pt x="761" y="3359"/>
                    <a:pt x="1690" y="3359"/>
                  </a:cubicBezTo>
                  <a:cubicBezTo>
                    <a:pt x="2620" y="3359"/>
                    <a:pt x="3359" y="2620"/>
                    <a:pt x="3359" y="1690"/>
                  </a:cubicBezTo>
                  <a:cubicBezTo>
                    <a:pt x="3359" y="761"/>
                    <a:pt x="2620" y="0"/>
                    <a:pt x="1690"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8"/>
            <p:cNvSpPr/>
            <p:nvPr/>
          </p:nvSpPr>
          <p:spPr>
            <a:xfrm>
              <a:off x="4650349" y="4222123"/>
              <a:ext cx="29086" cy="28140"/>
            </a:xfrm>
            <a:custGeom>
              <a:avLst/>
              <a:gdLst/>
              <a:ahLst/>
              <a:cxnLst/>
              <a:rect l="l" t="t" r="r" b="b"/>
              <a:pathLst>
                <a:path w="677" h="655" extrusionOk="0">
                  <a:moveTo>
                    <a:pt x="338" y="0"/>
                  </a:moveTo>
                  <a:cubicBezTo>
                    <a:pt x="148" y="0"/>
                    <a:pt x="0" y="148"/>
                    <a:pt x="0" y="317"/>
                  </a:cubicBezTo>
                  <a:cubicBezTo>
                    <a:pt x="0" y="507"/>
                    <a:pt x="148" y="655"/>
                    <a:pt x="338" y="655"/>
                  </a:cubicBezTo>
                  <a:cubicBezTo>
                    <a:pt x="528" y="655"/>
                    <a:pt x="676" y="507"/>
                    <a:pt x="676" y="317"/>
                  </a:cubicBezTo>
                  <a:cubicBezTo>
                    <a:pt x="676" y="148"/>
                    <a:pt x="528" y="0"/>
                    <a:pt x="338"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8"/>
            <p:cNvSpPr/>
            <p:nvPr/>
          </p:nvSpPr>
          <p:spPr>
            <a:xfrm>
              <a:off x="5039686" y="3123069"/>
              <a:ext cx="460171" cy="421548"/>
            </a:xfrm>
            <a:custGeom>
              <a:avLst/>
              <a:gdLst/>
              <a:ahLst/>
              <a:cxnLst/>
              <a:rect l="l" t="t" r="r" b="b"/>
              <a:pathLst>
                <a:path w="10711" h="9812" extrusionOk="0">
                  <a:moveTo>
                    <a:pt x="4639" y="1"/>
                  </a:moveTo>
                  <a:cubicBezTo>
                    <a:pt x="4381" y="1"/>
                    <a:pt x="4123" y="14"/>
                    <a:pt x="3866" y="42"/>
                  </a:cubicBezTo>
                  <a:cubicBezTo>
                    <a:pt x="254" y="401"/>
                    <a:pt x="1711" y="1500"/>
                    <a:pt x="2155" y="1711"/>
                  </a:cubicBezTo>
                  <a:cubicBezTo>
                    <a:pt x="2366" y="1817"/>
                    <a:pt x="3338" y="2514"/>
                    <a:pt x="4120" y="3126"/>
                  </a:cubicBezTo>
                  <a:cubicBezTo>
                    <a:pt x="4781" y="3643"/>
                    <a:pt x="5300" y="4099"/>
                    <a:pt x="5145" y="4099"/>
                  </a:cubicBezTo>
                  <a:cubicBezTo>
                    <a:pt x="5141" y="4099"/>
                    <a:pt x="5138" y="4098"/>
                    <a:pt x="5133" y="4098"/>
                  </a:cubicBezTo>
                  <a:cubicBezTo>
                    <a:pt x="4964" y="4098"/>
                    <a:pt x="4267" y="4013"/>
                    <a:pt x="3444" y="3950"/>
                  </a:cubicBezTo>
                  <a:cubicBezTo>
                    <a:pt x="2687" y="3879"/>
                    <a:pt x="1837" y="3821"/>
                    <a:pt x="1240" y="3821"/>
                  </a:cubicBezTo>
                  <a:cubicBezTo>
                    <a:pt x="770" y="3821"/>
                    <a:pt x="456" y="3857"/>
                    <a:pt x="465" y="3950"/>
                  </a:cubicBezTo>
                  <a:cubicBezTo>
                    <a:pt x="465" y="3950"/>
                    <a:pt x="0" y="5281"/>
                    <a:pt x="423" y="6717"/>
                  </a:cubicBezTo>
                  <a:cubicBezTo>
                    <a:pt x="676" y="7541"/>
                    <a:pt x="1226" y="8428"/>
                    <a:pt x="2345" y="9083"/>
                  </a:cubicBezTo>
                  <a:cubicBezTo>
                    <a:pt x="3186" y="9579"/>
                    <a:pt x="4094" y="9811"/>
                    <a:pt x="4991" y="9811"/>
                  </a:cubicBezTo>
                  <a:cubicBezTo>
                    <a:pt x="7338" y="9811"/>
                    <a:pt x="9602" y="8223"/>
                    <a:pt x="10351" y="5640"/>
                  </a:cubicBezTo>
                  <a:cubicBezTo>
                    <a:pt x="10710" y="4373"/>
                    <a:pt x="10478" y="3253"/>
                    <a:pt x="9844" y="2366"/>
                  </a:cubicBezTo>
                  <a:cubicBezTo>
                    <a:pt x="8810" y="899"/>
                    <a:pt x="6736" y="1"/>
                    <a:pt x="463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8"/>
            <p:cNvSpPr/>
            <p:nvPr/>
          </p:nvSpPr>
          <p:spPr>
            <a:xfrm>
              <a:off x="5050555" y="3122424"/>
              <a:ext cx="412096" cy="134988"/>
            </a:xfrm>
            <a:custGeom>
              <a:avLst/>
              <a:gdLst/>
              <a:ahLst/>
              <a:cxnLst/>
              <a:rect l="l" t="t" r="r" b="b"/>
              <a:pathLst>
                <a:path w="9592" h="3142" extrusionOk="0">
                  <a:moveTo>
                    <a:pt x="4333" y="1"/>
                  </a:moveTo>
                  <a:cubicBezTo>
                    <a:pt x="4093" y="1"/>
                    <a:pt x="3852" y="12"/>
                    <a:pt x="3613" y="36"/>
                  </a:cubicBezTo>
                  <a:cubicBezTo>
                    <a:pt x="1" y="416"/>
                    <a:pt x="1458" y="1515"/>
                    <a:pt x="1902" y="1726"/>
                  </a:cubicBezTo>
                  <a:cubicBezTo>
                    <a:pt x="2113" y="1832"/>
                    <a:pt x="3085" y="2529"/>
                    <a:pt x="3867" y="3141"/>
                  </a:cubicBezTo>
                  <a:cubicBezTo>
                    <a:pt x="3951" y="2740"/>
                    <a:pt x="4057" y="2022"/>
                    <a:pt x="4141" y="1768"/>
                  </a:cubicBezTo>
                  <a:cubicBezTo>
                    <a:pt x="4164" y="1707"/>
                    <a:pt x="4319" y="1681"/>
                    <a:pt x="4565" y="1681"/>
                  </a:cubicBezTo>
                  <a:cubicBezTo>
                    <a:pt x="5672" y="1681"/>
                    <a:pt x="8623" y="2208"/>
                    <a:pt x="9591" y="2381"/>
                  </a:cubicBezTo>
                  <a:cubicBezTo>
                    <a:pt x="8548" y="901"/>
                    <a:pt x="6448" y="1"/>
                    <a:pt x="4333" y="1"/>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8"/>
            <p:cNvSpPr/>
            <p:nvPr/>
          </p:nvSpPr>
          <p:spPr>
            <a:xfrm>
              <a:off x="4180197" y="3683014"/>
              <a:ext cx="928463" cy="360326"/>
            </a:xfrm>
            <a:custGeom>
              <a:avLst/>
              <a:gdLst/>
              <a:ahLst/>
              <a:cxnLst/>
              <a:rect l="l" t="t" r="r" b="b"/>
              <a:pathLst>
                <a:path w="21611" h="8387" extrusionOk="0">
                  <a:moveTo>
                    <a:pt x="4754" y="0"/>
                  </a:moveTo>
                  <a:cubicBezTo>
                    <a:pt x="3381" y="338"/>
                    <a:pt x="1670" y="845"/>
                    <a:pt x="1" y="1669"/>
                  </a:cubicBezTo>
                  <a:cubicBezTo>
                    <a:pt x="149" y="2176"/>
                    <a:pt x="614" y="3211"/>
                    <a:pt x="2641" y="4098"/>
                  </a:cubicBezTo>
                  <a:cubicBezTo>
                    <a:pt x="3428" y="4445"/>
                    <a:pt x="4194" y="4563"/>
                    <a:pt x="4891" y="4563"/>
                  </a:cubicBezTo>
                  <a:cubicBezTo>
                    <a:pt x="6378" y="4563"/>
                    <a:pt x="7549" y="4026"/>
                    <a:pt x="7923" y="4026"/>
                  </a:cubicBezTo>
                  <a:cubicBezTo>
                    <a:pt x="7972" y="4026"/>
                    <a:pt x="8007" y="4036"/>
                    <a:pt x="8028" y="4056"/>
                  </a:cubicBezTo>
                  <a:cubicBezTo>
                    <a:pt x="8239" y="4246"/>
                    <a:pt x="18738" y="7499"/>
                    <a:pt x="21569" y="8387"/>
                  </a:cubicBezTo>
                  <a:cubicBezTo>
                    <a:pt x="21611" y="7964"/>
                    <a:pt x="21611" y="7542"/>
                    <a:pt x="21590" y="7119"/>
                  </a:cubicBezTo>
                  <a:lnTo>
                    <a:pt x="4754" y="0"/>
                  </a:ln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8"/>
            <p:cNvSpPr/>
            <p:nvPr/>
          </p:nvSpPr>
          <p:spPr>
            <a:xfrm>
              <a:off x="4624012" y="3434512"/>
              <a:ext cx="452008" cy="436241"/>
            </a:xfrm>
            <a:custGeom>
              <a:avLst/>
              <a:gdLst/>
              <a:ahLst/>
              <a:cxnLst/>
              <a:rect l="l" t="t" r="r" b="b"/>
              <a:pathLst>
                <a:path w="10521" h="10154" extrusionOk="0">
                  <a:moveTo>
                    <a:pt x="5284" y="0"/>
                  </a:moveTo>
                  <a:cubicBezTo>
                    <a:pt x="2880" y="0"/>
                    <a:pt x="797" y="1695"/>
                    <a:pt x="317" y="4031"/>
                  </a:cubicBezTo>
                  <a:cubicBezTo>
                    <a:pt x="275" y="4242"/>
                    <a:pt x="233" y="4454"/>
                    <a:pt x="233" y="4665"/>
                  </a:cubicBezTo>
                  <a:cubicBezTo>
                    <a:pt x="1" y="7474"/>
                    <a:pt x="2092" y="9925"/>
                    <a:pt x="4880" y="10136"/>
                  </a:cubicBezTo>
                  <a:cubicBezTo>
                    <a:pt x="5023" y="10148"/>
                    <a:pt x="5165" y="10154"/>
                    <a:pt x="5306" y="10154"/>
                  </a:cubicBezTo>
                  <a:cubicBezTo>
                    <a:pt x="7933" y="10154"/>
                    <a:pt x="10151" y="8135"/>
                    <a:pt x="10351" y="5489"/>
                  </a:cubicBezTo>
                  <a:cubicBezTo>
                    <a:pt x="10520" y="3334"/>
                    <a:pt x="9337" y="1391"/>
                    <a:pt x="7521" y="503"/>
                  </a:cubicBezTo>
                  <a:cubicBezTo>
                    <a:pt x="6971" y="229"/>
                    <a:pt x="6359" y="60"/>
                    <a:pt x="5704" y="18"/>
                  </a:cubicBezTo>
                  <a:cubicBezTo>
                    <a:pt x="5563" y="6"/>
                    <a:pt x="5423" y="0"/>
                    <a:pt x="528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8"/>
            <p:cNvSpPr/>
            <p:nvPr/>
          </p:nvSpPr>
          <p:spPr>
            <a:xfrm>
              <a:off x="4691164" y="3492427"/>
              <a:ext cx="320414" cy="320414"/>
            </a:xfrm>
            <a:custGeom>
              <a:avLst/>
              <a:gdLst/>
              <a:ahLst/>
              <a:cxnLst/>
              <a:rect l="l" t="t" r="r" b="b"/>
              <a:pathLst>
                <a:path w="7458" h="7458" extrusionOk="0">
                  <a:moveTo>
                    <a:pt x="3719" y="0"/>
                  </a:moveTo>
                  <a:cubicBezTo>
                    <a:pt x="1670" y="0"/>
                    <a:pt x="1" y="1669"/>
                    <a:pt x="1" y="3718"/>
                  </a:cubicBezTo>
                  <a:cubicBezTo>
                    <a:pt x="1" y="5788"/>
                    <a:pt x="1670" y="7457"/>
                    <a:pt x="3719" y="7457"/>
                  </a:cubicBezTo>
                  <a:cubicBezTo>
                    <a:pt x="5789" y="7457"/>
                    <a:pt x="7458" y="5788"/>
                    <a:pt x="7458" y="3718"/>
                  </a:cubicBezTo>
                  <a:cubicBezTo>
                    <a:pt x="7458" y="1669"/>
                    <a:pt x="5789" y="0"/>
                    <a:pt x="3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8"/>
            <p:cNvSpPr/>
            <p:nvPr/>
          </p:nvSpPr>
          <p:spPr>
            <a:xfrm>
              <a:off x="4771034" y="3572297"/>
              <a:ext cx="160680" cy="160680"/>
            </a:xfrm>
            <a:custGeom>
              <a:avLst/>
              <a:gdLst/>
              <a:ahLst/>
              <a:cxnLst/>
              <a:rect l="l" t="t" r="r" b="b"/>
              <a:pathLst>
                <a:path w="3740" h="3740" extrusionOk="0">
                  <a:moveTo>
                    <a:pt x="1860" y="0"/>
                  </a:moveTo>
                  <a:cubicBezTo>
                    <a:pt x="846" y="0"/>
                    <a:pt x="1" y="845"/>
                    <a:pt x="1" y="1859"/>
                  </a:cubicBezTo>
                  <a:cubicBezTo>
                    <a:pt x="1" y="2894"/>
                    <a:pt x="846" y="3739"/>
                    <a:pt x="1860" y="3739"/>
                  </a:cubicBezTo>
                  <a:cubicBezTo>
                    <a:pt x="2895" y="3739"/>
                    <a:pt x="3740" y="2894"/>
                    <a:pt x="3740" y="1859"/>
                  </a:cubicBezTo>
                  <a:cubicBezTo>
                    <a:pt x="3740" y="845"/>
                    <a:pt x="2895" y="0"/>
                    <a:pt x="186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8"/>
            <p:cNvSpPr/>
            <p:nvPr/>
          </p:nvSpPr>
          <p:spPr>
            <a:xfrm>
              <a:off x="3883447" y="3093209"/>
              <a:ext cx="391174" cy="394052"/>
            </a:xfrm>
            <a:custGeom>
              <a:avLst/>
              <a:gdLst/>
              <a:ahLst/>
              <a:cxnLst/>
              <a:rect l="l" t="t" r="r" b="b"/>
              <a:pathLst>
                <a:path w="9105" h="9172" extrusionOk="0">
                  <a:moveTo>
                    <a:pt x="3795" y="1"/>
                  </a:moveTo>
                  <a:cubicBezTo>
                    <a:pt x="2761" y="1"/>
                    <a:pt x="1376" y="454"/>
                    <a:pt x="550" y="2321"/>
                  </a:cubicBezTo>
                  <a:cubicBezTo>
                    <a:pt x="0" y="3504"/>
                    <a:pt x="22" y="4687"/>
                    <a:pt x="317" y="5701"/>
                  </a:cubicBezTo>
                  <a:cubicBezTo>
                    <a:pt x="824" y="7412"/>
                    <a:pt x="2092" y="8659"/>
                    <a:pt x="2662" y="8849"/>
                  </a:cubicBezTo>
                  <a:cubicBezTo>
                    <a:pt x="2962" y="8931"/>
                    <a:pt x="3596" y="9171"/>
                    <a:pt x="4411" y="9171"/>
                  </a:cubicBezTo>
                  <a:cubicBezTo>
                    <a:pt x="5260" y="9171"/>
                    <a:pt x="6305" y="8911"/>
                    <a:pt x="7373" y="7940"/>
                  </a:cubicBezTo>
                  <a:cubicBezTo>
                    <a:pt x="7563" y="7771"/>
                    <a:pt x="7732" y="7602"/>
                    <a:pt x="7859" y="7433"/>
                  </a:cubicBezTo>
                  <a:cubicBezTo>
                    <a:pt x="8281" y="6905"/>
                    <a:pt x="8556" y="6377"/>
                    <a:pt x="8704" y="5870"/>
                  </a:cubicBezTo>
                  <a:cubicBezTo>
                    <a:pt x="9105" y="4561"/>
                    <a:pt x="8746" y="3399"/>
                    <a:pt x="8429" y="3124"/>
                  </a:cubicBezTo>
                  <a:cubicBezTo>
                    <a:pt x="8389" y="3089"/>
                    <a:pt x="8333" y="3073"/>
                    <a:pt x="8262" y="3073"/>
                  </a:cubicBezTo>
                  <a:cubicBezTo>
                    <a:pt x="7656" y="3073"/>
                    <a:pt x="6010" y="4263"/>
                    <a:pt x="5007" y="4793"/>
                  </a:cubicBezTo>
                  <a:cubicBezTo>
                    <a:pt x="4838" y="4877"/>
                    <a:pt x="4690" y="4962"/>
                    <a:pt x="4563" y="5004"/>
                  </a:cubicBezTo>
                  <a:cubicBezTo>
                    <a:pt x="4455" y="5035"/>
                    <a:pt x="4369" y="5055"/>
                    <a:pt x="4306" y="5055"/>
                  </a:cubicBezTo>
                  <a:cubicBezTo>
                    <a:pt x="4283" y="5055"/>
                    <a:pt x="4263" y="5052"/>
                    <a:pt x="4246" y="5046"/>
                  </a:cubicBezTo>
                  <a:cubicBezTo>
                    <a:pt x="4225" y="5025"/>
                    <a:pt x="4225" y="5025"/>
                    <a:pt x="4204" y="5004"/>
                  </a:cubicBezTo>
                  <a:cubicBezTo>
                    <a:pt x="3972" y="4687"/>
                    <a:pt x="4479" y="2807"/>
                    <a:pt x="4838" y="1540"/>
                  </a:cubicBezTo>
                  <a:cubicBezTo>
                    <a:pt x="5028" y="906"/>
                    <a:pt x="5176" y="420"/>
                    <a:pt x="5155" y="336"/>
                  </a:cubicBezTo>
                  <a:cubicBezTo>
                    <a:pt x="5155" y="315"/>
                    <a:pt x="5091" y="251"/>
                    <a:pt x="4943" y="209"/>
                  </a:cubicBezTo>
                  <a:cubicBezTo>
                    <a:pt x="4710" y="106"/>
                    <a:pt x="4293" y="1"/>
                    <a:pt x="3795"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8"/>
            <p:cNvSpPr/>
            <p:nvPr/>
          </p:nvSpPr>
          <p:spPr>
            <a:xfrm>
              <a:off x="4491082" y="3652037"/>
              <a:ext cx="649378" cy="374117"/>
            </a:xfrm>
            <a:custGeom>
              <a:avLst/>
              <a:gdLst/>
              <a:ahLst/>
              <a:cxnLst/>
              <a:rect l="l" t="t" r="r" b="b"/>
              <a:pathLst>
                <a:path w="15115" h="8708" extrusionOk="0">
                  <a:moveTo>
                    <a:pt x="2207" y="1"/>
                  </a:moveTo>
                  <a:cubicBezTo>
                    <a:pt x="1715" y="1"/>
                    <a:pt x="0" y="3092"/>
                    <a:pt x="222" y="3615"/>
                  </a:cubicBezTo>
                  <a:cubicBezTo>
                    <a:pt x="243" y="3700"/>
                    <a:pt x="644" y="3890"/>
                    <a:pt x="1278" y="4165"/>
                  </a:cubicBezTo>
                  <a:cubicBezTo>
                    <a:pt x="4542" y="5504"/>
                    <a:pt x="14228" y="8707"/>
                    <a:pt x="14640" y="8707"/>
                  </a:cubicBezTo>
                  <a:cubicBezTo>
                    <a:pt x="14644" y="8707"/>
                    <a:pt x="14647" y="8707"/>
                    <a:pt x="14649" y="8706"/>
                  </a:cubicBezTo>
                  <a:cubicBezTo>
                    <a:pt x="14903" y="8643"/>
                    <a:pt x="14797" y="7882"/>
                    <a:pt x="14734" y="7566"/>
                  </a:cubicBezTo>
                  <a:cubicBezTo>
                    <a:pt x="14671" y="7249"/>
                    <a:pt x="15114" y="7164"/>
                    <a:pt x="11122" y="5369"/>
                  </a:cubicBezTo>
                  <a:cubicBezTo>
                    <a:pt x="8397" y="4165"/>
                    <a:pt x="5355" y="2200"/>
                    <a:pt x="3644" y="1017"/>
                  </a:cubicBezTo>
                  <a:cubicBezTo>
                    <a:pt x="2820" y="447"/>
                    <a:pt x="2313" y="67"/>
                    <a:pt x="2271" y="24"/>
                  </a:cubicBezTo>
                  <a:cubicBezTo>
                    <a:pt x="2253" y="8"/>
                    <a:pt x="2231" y="1"/>
                    <a:pt x="220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8"/>
            <p:cNvSpPr/>
            <p:nvPr/>
          </p:nvSpPr>
          <p:spPr>
            <a:xfrm>
              <a:off x="4491082" y="3652037"/>
              <a:ext cx="156555" cy="178939"/>
            </a:xfrm>
            <a:custGeom>
              <a:avLst/>
              <a:gdLst/>
              <a:ahLst/>
              <a:cxnLst/>
              <a:rect l="l" t="t" r="r" b="b"/>
              <a:pathLst>
                <a:path w="3644" h="4165" extrusionOk="0">
                  <a:moveTo>
                    <a:pt x="2207" y="1"/>
                  </a:moveTo>
                  <a:cubicBezTo>
                    <a:pt x="1715" y="1"/>
                    <a:pt x="0" y="3092"/>
                    <a:pt x="222" y="3615"/>
                  </a:cubicBezTo>
                  <a:cubicBezTo>
                    <a:pt x="243" y="3700"/>
                    <a:pt x="644" y="3890"/>
                    <a:pt x="1278" y="4165"/>
                  </a:cubicBezTo>
                  <a:cubicBezTo>
                    <a:pt x="2419" y="3362"/>
                    <a:pt x="3221" y="1925"/>
                    <a:pt x="3644" y="1017"/>
                  </a:cubicBezTo>
                  <a:cubicBezTo>
                    <a:pt x="2820" y="447"/>
                    <a:pt x="2313" y="67"/>
                    <a:pt x="2271" y="24"/>
                  </a:cubicBezTo>
                  <a:cubicBezTo>
                    <a:pt x="2253" y="8"/>
                    <a:pt x="2231" y="1"/>
                    <a:pt x="2207" y="1"/>
                  </a:cubicBezTo>
                  <a:close/>
                </a:path>
              </a:pathLst>
            </a:custGeom>
            <a:solidFill>
              <a:srgbClr val="0E122C">
                <a:alpha val="37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8"/>
            <p:cNvSpPr/>
            <p:nvPr/>
          </p:nvSpPr>
          <p:spPr>
            <a:xfrm rot="-1800051">
              <a:off x="4176594" y="3411645"/>
              <a:ext cx="445664" cy="436427"/>
            </a:xfrm>
            <a:custGeom>
              <a:avLst/>
              <a:gdLst/>
              <a:ahLst/>
              <a:cxnLst/>
              <a:rect l="l" t="t" r="r" b="b"/>
              <a:pathLst>
                <a:path w="10373" h="10158" extrusionOk="0">
                  <a:moveTo>
                    <a:pt x="5227" y="0"/>
                  </a:moveTo>
                  <a:cubicBezTo>
                    <a:pt x="4252" y="0"/>
                    <a:pt x="3325" y="291"/>
                    <a:pt x="2556" y="803"/>
                  </a:cubicBezTo>
                  <a:cubicBezTo>
                    <a:pt x="1247" y="1627"/>
                    <a:pt x="360" y="3021"/>
                    <a:pt x="212" y="4669"/>
                  </a:cubicBezTo>
                  <a:cubicBezTo>
                    <a:pt x="0" y="7478"/>
                    <a:pt x="2071" y="9929"/>
                    <a:pt x="4880" y="10140"/>
                  </a:cubicBezTo>
                  <a:cubicBezTo>
                    <a:pt x="5022" y="10152"/>
                    <a:pt x="5163" y="10157"/>
                    <a:pt x="5303" y="10157"/>
                  </a:cubicBezTo>
                  <a:cubicBezTo>
                    <a:pt x="7912" y="10157"/>
                    <a:pt x="10131" y="8139"/>
                    <a:pt x="10351" y="5493"/>
                  </a:cubicBezTo>
                  <a:cubicBezTo>
                    <a:pt x="10372" y="5133"/>
                    <a:pt x="10372" y="4795"/>
                    <a:pt x="10330" y="4457"/>
                  </a:cubicBezTo>
                  <a:cubicBezTo>
                    <a:pt x="10034" y="2113"/>
                    <a:pt x="8133" y="212"/>
                    <a:pt x="5683" y="21"/>
                  </a:cubicBezTo>
                  <a:cubicBezTo>
                    <a:pt x="5530" y="7"/>
                    <a:pt x="5378" y="0"/>
                    <a:pt x="522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8"/>
            <p:cNvSpPr/>
            <p:nvPr/>
          </p:nvSpPr>
          <p:spPr>
            <a:xfrm>
              <a:off x="4064066" y="3308199"/>
              <a:ext cx="171549" cy="104399"/>
            </a:xfrm>
            <a:custGeom>
              <a:avLst/>
              <a:gdLst/>
              <a:ahLst/>
              <a:cxnLst/>
              <a:rect l="l" t="t" r="r" b="b"/>
              <a:pathLst>
                <a:path w="3993" h="2430" extrusionOk="0">
                  <a:moveTo>
                    <a:pt x="0" y="0"/>
                  </a:moveTo>
                  <a:cubicBezTo>
                    <a:pt x="63" y="549"/>
                    <a:pt x="2556" y="1859"/>
                    <a:pt x="3655" y="2429"/>
                  </a:cubicBezTo>
                  <a:cubicBezTo>
                    <a:pt x="3781" y="2260"/>
                    <a:pt x="3908" y="2113"/>
                    <a:pt x="3993" y="1965"/>
                  </a:cubicBezTo>
                  <a:lnTo>
                    <a:pt x="0" y="0"/>
                  </a:ln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8"/>
            <p:cNvSpPr/>
            <p:nvPr/>
          </p:nvSpPr>
          <p:spPr>
            <a:xfrm>
              <a:off x="4393512" y="4042749"/>
              <a:ext cx="326730" cy="132196"/>
            </a:xfrm>
            <a:custGeom>
              <a:avLst/>
              <a:gdLst/>
              <a:ahLst/>
              <a:cxnLst/>
              <a:rect l="l" t="t" r="r" b="b"/>
              <a:pathLst>
                <a:path w="7605" h="3077" extrusionOk="0">
                  <a:moveTo>
                    <a:pt x="691" y="0"/>
                  </a:moveTo>
                  <a:cubicBezTo>
                    <a:pt x="437" y="0"/>
                    <a:pt x="151" y="292"/>
                    <a:pt x="0" y="499"/>
                  </a:cubicBezTo>
                  <a:cubicBezTo>
                    <a:pt x="655" y="1999"/>
                    <a:pt x="2155" y="3077"/>
                    <a:pt x="3887" y="3077"/>
                  </a:cubicBezTo>
                  <a:cubicBezTo>
                    <a:pt x="5492" y="3077"/>
                    <a:pt x="6887" y="2168"/>
                    <a:pt x="7605" y="837"/>
                  </a:cubicBezTo>
                  <a:cubicBezTo>
                    <a:pt x="7499" y="584"/>
                    <a:pt x="7288" y="288"/>
                    <a:pt x="7098" y="246"/>
                  </a:cubicBezTo>
                  <a:cubicBezTo>
                    <a:pt x="7093" y="245"/>
                    <a:pt x="7087" y="245"/>
                    <a:pt x="7082" y="245"/>
                  </a:cubicBezTo>
                  <a:cubicBezTo>
                    <a:pt x="6926" y="245"/>
                    <a:pt x="6581" y="528"/>
                    <a:pt x="6316" y="732"/>
                  </a:cubicBezTo>
                  <a:cubicBezTo>
                    <a:pt x="5999" y="985"/>
                    <a:pt x="5704" y="1218"/>
                    <a:pt x="5492" y="1239"/>
                  </a:cubicBezTo>
                  <a:lnTo>
                    <a:pt x="5450" y="1239"/>
                  </a:lnTo>
                  <a:cubicBezTo>
                    <a:pt x="5197" y="1239"/>
                    <a:pt x="4922" y="943"/>
                    <a:pt x="4647" y="647"/>
                  </a:cubicBezTo>
                  <a:cubicBezTo>
                    <a:pt x="4436" y="415"/>
                    <a:pt x="4204" y="140"/>
                    <a:pt x="4035" y="119"/>
                  </a:cubicBezTo>
                  <a:cubicBezTo>
                    <a:pt x="4022" y="116"/>
                    <a:pt x="4009" y="115"/>
                    <a:pt x="3995" y="115"/>
                  </a:cubicBezTo>
                  <a:cubicBezTo>
                    <a:pt x="3790" y="115"/>
                    <a:pt x="3400" y="388"/>
                    <a:pt x="3084" y="605"/>
                  </a:cubicBezTo>
                  <a:cubicBezTo>
                    <a:pt x="2683" y="880"/>
                    <a:pt x="2324" y="1112"/>
                    <a:pt x="2070" y="1112"/>
                  </a:cubicBezTo>
                  <a:cubicBezTo>
                    <a:pt x="1775" y="1112"/>
                    <a:pt x="1542" y="816"/>
                    <a:pt x="1331" y="542"/>
                  </a:cubicBezTo>
                  <a:cubicBezTo>
                    <a:pt x="1141" y="309"/>
                    <a:pt x="972" y="56"/>
                    <a:pt x="782" y="14"/>
                  </a:cubicBezTo>
                  <a:cubicBezTo>
                    <a:pt x="752" y="5"/>
                    <a:pt x="722" y="0"/>
                    <a:pt x="6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8"/>
            <p:cNvSpPr/>
            <p:nvPr/>
          </p:nvSpPr>
          <p:spPr>
            <a:xfrm>
              <a:off x="4378088" y="3955275"/>
              <a:ext cx="364838" cy="128973"/>
            </a:xfrm>
            <a:custGeom>
              <a:avLst/>
              <a:gdLst/>
              <a:ahLst/>
              <a:cxnLst/>
              <a:rect l="l" t="t" r="r" b="b"/>
              <a:pathLst>
                <a:path w="8492" h="3002" extrusionOk="0">
                  <a:moveTo>
                    <a:pt x="84" y="1"/>
                  </a:moveTo>
                  <a:cubicBezTo>
                    <a:pt x="42" y="254"/>
                    <a:pt x="0" y="529"/>
                    <a:pt x="0" y="803"/>
                  </a:cubicBezTo>
                  <a:cubicBezTo>
                    <a:pt x="0" y="1310"/>
                    <a:pt x="106" y="1775"/>
                    <a:pt x="253" y="2219"/>
                  </a:cubicBezTo>
                  <a:cubicBezTo>
                    <a:pt x="432" y="2005"/>
                    <a:pt x="715" y="1746"/>
                    <a:pt x="1040" y="1746"/>
                  </a:cubicBezTo>
                  <a:cubicBezTo>
                    <a:pt x="1100" y="1746"/>
                    <a:pt x="1162" y="1755"/>
                    <a:pt x="1225" y="1775"/>
                  </a:cubicBezTo>
                  <a:cubicBezTo>
                    <a:pt x="1500" y="1859"/>
                    <a:pt x="1711" y="2134"/>
                    <a:pt x="1901" y="2409"/>
                  </a:cubicBezTo>
                  <a:cubicBezTo>
                    <a:pt x="2070" y="2641"/>
                    <a:pt x="2260" y="2873"/>
                    <a:pt x="2429" y="2873"/>
                  </a:cubicBezTo>
                  <a:cubicBezTo>
                    <a:pt x="2598" y="2873"/>
                    <a:pt x="2957" y="2620"/>
                    <a:pt x="3274" y="2409"/>
                  </a:cubicBezTo>
                  <a:cubicBezTo>
                    <a:pt x="3687" y="2133"/>
                    <a:pt x="4082" y="1876"/>
                    <a:pt x="4373" y="1876"/>
                  </a:cubicBezTo>
                  <a:cubicBezTo>
                    <a:pt x="4395" y="1876"/>
                    <a:pt x="4416" y="1878"/>
                    <a:pt x="4436" y="1881"/>
                  </a:cubicBezTo>
                  <a:cubicBezTo>
                    <a:pt x="4690" y="1923"/>
                    <a:pt x="4943" y="2197"/>
                    <a:pt x="5218" y="2493"/>
                  </a:cubicBezTo>
                  <a:cubicBezTo>
                    <a:pt x="5402" y="2698"/>
                    <a:pt x="5665" y="3001"/>
                    <a:pt x="5797" y="3001"/>
                  </a:cubicBezTo>
                  <a:cubicBezTo>
                    <a:pt x="5801" y="3001"/>
                    <a:pt x="5805" y="3001"/>
                    <a:pt x="5809" y="3000"/>
                  </a:cubicBezTo>
                  <a:cubicBezTo>
                    <a:pt x="5957" y="2979"/>
                    <a:pt x="6253" y="2747"/>
                    <a:pt x="6506" y="2557"/>
                  </a:cubicBezTo>
                  <a:cubicBezTo>
                    <a:pt x="6860" y="2262"/>
                    <a:pt x="7196" y="2003"/>
                    <a:pt x="7445" y="2003"/>
                  </a:cubicBezTo>
                  <a:cubicBezTo>
                    <a:pt x="7464" y="2003"/>
                    <a:pt x="7482" y="2004"/>
                    <a:pt x="7499" y="2007"/>
                  </a:cubicBezTo>
                  <a:cubicBezTo>
                    <a:pt x="7774" y="2050"/>
                    <a:pt x="7985" y="2324"/>
                    <a:pt x="8112" y="2557"/>
                  </a:cubicBezTo>
                  <a:cubicBezTo>
                    <a:pt x="8365" y="2028"/>
                    <a:pt x="8492" y="1437"/>
                    <a:pt x="8492" y="803"/>
                  </a:cubicBezTo>
                  <a:cubicBezTo>
                    <a:pt x="8492" y="529"/>
                    <a:pt x="8471" y="254"/>
                    <a:pt x="84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1" name="Google Shape;1451;p38"/>
            <p:cNvGrpSpPr/>
            <p:nvPr/>
          </p:nvGrpSpPr>
          <p:grpSpPr>
            <a:xfrm rot="-1425915" flipH="1">
              <a:off x="3942799" y="2086057"/>
              <a:ext cx="1472133" cy="1382077"/>
              <a:chOff x="553027" y="2008603"/>
              <a:chExt cx="1417915" cy="1331058"/>
            </a:xfrm>
          </p:grpSpPr>
          <p:sp>
            <p:nvSpPr>
              <p:cNvPr id="1452" name="Google Shape;1452;p38"/>
              <p:cNvSpPr/>
              <p:nvPr/>
            </p:nvSpPr>
            <p:spPr>
              <a:xfrm>
                <a:off x="1095423" y="2418301"/>
                <a:ext cx="875519" cy="921360"/>
              </a:xfrm>
              <a:custGeom>
                <a:avLst/>
                <a:gdLst/>
                <a:ahLst/>
                <a:cxnLst/>
                <a:rect l="l" t="t" r="r" b="b"/>
                <a:pathLst>
                  <a:path w="15241" h="16039" extrusionOk="0">
                    <a:moveTo>
                      <a:pt x="13978" y="1"/>
                    </a:moveTo>
                    <a:lnTo>
                      <a:pt x="0" y="4406"/>
                    </a:lnTo>
                    <a:lnTo>
                      <a:pt x="3727" y="16038"/>
                    </a:lnTo>
                    <a:lnTo>
                      <a:pt x="15240" y="11466"/>
                    </a:lnTo>
                    <a:lnTo>
                      <a:pt x="13978" y="1"/>
                    </a:ln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8"/>
              <p:cNvSpPr/>
              <p:nvPr/>
            </p:nvSpPr>
            <p:spPr>
              <a:xfrm>
                <a:off x="1193252" y="2492175"/>
                <a:ext cx="712031" cy="741443"/>
              </a:xfrm>
              <a:custGeom>
                <a:avLst/>
                <a:gdLst/>
                <a:ahLst/>
                <a:cxnLst/>
                <a:rect l="l" t="t" r="r" b="b"/>
                <a:pathLst>
                  <a:path w="12395" h="12907" extrusionOk="0">
                    <a:moveTo>
                      <a:pt x="10251" y="0"/>
                    </a:moveTo>
                    <a:lnTo>
                      <a:pt x="10251" y="0"/>
                    </a:lnTo>
                    <a:cubicBezTo>
                      <a:pt x="1179" y="3108"/>
                      <a:pt x="274" y="3429"/>
                      <a:pt x="274" y="3429"/>
                    </a:cubicBezTo>
                    <a:cubicBezTo>
                      <a:pt x="1499" y="4169"/>
                      <a:pt x="982" y="4983"/>
                      <a:pt x="276" y="4983"/>
                    </a:cubicBezTo>
                    <a:cubicBezTo>
                      <a:pt x="186" y="4983"/>
                      <a:pt x="93" y="4970"/>
                      <a:pt x="0" y="4942"/>
                    </a:cubicBezTo>
                    <a:lnTo>
                      <a:pt x="0" y="4942"/>
                    </a:lnTo>
                    <a:lnTo>
                      <a:pt x="2405" y="12728"/>
                    </a:lnTo>
                    <a:cubicBezTo>
                      <a:pt x="2405" y="12728"/>
                      <a:pt x="2927" y="12148"/>
                      <a:pt x="3393" y="12148"/>
                    </a:cubicBezTo>
                    <a:cubicBezTo>
                      <a:pt x="3655" y="12148"/>
                      <a:pt x="3900" y="12332"/>
                      <a:pt x="4024" y="12907"/>
                    </a:cubicBezTo>
                    <a:cubicBezTo>
                      <a:pt x="9061" y="10954"/>
                      <a:pt x="11513" y="9847"/>
                      <a:pt x="11513" y="9847"/>
                    </a:cubicBezTo>
                    <a:cubicBezTo>
                      <a:pt x="11513" y="9847"/>
                      <a:pt x="10692" y="8537"/>
                      <a:pt x="12394" y="8490"/>
                    </a:cubicBezTo>
                    <a:cubicBezTo>
                      <a:pt x="11728" y="3215"/>
                      <a:pt x="11430" y="631"/>
                      <a:pt x="11430" y="631"/>
                    </a:cubicBezTo>
                    <a:cubicBezTo>
                      <a:pt x="11312" y="942"/>
                      <a:pt x="11045" y="1099"/>
                      <a:pt x="10789" y="1099"/>
                    </a:cubicBezTo>
                    <a:cubicBezTo>
                      <a:pt x="10397" y="1099"/>
                      <a:pt x="10028" y="734"/>
                      <a:pt x="10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8"/>
              <p:cNvSpPr/>
              <p:nvPr/>
            </p:nvSpPr>
            <p:spPr>
              <a:xfrm>
                <a:off x="695319" y="2671346"/>
                <a:ext cx="614259" cy="668315"/>
              </a:xfrm>
              <a:custGeom>
                <a:avLst/>
                <a:gdLst/>
                <a:ahLst/>
                <a:cxnLst/>
                <a:rect l="l" t="t" r="r" b="b"/>
                <a:pathLst>
                  <a:path w="10693" h="11634" extrusionOk="0">
                    <a:moveTo>
                      <a:pt x="6965" y="1"/>
                    </a:moveTo>
                    <a:lnTo>
                      <a:pt x="0" y="1442"/>
                    </a:lnTo>
                    <a:lnTo>
                      <a:pt x="4918" y="11383"/>
                    </a:lnTo>
                    <a:lnTo>
                      <a:pt x="10692" y="11633"/>
                    </a:lnTo>
                    <a:lnTo>
                      <a:pt x="6965" y="1"/>
                    </a:lnTo>
                    <a:close/>
                  </a:path>
                </a:pathLst>
              </a:custGeom>
              <a:solidFill>
                <a:srgbClr val="DCA6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8"/>
              <p:cNvSpPr/>
              <p:nvPr/>
            </p:nvSpPr>
            <p:spPr>
              <a:xfrm>
                <a:off x="778040" y="2746599"/>
                <a:ext cx="428942" cy="548600"/>
              </a:xfrm>
              <a:custGeom>
                <a:avLst/>
                <a:gdLst/>
                <a:ahLst/>
                <a:cxnLst/>
                <a:rect l="l" t="t" r="r" b="b"/>
                <a:pathLst>
                  <a:path w="7467" h="9550" extrusionOk="0">
                    <a:moveTo>
                      <a:pt x="3585" y="1"/>
                    </a:moveTo>
                    <a:cubicBezTo>
                      <a:pt x="2275" y="179"/>
                      <a:pt x="239" y="572"/>
                      <a:pt x="239" y="572"/>
                    </a:cubicBezTo>
                    <a:cubicBezTo>
                      <a:pt x="239" y="572"/>
                      <a:pt x="1063" y="1861"/>
                      <a:pt x="183" y="1861"/>
                    </a:cubicBezTo>
                    <a:cubicBezTo>
                      <a:pt x="129" y="1861"/>
                      <a:pt x="68" y="1856"/>
                      <a:pt x="1" y="1846"/>
                    </a:cubicBezTo>
                    <a:lnTo>
                      <a:pt x="1" y="1846"/>
                    </a:lnTo>
                    <a:lnTo>
                      <a:pt x="3335" y="8764"/>
                    </a:lnTo>
                    <a:cubicBezTo>
                      <a:pt x="3496" y="8523"/>
                      <a:pt x="3669" y="8429"/>
                      <a:pt x="3827" y="8429"/>
                    </a:cubicBezTo>
                    <a:cubicBezTo>
                      <a:pt x="4287" y="8429"/>
                      <a:pt x="4611" y="9230"/>
                      <a:pt x="4097" y="9549"/>
                    </a:cubicBezTo>
                    <a:lnTo>
                      <a:pt x="7442" y="9549"/>
                    </a:lnTo>
                    <a:cubicBezTo>
                      <a:pt x="6541" y="8971"/>
                      <a:pt x="7098" y="8035"/>
                      <a:pt x="7436" y="8035"/>
                    </a:cubicBezTo>
                    <a:cubicBezTo>
                      <a:pt x="7446" y="8035"/>
                      <a:pt x="7456" y="8036"/>
                      <a:pt x="7466" y="8037"/>
                    </a:cubicBezTo>
                    <a:cubicBezTo>
                      <a:pt x="5549" y="2548"/>
                      <a:pt x="4942" y="679"/>
                      <a:pt x="4942" y="679"/>
                    </a:cubicBezTo>
                    <a:cubicBezTo>
                      <a:pt x="4942" y="679"/>
                      <a:pt x="4825" y="695"/>
                      <a:pt x="4659" y="695"/>
                    </a:cubicBezTo>
                    <a:cubicBezTo>
                      <a:pt x="4261" y="695"/>
                      <a:pt x="3585" y="606"/>
                      <a:pt x="3585" y="1"/>
                    </a:cubicBezTo>
                    <a:close/>
                  </a:path>
                </a:pathLst>
              </a:custGeom>
              <a:solidFill>
                <a:srgbClr val="9666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8"/>
              <p:cNvSpPr/>
              <p:nvPr/>
            </p:nvSpPr>
            <p:spPr>
              <a:xfrm>
                <a:off x="823191" y="2754124"/>
                <a:ext cx="331113" cy="541074"/>
              </a:xfrm>
              <a:custGeom>
                <a:avLst/>
                <a:gdLst/>
                <a:ahLst/>
                <a:cxnLst/>
                <a:rect l="l" t="t" r="r" b="b"/>
                <a:pathLst>
                  <a:path w="5764" h="9419" extrusionOk="0">
                    <a:moveTo>
                      <a:pt x="1941" y="1"/>
                    </a:moveTo>
                    <a:cubicBezTo>
                      <a:pt x="1239" y="120"/>
                      <a:pt x="489" y="251"/>
                      <a:pt x="1" y="346"/>
                    </a:cubicBezTo>
                    <a:cubicBezTo>
                      <a:pt x="1596" y="3287"/>
                      <a:pt x="2882" y="6299"/>
                      <a:pt x="4275" y="9418"/>
                    </a:cubicBezTo>
                    <a:lnTo>
                      <a:pt x="5763" y="9418"/>
                    </a:lnTo>
                    <a:cubicBezTo>
                      <a:pt x="4692" y="6692"/>
                      <a:pt x="2656" y="4394"/>
                      <a:pt x="2215" y="1489"/>
                    </a:cubicBezTo>
                    <a:cubicBezTo>
                      <a:pt x="2120" y="1001"/>
                      <a:pt x="2037" y="501"/>
                      <a:pt x="1941"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8"/>
              <p:cNvSpPr/>
              <p:nvPr/>
            </p:nvSpPr>
            <p:spPr>
              <a:xfrm>
                <a:off x="553027" y="2241370"/>
                <a:ext cx="542453" cy="512812"/>
              </a:xfrm>
              <a:custGeom>
                <a:avLst/>
                <a:gdLst/>
                <a:ahLst/>
                <a:cxnLst/>
                <a:rect l="l" t="t" r="r" b="b"/>
                <a:pathLst>
                  <a:path w="9443" h="8927" extrusionOk="0">
                    <a:moveTo>
                      <a:pt x="3780" y="0"/>
                    </a:moveTo>
                    <a:cubicBezTo>
                      <a:pt x="3593" y="0"/>
                      <a:pt x="3404" y="30"/>
                      <a:pt x="3215" y="92"/>
                    </a:cubicBezTo>
                    <a:cubicBezTo>
                      <a:pt x="1" y="1152"/>
                      <a:pt x="2477" y="8927"/>
                      <a:pt x="2477" y="8927"/>
                    </a:cubicBezTo>
                    <a:lnTo>
                      <a:pt x="9442" y="7486"/>
                    </a:lnTo>
                    <a:cubicBezTo>
                      <a:pt x="9442" y="7486"/>
                      <a:pt x="6764" y="0"/>
                      <a:pt x="3780"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8"/>
              <p:cNvSpPr/>
              <p:nvPr/>
            </p:nvSpPr>
            <p:spPr>
              <a:xfrm>
                <a:off x="706233" y="2321563"/>
                <a:ext cx="269532" cy="370405"/>
              </a:xfrm>
              <a:custGeom>
                <a:avLst/>
                <a:gdLst/>
                <a:ahLst/>
                <a:cxnLst/>
                <a:rect l="l" t="t" r="r" b="b"/>
                <a:pathLst>
                  <a:path w="4692" h="6448" extrusionOk="0">
                    <a:moveTo>
                      <a:pt x="578" y="1"/>
                    </a:moveTo>
                    <a:cubicBezTo>
                      <a:pt x="559" y="1"/>
                      <a:pt x="541" y="2"/>
                      <a:pt x="525" y="6"/>
                    </a:cubicBezTo>
                    <a:cubicBezTo>
                      <a:pt x="1" y="101"/>
                      <a:pt x="227" y="3685"/>
                      <a:pt x="358" y="5173"/>
                    </a:cubicBezTo>
                    <a:cubicBezTo>
                      <a:pt x="518" y="4908"/>
                      <a:pt x="668" y="4801"/>
                      <a:pt x="799" y="4801"/>
                    </a:cubicBezTo>
                    <a:cubicBezTo>
                      <a:pt x="1244" y="4801"/>
                      <a:pt x="1463" y="6033"/>
                      <a:pt x="1049" y="6447"/>
                    </a:cubicBezTo>
                    <a:lnTo>
                      <a:pt x="4168" y="5792"/>
                    </a:lnTo>
                    <a:cubicBezTo>
                      <a:pt x="3249" y="4894"/>
                      <a:pt x="3889" y="4223"/>
                      <a:pt x="4435" y="4223"/>
                    </a:cubicBezTo>
                    <a:cubicBezTo>
                      <a:pt x="4526" y="4223"/>
                      <a:pt x="4614" y="4241"/>
                      <a:pt x="4692" y="4280"/>
                    </a:cubicBezTo>
                    <a:cubicBezTo>
                      <a:pt x="3008" y="1604"/>
                      <a:pt x="1167" y="1"/>
                      <a:pt x="578" y="1"/>
                    </a:cubicBezTo>
                    <a:close/>
                  </a:path>
                </a:pathLst>
              </a:custGeom>
              <a:solidFill>
                <a:srgbClr val="9666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8"/>
              <p:cNvSpPr/>
              <p:nvPr/>
            </p:nvSpPr>
            <p:spPr>
              <a:xfrm>
                <a:off x="737713" y="2008603"/>
                <a:ext cx="1160734" cy="662800"/>
              </a:xfrm>
              <a:custGeom>
                <a:avLst/>
                <a:gdLst/>
                <a:ahLst/>
                <a:cxnLst/>
                <a:rect l="l" t="t" r="r" b="b"/>
                <a:pathLst>
                  <a:path w="20206" h="11538" extrusionOk="0">
                    <a:moveTo>
                      <a:pt x="56" y="4128"/>
                    </a:moveTo>
                    <a:cubicBezTo>
                      <a:pt x="37" y="4133"/>
                      <a:pt x="19" y="4138"/>
                      <a:pt x="0" y="4144"/>
                    </a:cubicBezTo>
                    <a:lnTo>
                      <a:pt x="56" y="4128"/>
                    </a:lnTo>
                    <a:close/>
                    <a:moveTo>
                      <a:pt x="13895" y="1"/>
                    </a:moveTo>
                    <a:lnTo>
                      <a:pt x="56" y="4128"/>
                    </a:lnTo>
                    <a:lnTo>
                      <a:pt x="56" y="4128"/>
                    </a:lnTo>
                    <a:cubicBezTo>
                      <a:pt x="220" y="4081"/>
                      <a:pt x="383" y="4060"/>
                      <a:pt x="546" y="4060"/>
                    </a:cubicBezTo>
                    <a:cubicBezTo>
                      <a:pt x="3547" y="4060"/>
                      <a:pt x="6227" y="11538"/>
                      <a:pt x="6227" y="11538"/>
                    </a:cubicBezTo>
                    <a:cubicBezTo>
                      <a:pt x="6227" y="11538"/>
                      <a:pt x="12371" y="9657"/>
                      <a:pt x="20205" y="7133"/>
                    </a:cubicBezTo>
                    <a:cubicBezTo>
                      <a:pt x="18646" y="632"/>
                      <a:pt x="13895" y="1"/>
                      <a:pt x="13895" y="1"/>
                    </a:cubicBezTo>
                    <a:close/>
                  </a:path>
                </a:pathLst>
              </a:custGeom>
              <a:solidFill>
                <a:srgbClr val="DCA6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8"/>
              <p:cNvSpPr/>
              <p:nvPr/>
            </p:nvSpPr>
            <p:spPr>
              <a:xfrm>
                <a:off x="861507" y="2021586"/>
                <a:ext cx="904931" cy="568476"/>
              </a:xfrm>
              <a:custGeom>
                <a:avLst/>
                <a:gdLst/>
                <a:ahLst/>
                <a:cxnLst/>
                <a:rect l="l" t="t" r="r" b="b"/>
                <a:pathLst>
                  <a:path w="15753" h="9896" extrusionOk="0">
                    <a:moveTo>
                      <a:pt x="10621" y="1"/>
                    </a:moveTo>
                    <a:lnTo>
                      <a:pt x="0" y="3204"/>
                    </a:lnTo>
                    <a:cubicBezTo>
                      <a:pt x="1155" y="3763"/>
                      <a:pt x="3168" y="6680"/>
                      <a:pt x="4061" y="9324"/>
                    </a:cubicBezTo>
                    <a:cubicBezTo>
                      <a:pt x="4370" y="8660"/>
                      <a:pt x="4682" y="8416"/>
                      <a:pt x="4935" y="8416"/>
                    </a:cubicBezTo>
                    <a:cubicBezTo>
                      <a:pt x="5431" y="8416"/>
                      <a:pt x="5705" y="9351"/>
                      <a:pt x="5311" y="9895"/>
                    </a:cubicBezTo>
                    <a:lnTo>
                      <a:pt x="15729" y="6537"/>
                    </a:lnTo>
                    <a:cubicBezTo>
                      <a:pt x="14608" y="5787"/>
                      <a:pt x="14880" y="5004"/>
                      <a:pt x="15610" y="5004"/>
                    </a:cubicBezTo>
                    <a:cubicBezTo>
                      <a:pt x="15656" y="5004"/>
                      <a:pt x="15703" y="5007"/>
                      <a:pt x="15752" y="5013"/>
                    </a:cubicBezTo>
                    <a:cubicBezTo>
                      <a:pt x="15538" y="3930"/>
                      <a:pt x="14383" y="906"/>
                      <a:pt x="10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8"/>
              <p:cNvSpPr/>
              <p:nvPr/>
            </p:nvSpPr>
            <p:spPr>
              <a:xfrm>
                <a:off x="686415" y="2409741"/>
                <a:ext cx="1221625" cy="352655"/>
              </a:xfrm>
              <a:custGeom>
                <a:avLst/>
                <a:gdLst/>
                <a:ahLst/>
                <a:cxnLst/>
                <a:rect l="l" t="t" r="r" b="b"/>
                <a:pathLst>
                  <a:path w="21266" h="6139" extrusionOk="0">
                    <a:moveTo>
                      <a:pt x="21101" y="0"/>
                    </a:moveTo>
                    <a:cubicBezTo>
                      <a:pt x="21088" y="0"/>
                      <a:pt x="21075" y="2"/>
                      <a:pt x="21063" y="7"/>
                    </a:cubicBezTo>
                    <a:lnTo>
                      <a:pt x="7097" y="4412"/>
                    </a:lnTo>
                    <a:lnTo>
                      <a:pt x="131" y="5853"/>
                    </a:lnTo>
                    <a:cubicBezTo>
                      <a:pt x="60" y="5865"/>
                      <a:pt x="0" y="5948"/>
                      <a:pt x="24" y="6019"/>
                    </a:cubicBezTo>
                    <a:cubicBezTo>
                      <a:pt x="36" y="6091"/>
                      <a:pt x="96" y="6138"/>
                      <a:pt x="155" y="6138"/>
                    </a:cubicBezTo>
                    <a:lnTo>
                      <a:pt x="191" y="6138"/>
                    </a:lnTo>
                    <a:lnTo>
                      <a:pt x="7168" y="4698"/>
                    </a:lnTo>
                    <a:lnTo>
                      <a:pt x="21146" y="281"/>
                    </a:lnTo>
                    <a:cubicBezTo>
                      <a:pt x="21217" y="257"/>
                      <a:pt x="21265" y="185"/>
                      <a:pt x="21241" y="102"/>
                    </a:cubicBezTo>
                    <a:cubicBezTo>
                      <a:pt x="21222" y="43"/>
                      <a:pt x="21162" y="0"/>
                      <a:pt x="211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8"/>
              <p:cNvSpPr/>
              <p:nvPr/>
            </p:nvSpPr>
            <p:spPr>
              <a:xfrm>
                <a:off x="1340254" y="2427205"/>
                <a:ext cx="303769" cy="351621"/>
              </a:xfrm>
              <a:custGeom>
                <a:avLst/>
                <a:gdLst/>
                <a:ahLst/>
                <a:cxnLst/>
                <a:rect l="l" t="t" r="r" b="b"/>
                <a:pathLst>
                  <a:path w="5288" h="6121" extrusionOk="0">
                    <a:moveTo>
                      <a:pt x="3930" y="0"/>
                    </a:moveTo>
                    <a:lnTo>
                      <a:pt x="1" y="1060"/>
                    </a:lnTo>
                    <a:lnTo>
                      <a:pt x="1358" y="6120"/>
                    </a:lnTo>
                    <a:lnTo>
                      <a:pt x="5287" y="5060"/>
                    </a:lnTo>
                    <a:lnTo>
                      <a:pt x="3930" y="0"/>
                    </a:lnTo>
                    <a:close/>
                  </a:path>
                </a:pathLst>
              </a:custGeom>
              <a:solidFill>
                <a:srgbClr val="DEB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8"/>
              <p:cNvSpPr/>
              <p:nvPr/>
            </p:nvSpPr>
            <p:spPr>
              <a:xfrm>
                <a:off x="1380638" y="2471552"/>
                <a:ext cx="92372" cy="289465"/>
              </a:xfrm>
              <a:custGeom>
                <a:avLst/>
                <a:gdLst/>
                <a:ahLst/>
                <a:cxnLst/>
                <a:rect l="l" t="t" r="r" b="b"/>
                <a:pathLst>
                  <a:path w="1608" h="5039" extrusionOk="0">
                    <a:moveTo>
                      <a:pt x="145" y="0"/>
                    </a:moveTo>
                    <a:cubicBezTo>
                      <a:pt x="136" y="0"/>
                      <a:pt x="128" y="1"/>
                      <a:pt x="119" y="2"/>
                    </a:cubicBezTo>
                    <a:cubicBezTo>
                      <a:pt x="48" y="26"/>
                      <a:pt x="0" y="109"/>
                      <a:pt x="24" y="181"/>
                    </a:cubicBezTo>
                    <a:cubicBezTo>
                      <a:pt x="48" y="300"/>
                      <a:pt x="1334" y="5039"/>
                      <a:pt x="1334" y="5039"/>
                    </a:cubicBezTo>
                    <a:lnTo>
                      <a:pt x="1608" y="4967"/>
                    </a:lnTo>
                    <a:cubicBezTo>
                      <a:pt x="1608" y="4967"/>
                      <a:pt x="334" y="228"/>
                      <a:pt x="298" y="109"/>
                    </a:cubicBezTo>
                    <a:cubicBezTo>
                      <a:pt x="277" y="45"/>
                      <a:pt x="217" y="0"/>
                      <a:pt x="1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8"/>
              <p:cNvSpPr/>
              <p:nvPr/>
            </p:nvSpPr>
            <p:spPr>
              <a:xfrm>
                <a:off x="1472952" y="2502228"/>
                <a:ext cx="118394" cy="180148"/>
              </a:xfrm>
              <a:custGeom>
                <a:avLst/>
                <a:gdLst/>
                <a:ahLst/>
                <a:cxnLst/>
                <a:rect l="l" t="t" r="r" b="b"/>
                <a:pathLst>
                  <a:path w="2061" h="3136" extrusionOk="0">
                    <a:moveTo>
                      <a:pt x="763" y="290"/>
                    </a:moveTo>
                    <a:cubicBezTo>
                      <a:pt x="810" y="290"/>
                      <a:pt x="858" y="302"/>
                      <a:pt x="917" y="397"/>
                    </a:cubicBezTo>
                    <a:cubicBezTo>
                      <a:pt x="1025" y="611"/>
                      <a:pt x="989" y="1040"/>
                      <a:pt x="870" y="1207"/>
                    </a:cubicBezTo>
                    <a:cubicBezTo>
                      <a:pt x="846" y="1254"/>
                      <a:pt x="846" y="1326"/>
                      <a:pt x="882" y="1373"/>
                    </a:cubicBezTo>
                    <a:cubicBezTo>
                      <a:pt x="1346" y="2028"/>
                      <a:pt x="1584" y="2433"/>
                      <a:pt x="1703" y="2647"/>
                    </a:cubicBezTo>
                    <a:lnTo>
                      <a:pt x="798" y="2814"/>
                    </a:lnTo>
                    <a:lnTo>
                      <a:pt x="739" y="1385"/>
                    </a:lnTo>
                    <a:cubicBezTo>
                      <a:pt x="739" y="1349"/>
                      <a:pt x="727" y="1314"/>
                      <a:pt x="691" y="1290"/>
                    </a:cubicBezTo>
                    <a:cubicBezTo>
                      <a:pt x="417" y="1028"/>
                      <a:pt x="298" y="766"/>
                      <a:pt x="358" y="564"/>
                    </a:cubicBezTo>
                    <a:cubicBezTo>
                      <a:pt x="405" y="421"/>
                      <a:pt x="548" y="314"/>
                      <a:pt x="739" y="290"/>
                    </a:cubicBezTo>
                    <a:close/>
                    <a:moveTo>
                      <a:pt x="763" y="0"/>
                    </a:moveTo>
                    <a:cubicBezTo>
                      <a:pt x="744" y="0"/>
                      <a:pt x="724" y="2"/>
                      <a:pt x="703" y="4"/>
                    </a:cubicBezTo>
                    <a:cubicBezTo>
                      <a:pt x="405" y="40"/>
                      <a:pt x="167" y="230"/>
                      <a:pt x="84" y="480"/>
                    </a:cubicBezTo>
                    <a:cubicBezTo>
                      <a:pt x="36" y="659"/>
                      <a:pt x="1" y="1016"/>
                      <a:pt x="453" y="1457"/>
                    </a:cubicBezTo>
                    <a:lnTo>
                      <a:pt x="525" y="2992"/>
                    </a:lnTo>
                    <a:cubicBezTo>
                      <a:pt x="525" y="3028"/>
                      <a:pt x="548" y="3076"/>
                      <a:pt x="572" y="3100"/>
                    </a:cubicBezTo>
                    <a:cubicBezTo>
                      <a:pt x="596" y="3123"/>
                      <a:pt x="632" y="3135"/>
                      <a:pt x="667" y="3135"/>
                    </a:cubicBezTo>
                    <a:cubicBezTo>
                      <a:pt x="679" y="3135"/>
                      <a:pt x="679" y="3123"/>
                      <a:pt x="691" y="3123"/>
                    </a:cubicBezTo>
                    <a:lnTo>
                      <a:pt x="1941" y="2885"/>
                    </a:lnTo>
                    <a:cubicBezTo>
                      <a:pt x="1989" y="2885"/>
                      <a:pt x="2025" y="2850"/>
                      <a:pt x="2037" y="2814"/>
                    </a:cubicBezTo>
                    <a:cubicBezTo>
                      <a:pt x="2060" y="2778"/>
                      <a:pt x="2060" y="2731"/>
                      <a:pt x="2049" y="2695"/>
                    </a:cubicBezTo>
                    <a:cubicBezTo>
                      <a:pt x="2037" y="2671"/>
                      <a:pt x="1858" y="2278"/>
                      <a:pt x="1167" y="1278"/>
                    </a:cubicBezTo>
                    <a:cubicBezTo>
                      <a:pt x="1287" y="1004"/>
                      <a:pt x="1322" y="540"/>
                      <a:pt x="1167" y="254"/>
                    </a:cubicBezTo>
                    <a:cubicBezTo>
                      <a:pt x="1071" y="94"/>
                      <a:pt x="936" y="0"/>
                      <a:pt x="7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8"/>
              <p:cNvSpPr/>
              <p:nvPr/>
            </p:nvSpPr>
            <p:spPr>
              <a:xfrm>
                <a:off x="813655" y="2852700"/>
                <a:ext cx="246267" cy="245462"/>
              </a:xfrm>
              <a:custGeom>
                <a:avLst/>
                <a:gdLst/>
                <a:ahLst/>
                <a:cxnLst/>
                <a:rect l="l" t="t" r="r" b="b"/>
                <a:pathLst>
                  <a:path w="4287" h="4273" extrusionOk="0">
                    <a:moveTo>
                      <a:pt x="2034" y="873"/>
                    </a:moveTo>
                    <a:cubicBezTo>
                      <a:pt x="2511" y="873"/>
                      <a:pt x="2977" y="1282"/>
                      <a:pt x="3131" y="1868"/>
                    </a:cubicBezTo>
                    <a:cubicBezTo>
                      <a:pt x="3322" y="2547"/>
                      <a:pt x="3024" y="3226"/>
                      <a:pt x="2477" y="3368"/>
                    </a:cubicBezTo>
                    <a:cubicBezTo>
                      <a:pt x="2402" y="3389"/>
                      <a:pt x="2327" y="3399"/>
                      <a:pt x="2252" y="3399"/>
                    </a:cubicBezTo>
                    <a:cubicBezTo>
                      <a:pt x="1775" y="3399"/>
                      <a:pt x="1309" y="2991"/>
                      <a:pt x="1155" y="2404"/>
                    </a:cubicBezTo>
                    <a:cubicBezTo>
                      <a:pt x="964" y="1725"/>
                      <a:pt x="1262" y="1047"/>
                      <a:pt x="1810" y="904"/>
                    </a:cubicBezTo>
                    <a:cubicBezTo>
                      <a:pt x="1884" y="883"/>
                      <a:pt x="1959" y="873"/>
                      <a:pt x="2034" y="873"/>
                    </a:cubicBezTo>
                    <a:close/>
                    <a:moveTo>
                      <a:pt x="2023" y="0"/>
                    </a:moveTo>
                    <a:cubicBezTo>
                      <a:pt x="1877" y="0"/>
                      <a:pt x="1730" y="19"/>
                      <a:pt x="1584" y="59"/>
                    </a:cubicBezTo>
                    <a:cubicBezTo>
                      <a:pt x="572" y="332"/>
                      <a:pt x="0" y="1487"/>
                      <a:pt x="310" y="2630"/>
                    </a:cubicBezTo>
                    <a:cubicBezTo>
                      <a:pt x="574" y="3608"/>
                      <a:pt x="1397" y="4272"/>
                      <a:pt x="2263" y="4272"/>
                    </a:cubicBezTo>
                    <a:cubicBezTo>
                      <a:pt x="2409" y="4272"/>
                      <a:pt x="2557" y="4253"/>
                      <a:pt x="2703" y="4214"/>
                    </a:cubicBezTo>
                    <a:cubicBezTo>
                      <a:pt x="3715" y="3940"/>
                      <a:pt x="4286" y="2785"/>
                      <a:pt x="3977" y="1642"/>
                    </a:cubicBezTo>
                    <a:cubicBezTo>
                      <a:pt x="3712" y="664"/>
                      <a:pt x="2889" y="0"/>
                      <a:pt x="2023"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8"/>
              <p:cNvSpPr/>
              <p:nvPr/>
            </p:nvSpPr>
            <p:spPr>
              <a:xfrm>
                <a:off x="863575" y="2821852"/>
                <a:ext cx="100586" cy="115637"/>
              </a:xfrm>
              <a:custGeom>
                <a:avLst/>
                <a:gdLst/>
                <a:ahLst/>
                <a:cxnLst/>
                <a:rect l="l" t="t" r="r" b="b"/>
                <a:pathLst>
                  <a:path w="1751" h="2013" extrusionOk="0">
                    <a:moveTo>
                      <a:pt x="1203" y="0"/>
                    </a:moveTo>
                    <a:lnTo>
                      <a:pt x="0" y="322"/>
                    </a:lnTo>
                    <a:lnTo>
                      <a:pt x="465" y="2012"/>
                    </a:lnTo>
                    <a:lnTo>
                      <a:pt x="1750" y="1750"/>
                    </a:lnTo>
                    <a:lnTo>
                      <a:pt x="1203" y="0"/>
                    </a:lnTo>
                    <a:close/>
                  </a:path>
                </a:pathLst>
              </a:custGeom>
              <a:solidFill>
                <a:srgbClr val="DEB8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 name="Google Shape;1467;p38"/>
            <p:cNvSpPr/>
            <p:nvPr/>
          </p:nvSpPr>
          <p:spPr>
            <a:xfrm>
              <a:off x="3884349" y="3093381"/>
              <a:ext cx="211504" cy="258419"/>
            </a:xfrm>
            <a:custGeom>
              <a:avLst/>
              <a:gdLst/>
              <a:ahLst/>
              <a:cxnLst/>
              <a:rect l="l" t="t" r="r" b="b"/>
              <a:pathLst>
                <a:path w="4923" h="6015" extrusionOk="0">
                  <a:moveTo>
                    <a:pt x="3789" y="1"/>
                  </a:moveTo>
                  <a:cubicBezTo>
                    <a:pt x="3456" y="1"/>
                    <a:pt x="3085" y="46"/>
                    <a:pt x="2704" y="163"/>
                  </a:cubicBezTo>
                  <a:cubicBezTo>
                    <a:pt x="1902" y="437"/>
                    <a:pt x="1099" y="1050"/>
                    <a:pt x="529" y="2317"/>
                  </a:cubicBezTo>
                  <a:cubicBezTo>
                    <a:pt x="1" y="3458"/>
                    <a:pt x="1" y="4557"/>
                    <a:pt x="254" y="5528"/>
                  </a:cubicBezTo>
                  <a:cubicBezTo>
                    <a:pt x="275" y="5634"/>
                    <a:pt x="360" y="5697"/>
                    <a:pt x="465" y="5697"/>
                  </a:cubicBezTo>
                  <a:lnTo>
                    <a:pt x="4310" y="6014"/>
                  </a:lnTo>
                  <a:cubicBezTo>
                    <a:pt x="4394" y="6014"/>
                    <a:pt x="4479" y="5972"/>
                    <a:pt x="4521" y="5887"/>
                  </a:cubicBezTo>
                  <a:lnTo>
                    <a:pt x="4690" y="5571"/>
                  </a:lnTo>
                  <a:cubicBezTo>
                    <a:pt x="4753" y="5465"/>
                    <a:pt x="4711" y="5338"/>
                    <a:pt x="4606" y="5275"/>
                  </a:cubicBezTo>
                  <a:cubicBezTo>
                    <a:pt x="4437" y="5190"/>
                    <a:pt x="4268" y="5042"/>
                    <a:pt x="4225" y="5042"/>
                  </a:cubicBezTo>
                  <a:cubicBezTo>
                    <a:pt x="4141" y="5000"/>
                    <a:pt x="4099" y="4810"/>
                    <a:pt x="4120" y="4557"/>
                  </a:cubicBezTo>
                  <a:cubicBezTo>
                    <a:pt x="4162" y="3902"/>
                    <a:pt x="4268" y="3289"/>
                    <a:pt x="4542" y="2339"/>
                  </a:cubicBezTo>
                  <a:cubicBezTo>
                    <a:pt x="4584" y="2233"/>
                    <a:pt x="4648" y="1979"/>
                    <a:pt x="4711" y="1705"/>
                  </a:cubicBezTo>
                  <a:cubicBezTo>
                    <a:pt x="4796" y="1367"/>
                    <a:pt x="4859" y="1008"/>
                    <a:pt x="4901" y="649"/>
                  </a:cubicBezTo>
                  <a:lnTo>
                    <a:pt x="4922" y="374"/>
                  </a:lnTo>
                  <a:cubicBezTo>
                    <a:pt x="4922" y="268"/>
                    <a:pt x="4859" y="163"/>
                    <a:pt x="4753" y="142"/>
                  </a:cubicBezTo>
                  <a:cubicBezTo>
                    <a:pt x="4515" y="62"/>
                    <a:pt x="4178" y="1"/>
                    <a:pt x="378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8"/>
            <p:cNvSpPr/>
            <p:nvPr/>
          </p:nvSpPr>
          <p:spPr>
            <a:xfrm>
              <a:off x="5039686" y="3287233"/>
              <a:ext cx="147963" cy="133527"/>
            </a:xfrm>
            <a:custGeom>
              <a:avLst/>
              <a:gdLst/>
              <a:ahLst/>
              <a:cxnLst/>
              <a:rect l="l" t="t" r="r" b="b"/>
              <a:pathLst>
                <a:path w="3444" h="3108" extrusionOk="0">
                  <a:moveTo>
                    <a:pt x="1240" y="0"/>
                  </a:moveTo>
                  <a:cubicBezTo>
                    <a:pt x="770" y="0"/>
                    <a:pt x="456" y="36"/>
                    <a:pt x="465" y="129"/>
                  </a:cubicBezTo>
                  <a:cubicBezTo>
                    <a:pt x="465" y="129"/>
                    <a:pt x="0" y="1460"/>
                    <a:pt x="423" y="2896"/>
                  </a:cubicBezTo>
                  <a:lnTo>
                    <a:pt x="3211" y="3108"/>
                  </a:lnTo>
                  <a:lnTo>
                    <a:pt x="3444" y="129"/>
                  </a:lnTo>
                  <a:cubicBezTo>
                    <a:pt x="2687" y="58"/>
                    <a:pt x="1837" y="0"/>
                    <a:pt x="1240"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8"/>
            <p:cNvSpPr/>
            <p:nvPr/>
          </p:nvSpPr>
          <p:spPr>
            <a:xfrm rot="900060">
              <a:off x="4673630" y="3424078"/>
              <a:ext cx="309495" cy="173221"/>
            </a:xfrm>
            <a:custGeom>
              <a:avLst/>
              <a:gdLst/>
              <a:ahLst/>
              <a:cxnLst/>
              <a:rect l="l" t="t" r="r" b="b"/>
              <a:pathLst>
                <a:path w="7204" h="4032" extrusionOk="0">
                  <a:moveTo>
                    <a:pt x="4967" y="0"/>
                  </a:moveTo>
                  <a:cubicBezTo>
                    <a:pt x="2566" y="0"/>
                    <a:pt x="500" y="1695"/>
                    <a:pt x="0" y="4031"/>
                  </a:cubicBezTo>
                  <a:lnTo>
                    <a:pt x="7204" y="503"/>
                  </a:lnTo>
                  <a:cubicBezTo>
                    <a:pt x="6654" y="229"/>
                    <a:pt x="6042" y="60"/>
                    <a:pt x="5387" y="18"/>
                  </a:cubicBezTo>
                  <a:cubicBezTo>
                    <a:pt x="5246" y="6"/>
                    <a:pt x="5106" y="0"/>
                    <a:pt x="4967" y="0"/>
                  </a:cubicBezTo>
                  <a:close/>
                </a:path>
              </a:pathLst>
            </a:custGeom>
            <a:solidFill>
              <a:srgbClr val="E04D26">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73"/>
        <p:cNvGrpSpPr/>
        <p:nvPr/>
      </p:nvGrpSpPr>
      <p:grpSpPr>
        <a:xfrm>
          <a:off x="0" y="0"/>
          <a:ext cx="0" cy="0"/>
          <a:chOff x="0" y="0"/>
          <a:chExt cx="0" cy="0"/>
        </a:xfrm>
      </p:grpSpPr>
      <p:sp>
        <p:nvSpPr>
          <p:cNvPr id="1474" name="Google Shape;1474;p39"/>
          <p:cNvSpPr txBox="1">
            <a:spLocks noGrp="1"/>
          </p:cNvSpPr>
          <p:nvPr>
            <p:ph type="title"/>
          </p:nvPr>
        </p:nvSpPr>
        <p:spPr>
          <a:xfrm>
            <a:off x="1323666" y="486356"/>
            <a:ext cx="6495900" cy="88403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smtClean="0"/>
              <a:t>Rất tiếc, nó là một rương cũ</a:t>
            </a:r>
            <a:endParaRPr sz="3200"/>
          </a:p>
        </p:txBody>
      </p:sp>
      <p:grpSp>
        <p:nvGrpSpPr>
          <p:cNvPr id="1475" name="Google Shape;1475;p39"/>
          <p:cNvGrpSpPr/>
          <p:nvPr/>
        </p:nvGrpSpPr>
        <p:grpSpPr>
          <a:xfrm>
            <a:off x="881041" y="3923377"/>
            <a:ext cx="691552" cy="759744"/>
            <a:chOff x="6943641" y="462327"/>
            <a:chExt cx="691552" cy="759744"/>
          </a:xfrm>
        </p:grpSpPr>
        <p:sp>
          <p:nvSpPr>
            <p:cNvPr id="1476" name="Google Shape;1476;p39"/>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9"/>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 name="Google Shape;1478;p39"/>
            <p:cNvGrpSpPr/>
            <p:nvPr/>
          </p:nvGrpSpPr>
          <p:grpSpPr>
            <a:xfrm>
              <a:off x="6943641" y="462327"/>
              <a:ext cx="691552" cy="759744"/>
              <a:chOff x="7216391" y="426902"/>
              <a:chExt cx="691552" cy="759744"/>
            </a:xfrm>
          </p:grpSpPr>
          <p:sp>
            <p:nvSpPr>
              <p:cNvPr id="1479" name="Google Shape;1479;p39"/>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9"/>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9"/>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9"/>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3" name="Google Shape;1483;p39"/>
          <p:cNvGrpSpPr/>
          <p:nvPr/>
        </p:nvGrpSpPr>
        <p:grpSpPr>
          <a:xfrm>
            <a:off x="8184734" y="4128451"/>
            <a:ext cx="635357" cy="635357"/>
            <a:chOff x="3922789" y="109320"/>
            <a:chExt cx="683400" cy="683400"/>
          </a:xfrm>
        </p:grpSpPr>
        <p:sp>
          <p:nvSpPr>
            <p:cNvPr id="1484" name="Google Shape;1484;p39"/>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9"/>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 name="Google Shape;1486;p39"/>
            <p:cNvGrpSpPr/>
            <p:nvPr/>
          </p:nvGrpSpPr>
          <p:grpSpPr>
            <a:xfrm rot="1625114">
              <a:off x="4079249" y="423580"/>
              <a:ext cx="368338" cy="58798"/>
              <a:chOff x="4083986" y="424038"/>
              <a:chExt cx="368350" cy="58800"/>
            </a:xfrm>
          </p:grpSpPr>
          <p:sp>
            <p:nvSpPr>
              <p:cNvPr id="1487" name="Google Shape;1487;p39"/>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9"/>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 name="Google Shape;1489;p39"/>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 name="Google Shape;1490;p39"/>
          <p:cNvGrpSpPr/>
          <p:nvPr/>
        </p:nvGrpSpPr>
        <p:grpSpPr>
          <a:xfrm rot="-1875844">
            <a:off x="577367" y="909638"/>
            <a:ext cx="509797" cy="508805"/>
            <a:chOff x="-1158200" y="1575175"/>
            <a:chExt cx="491503" cy="490546"/>
          </a:xfrm>
        </p:grpSpPr>
        <p:sp>
          <p:nvSpPr>
            <p:cNvPr id="1491" name="Google Shape;1491;p39"/>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9"/>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3" name="Google Shape;1493;p39"/>
            <p:cNvGrpSpPr/>
            <p:nvPr/>
          </p:nvGrpSpPr>
          <p:grpSpPr>
            <a:xfrm>
              <a:off x="-1023447" y="1674407"/>
              <a:ext cx="221998" cy="292083"/>
              <a:chOff x="-1023443" y="1674418"/>
              <a:chExt cx="221998" cy="292083"/>
            </a:xfrm>
          </p:grpSpPr>
          <p:sp>
            <p:nvSpPr>
              <p:cNvPr id="1494" name="Google Shape;1494;p39"/>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9"/>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9"/>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9"/>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9"/>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9" name="Google Shape;1499;p39"/>
          <p:cNvGrpSpPr/>
          <p:nvPr/>
        </p:nvGrpSpPr>
        <p:grpSpPr>
          <a:xfrm rot="721541">
            <a:off x="1061928" y="1301152"/>
            <a:ext cx="358807" cy="358167"/>
            <a:chOff x="-1158200" y="1575175"/>
            <a:chExt cx="491503" cy="490546"/>
          </a:xfrm>
        </p:grpSpPr>
        <p:sp>
          <p:nvSpPr>
            <p:cNvPr id="1500" name="Google Shape;1500;p39"/>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9"/>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 name="Google Shape;1502;p39"/>
            <p:cNvGrpSpPr/>
            <p:nvPr/>
          </p:nvGrpSpPr>
          <p:grpSpPr>
            <a:xfrm>
              <a:off x="-1023447" y="1674407"/>
              <a:ext cx="221998" cy="292083"/>
              <a:chOff x="-1023443" y="1674418"/>
              <a:chExt cx="221998" cy="292083"/>
            </a:xfrm>
          </p:grpSpPr>
          <p:sp>
            <p:nvSpPr>
              <p:cNvPr id="1503" name="Google Shape;1503;p39"/>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9"/>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9"/>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9"/>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9"/>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8" name="Google Shape;1508;p39"/>
          <p:cNvGrpSpPr/>
          <p:nvPr/>
        </p:nvGrpSpPr>
        <p:grpSpPr>
          <a:xfrm>
            <a:off x="7758663" y="211475"/>
            <a:ext cx="392112" cy="392100"/>
            <a:chOff x="7758663" y="211475"/>
            <a:chExt cx="392112" cy="392100"/>
          </a:xfrm>
        </p:grpSpPr>
        <p:sp>
          <p:nvSpPr>
            <p:cNvPr id="1509" name="Google Shape;1509;p39"/>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9"/>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9">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39"/>
          <p:cNvGrpSpPr/>
          <p:nvPr/>
        </p:nvGrpSpPr>
        <p:grpSpPr>
          <a:xfrm>
            <a:off x="8312201" y="211475"/>
            <a:ext cx="392112" cy="392100"/>
            <a:chOff x="8312201" y="211475"/>
            <a:chExt cx="392112" cy="392100"/>
          </a:xfrm>
        </p:grpSpPr>
        <p:grpSp>
          <p:nvGrpSpPr>
            <p:cNvPr id="1513" name="Google Shape;1513;p39"/>
            <p:cNvGrpSpPr/>
            <p:nvPr/>
          </p:nvGrpSpPr>
          <p:grpSpPr>
            <a:xfrm>
              <a:off x="8312201" y="220550"/>
              <a:ext cx="380430" cy="373923"/>
              <a:chOff x="4932401" y="4252000"/>
              <a:chExt cx="380430" cy="373923"/>
            </a:xfrm>
          </p:grpSpPr>
          <p:sp>
            <p:nvSpPr>
              <p:cNvPr id="1514" name="Google Shape;1514;p39"/>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9"/>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 name="Google Shape;1516;p39">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 name="Google Shape;1517;p39"/>
          <p:cNvGrpSpPr/>
          <p:nvPr/>
        </p:nvGrpSpPr>
        <p:grpSpPr>
          <a:xfrm>
            <a:off x="7205125" y="211475"/>
            <a:ext cx="392112" cy="392100"/>
            <a:chOff x="7205125" y="211475"/>
            <a:chExt cx="392112" cy="392100"/>
          </a:xfrm>
        </p:grpSpPr>
        <p:sp>
          <p:nvSpPr>
            <p:cNvPr id="1518" name="Google Shape;1518;p39"/>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9">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9"/>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39"/>
          <p:cNvGrpSpPr/>
          <p:nvPr/>
        </p:nvGrpSpPr>
        <p:grpSpPr>
          <a:xfrm>
            <a:off x="3644143" y="2272876"/>
            <a:ext cx="1855714" cy="2401674"/>
            <a:chOff x="3644143" y="2272876"/>
            <a:chExt cx="1855714" cy="2401674"/>
          </a:xfrm>
        </p:grpSpPr>
        <p:sp>
          <p:nvSpPr>
            <p:cNvPr id="1523" name="Google Shape;1523;p39"/>
            <p:cNvSpPr/>
            <p:nvPr/>
          </p:nvSpPr>
          <p:spPr>
            <a:xfrm>
              <a:off x="3644143" y="4412775"/>
              <a:ext cx="1808094" cy="261774"/>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rgbClr val="513153">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9"/>
            <p:cNvSpPr/>
            <p:nvPr/>
          </p:nvSpPr>
          <p:spPr>
            <a:xfrm>
              <a:off x="4929870" y="4263926"/>
              <a:ext cx="213223" cy="271308"/>
            </a:xfrm>
            <a:custGeom>
              <a:avLst/>
              <a:gdLst/>
              <a:ahLst/>
              <a:cxnLst/>
              <a:rect l="l" t="t" r="r" b="b"/>
              <a:pathLst>
                <a:path w="4963" h="6315" extrusionOk="0">
                  <a:moveTo>
                    <a:pt x="1118" y="0"/>
                  </a:moveTo>
                  <a:cubicBezTo>
                    <a:pt x="1069" y="0"/>
                    <a:pt x="1034" y="7"/>
                    <a:pt x="1014" y="20"/>
                  </a:cubicBezTo>
                  <a:cubicBezTo>
                    <a:pt x="782" y="168"/>
                    <a:pt x="0" y="632"/>
                    <a:pt x="465" y="865"/>
                  </a:cubicBezTo>
                  <a:cubicBezTo>
                    <a:pt x="465" y="865"/>
                    <a:pt x="1099" y="1055"/>
                    <a:pt x="1690" y="1351"/>
                  </a:cubicBezTo>
                  <a:cubicBezTo>
                    <a:pt x="2218" y="1604"/>
                    <a:pt x="2704" y="1942"/>
                    <a:pt x="2725" y="2322"/>
                  </a:cubicBezTo>
                  <a:cubicBezTo>
                    <a:pt x="2810" y="3125"/>
                    <a:pt x="676" y="5237"/>
                    <a:pt x="2831" y="6167"/>
                  </a:cubicBezTo>
                  <a:cubicBezTo>
                    <a:pt x="3064" y="6268"/>
                    <a:pt x="3272" y="6314"/>
                    <a:pt x="3456" y="6314"/>
                  </a:cubicBezTo>
                  <a:cubicBezTo>
                    <a:pt x="4963" y="6314"/>
                    <a:pt x="4930" y="3245"/>
                    <a:pt x="4479" y="2153"/>
                  </a:cubicBezTo>
                  <a:cubicBezTo>
                    <a:pt x="4183" y="1435"/>
                    <a:pt x="3401" y="886"/>
                    <a:pt x="2662" y="506"/>
                  </a:cubicBezTo>
                  <a:cubicBezTo>
                    <a:pt x="2004" y="185"/>
                    <a:pt x="1375" y="0"/>
                    <a:pt x="1118"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9"/>
            <p:cNvSpPr/>
            <p:nvPr/>
          </p:nvSpPr>
          <p:spPr>
            <a:xfrm>
              <a:off x="4929870" y="4263926"/>
              <a:ext cx="114366" cy="58042"/>
            </a:xfrm>
            <a:custGeom>
              <a:avLst/>
              <a:gdLst/>
              <a:ahLst/>
              <a:cxnLst/>
              <a:rect l="l" t="t" r="r" b="b"/>
              <a:pathLst>
                <a:path w="2662" h="1351" extrusionOk="0">
                  <a:moveTo>
                    <a:pt x="1118" y="0"/>
                  </a:moveTo>
                  <a:cubicBezTo>
                    <a:pt x="1069" y="0"/>
                    <a:pt x="1034" y="7"/>
                    <a:pt x="1014" y="20"/>
                  </a:cubicBezTo>
                  <a:cubicBezTo>
                    <a:pt x="782" y="168"/>
                    <a:pt x="0" y="632"/>
                    <a:pt x="465" y="865"/>
                  </a:cubicBezTo>
                  <a:cubicBezTo>
                    <a:pt x="465" y="865"/>
                    <a:pt x="1099" y="1055"/>
                    <a:pt x="1690" y="1351"/>
                  </a:cubicBezTo>
                  <a:cubicBezTo>
                    <a:pt x="2049" y="1076"/>
                    <a:pt x="2387" y="801"/>
                    <a:pt x="2662" y="506"/>
                  </a:cubicBezTo>
                  <a:cubicBezTo>
                    <a:pt x="2004" y="185"/>
                    <a:pt x="1375" y="0"/>
                    <a:pt x="1118"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9"/>
            <p:cNvSpPr/>
            <p:nvPr/>
          </p:nvSpPr>
          <p:spPr>
            <a:xfrm>
              <a:off x="5020610" y="4149772"/>
              <a:ext cx="305893" cy="220312"/>
            </a:xfrm>
            <a:custGeom>
              <a:avLst/>
              <a:gdLst/>
              <a:ahLst/>
              <a:cxnLst/>
              <a:rect l="l" t="t" r="r" b="b"/>
              <a:pathLst>
                <a:path w="7120" h="5128"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514" y="1219"/>
                    <a:pt x="3021" y="1346"/>
                    <a:pt x="3169" y="1642"/>
                  </a:cubicBezTo>
                  <a:cubicBezTo>
                    <a:pt x="3548" y="2357"/>
                    <a:pt x="2459" y="5127"/>
                    <a:pt x="4769" y="5127"/>
                  </a:cubicBezTo>
                  <a:cubicBezTo>
                    <a:pt x="4778" y="5127"/>
                    <a:pt x="4787" y="5127"/>
                    <a:pt x="4796" y="5127"/>
                  </a:cubicBezTo>
                  <a:cubicBezTo>
                    <a:pt x="7120" y="5127"/>
                    <a:pt x="5662" y="1705"/>
                    <a:pt x="4690" y="797"/>
                  </a:cubicBezTo>
                  <a:cubicBezTo>
                    <a:pt x="4162" y="290"/>
                    <a:pt x="3296" y="79"/>
                    <a:pt x="2493" y="15"/>
                  </a:cubicBezTo>
                  <a:cubicBezTo>
                    <a:pt x="2344" y="5"/>
                    <a:pt x="2196" y="0"/>
                    <a:pt x="205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9"/>
            <p:cNvSpPr/>
            <p:nvPr/>
          </p:nvSpPr>
          <p:spPr>
            <a:xfrm>
              <a:off x="5020610" y="4149772"/>
              <a:ext cx="107148" cy="52414"/>
            </a:xfrm>
            <a:custGeom>
              <a:avLst/>
              <a:gdLst/>
              <a:ahLst/>
              <a:cxnLst/>
              <a:rect l="l" t="t" r="r" b="b"/>
              <a:pathLst>
                <a:path w="2494" h="1220"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219" y="776"/>
                    <a:pt x="2367" y="395"/>
                    <a:pt x="2493" y="15"/>
                  </a:cubicBezTo>
                  <a:cubicBezTo>
                    <a:pt x="2344" y="5"/>
                    <a:pt x="2196" y="0"/>
                    <a:pt x="2054"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9"/>
            <p:cNvSpPr/>
            <p:nvPr/>
          </p:nvSpPr>
          <p:spPr>
            <a:xfrm>
              <a:off x="5038783" y="4033684"/>
              <a:ext cx="332916" cy="134129"/>
            </a:xfrm>
            <a:custGeom>
              <a:avLst/>
              <a:gdLst/>
              <a:ahLst/>
              <a:cxnLst/>
              <a:rect l="l" t="t" r="r" b="b"/>
              <a:pathLst>
                <a:path w="7749" h="3122" extrusionOk="0">
                  <a:moveTo>
                    <a:pt x="4856" y="0"/>
                  </a:moveTo>
                  <a:cubicBezTo>
                    <a:pt x="4201" y="0"/>
                    <a:pt x="3415" y="140"/>
                    <a:pt x="2493" y="478"/>
                  </a:cubicBezTo>
                  <a:cubicBezTo>
                    <a:pt x="2070" y="647"/>
                    <a:pt x="1606" y="837"/>
                    <a:pt x="1120" y="1091"/>
                  </a:cubicBezTo>
                  <a:cubicBezTo>
                    <a:pt x="1120" y="1091"/>
                    <a:pt x="0" y="1915"/>
                    <a:pt x="613" y="2062"/>
                  </a:cubicBezTo>
                  <a:cubicBezTo>
                    <a:pt x="613" y="2062"/>
                    <a:pt x="1373" y="1957"/>
                    <a:pt x="2282" y="1957"/>
                  </a:cubicBezTo>
                  <a:cubicBezTo>
                    <a:pt x="3169" y="1957"/>
                    <a:pt x="4183" y="2041"/>
                    <a:pt x="4732" y="2400"/>
                  </a:cubicBezTo>
                  <a:cubicBezTo>
                    <a:pt x="5371" y="2791"/>
                    <a:pt x="5858" y="3122"/>
                    <a:pt x="6288" y="3122"/>
                  </a:cubicBezTo>
                  <a:cubicBezTo>
                    <a:pt x="6626" y="3122"/>
                    <a:pt x="6930" y="2918"/>
                    <a:pt x="7246" y="2379"/>
                  </a:cubicBezTo>
                  <a:cubicBezTo>
                    <a:pt x="7748" y="1520"/>
                    <a:pt x="7019" y="0"/>
                    <a:pt x="485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9"/>
            <p:cNvSpPr/>
            <p:nvPr/>
          </p:nvSpPr>
          <p:spPr>
            <a:xfrm>
              <a:off x="5038783" y="4054220"/>
              <a:ext cx="107106" cy="68096"/>
            </a:xfrm>
            <a:custGeom>
              <a:avLst/>
              <a:gdLst/>
              <a:ahLst/>
              <a:cxnLst/>
              <a:rect l="l" t="t" r="r" b="b"/>
              <a:pathLst>
                <a:path w="2493" h="1585" extrusionOk="0">
                  <a:moveTo>
                    <a:pt x="2493" y="0"/>
                  </a:moveTo>
                  <a:lnTo>
                    <a:pt x="2493" y="0"/>
                  </a:lnTo>
                  <a:cubicBezTo>
                    <a:pt x="2070" y="169"/>
                    <a:pt x="1606" y="359"/>
                    <a:pt x="1120" y="613"/>
                  </a:cubicBezTo>
                  <a:cubicBezTo>
                    <a:pt x="1120" y="613"/>
                    <a:pt x="0" y="1437"/>
                    <a:pt x="613" y="1584"/>
                  </a:cubicBezTo>
                  <a:cubicBezTo>
                    <a:pt x="613" y="1584"/>
                    <a:pt x="1373" y="1479"/>
                    <a:pt x="2282" y="1479"/>
                  </a:cubicBezTo>
                  <a:cubicBezTo>
                    <a:pt x="2429" y="866"/>
                    <a:pt x="2472" y="338"/>
                    <a:pt x="2493"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9"/>
            <p:cNvSpPr/>
            <p:nvPr/>
          </p:nvSpPr>
          <p:spPr>
            <a:xfrm>
              <a:off x="3859774" y="4247213"/>
              <a:ext cx="250600" cy="252491"/>
            </a:xfrm>
            <a:custGeom>
              <a:avLst/>
              <a:gdLst/>
              <a:ahLst/>
              <a:cxnLst/>
              <a:rect l="l" t="t" r="r" b="b"/>
              <a:pathLst>
                <a:path w="5833" h="5877" extrusionOk="0">
                  <a:moveTo>
                    <a:pt x="4676" y="1"/>
                  </a:moveTo>
                  <a:cubicBezTo>
                    <a:pt x="4356" y="1"/>
                    <a:pt x="3805" y="85"/>
                    <a:pt x="3234" y="261"/>
                  </a:cubicBezTo>
                  <a:cubicBezTo>
                    <a:pt x="2453" y="514"/>
                    <a:pt x="1587" y="937"/>
                    <a:pt x="1185" y="1592"/>
                  </a:cubicBezTo>
                  <a:cubicBezTo>
                    <a:pt x="538" y="2651"/>
                    <a:pt x="0" y="5877"/>
                    <a:pt x="1735" y="5877"/>
                  </a:cubicBezTo>
                  <a:cubicBezTo>
                    <a:pt x="1869" y="5877"/>
                    <a:pt x="2016" y="5857"/>
                    <a:pt x="2178" y="5817"/>
                  </a:cubicBezTo>
                  <a:cubicBezTo>
                    <a:pt x="4438" y="5246"/>
                    <a:pt x="2685" y="2817"/>
                    <a:pt x="2875" y="2035"/>
                  </a:cubicBezTo>
                  <a:cubicBezTo>
                    <a:pt x="2960" y="1676"/>
                    <a:pt x="3509" y="1423"/>
                    <a:pt x="4058" y="1254"/>
                  </a:cubicBezTo>
                  <a:cubicBezTo>
                    <a:pt x="4692" y="1043"/>
                    <a:pt x="5347" y="958"/>
                    <a:pt x="5347" y="958"/>
                  </a:cubicBezTo>
                  <a:cubicBezTo>
                    <a:pt x="5832" y="831"/>
                    <a:pt x="5135" y="240"/>
                    <a:pt x="4945" y="50"/>
                  </a:cubicBezTo>
                  <a:cubicBezTo>
                    <a:pt x="4913" y="17"/>
                    <a:pt x="4817" y="1"/>
                    <a:pt x="4676"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9"/>
            <p:cNvSpPr/>
            <p:nvPr/>
          </p:nvSpPr>
          <p:spPr>
            <a:xfrm>
              <a:off x="3998718" y="4247213"/>
              <a:ext cx="111660" cy="53875"/>
            </a:xfrm>
            <a:custGeom>
              <a:avLst/>
              <a:gdLst/>
              <a:ahLst/>
              <a:cxnLst/>
              <a:rect l="l" t="t" r="r" b="b"/>
              <a:pathLst>
                <a:path w="2599" h="1254" extrusionOk="0">
                  <a:moveTo>
                    <a:pt x="1442" y="1"/>
                  </a:moveTo>
                  <a:cubicBezTo>
                    <a:pt x="1122" y="1"/>
                    <a:pt x="571" y="85"/>
                    <a:pt x="0" y="261"/>
                  </a:cubicBezTo>
                  <a:cubicBezTo>
                    <a:pt x="233" y="599"/>
                    <a:pt x="507" y="916"/>
                    <a:pt x="824" y="1254"/>
                  </a:cubicBezTo>
                  <a:cubicBezTo>
                    <a:pt x="1458" y="1043"/>
                    <a:pt x="2113" y="958"/>
                    <a:pt x="2113" y="958"/>
                  </a:cubicBezTo>
                  <a:cubicBezTo>
                    <a:pt x="2598" y="831"/>
                    <a:pt x="1901" y="240"/>
                    <a:pt x="1711" y="50"/>
                  </a:cubicBezTo>
                  <a:cubicBezTo>
                    <a:pt x="1679" y="17"/>
                    <a:pt x="1583" y="1"/>
                    <a:pt x="1442" y="1"/>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9"/>
            <p:cNvSpPr/>
            <p:nvPr/>
          </p:nvSpPr>
          <p:spPr>
            <a:xfrm>
              <a:off x="3706479" y="4110890"/>
              <a:ext cx="327847" cy="203470"/>
            </a:xfrm>
            <a:custGeom>
              <a:avLst/>
              <a:gdLst/>
              <a:ahLst/>
              <a:cxnLst/>
              <a:rect l="l" t="t" r="r" b="b"/>
              <a:pathLst>
                <a:path w="7631" h="4736" extrusionOk="0">
                  <a:moveTo>
                    <a:pt x="4791" y="1"/>
                  </a:moveTo>
                  <a:cubicBezTo>
                    <a:pt x="4169" y="1"/>
                    <a:pt x="3548" y="115"/>
                    <a:pt x="3084" y="434"/>
                  </a:cubicBezTo>
                  <a:cubicBezTo>
                    <a:pt x="1986" y="1195"/>
                    <a:pt x="0" y="4321"/>
                    <a:pt x="2303" y="4701"/>
                  </a:cubicBezTo>
                  <a:cubicBezTo>
                    <a:pt x="2442" y="4724"/>
                    <a:pt x="2570" y="4735"/>
                    <a:pt x="2689" y="4735"/>
                  </a:cubicBezTo>
                  <a:cubicBezTo>
                    <a:pt x="4533" y="4735"/>
                    <a:pt x="4001" y="2107"/>
                    <a:pt x="4457" y="1512"/>
                  </a:cubicBezTo>
                  <a:cubicBezTo>
                    <a:pt x="4623" y="1313"/>
                    <a:pt x="4971" y="1244"/>
                    <a:pt x="5358" y="1244"/>
                  </a:cubicBezTo>
                  <a:cubicBezTo>
                    <a:pt x="5464" y="1244"/>
                    <a:pt x="5574" y="1249"/>
                    <a:pt x="5683" y="1258"/>
                  </a:cubicBezTo>
                  <a:cubicBezTo>
                    <a:pt x="6401" y="1300"/>
                    <a:pt x="7161" y="1512"/>
                    <a:pt x="7161" y="1512"/>
                  </a:cubicBezTo>
                  <a:cubicBezTo>
                    <a:pt x="7186" y="1516"/>
                    <a:pt x="7208" y="1518"/>
                    <a:pt x="7229" y="1518"/>
                  </a:cubicBezTo>
                  <a:cubicBezTo>
                    <a:pt x="7630" y="1518"/>
                    <a:pt x="7261" y="760"/>
                    <a:pt x="7140" y="519"/>
                  </a:cubicBezTo>
                  <a:cubicBezTo>
                    <a:pt x="7098" y="371"/>
                    <a:pt x="6295" y="118"/>
                    <a:pt x="5387" y="33"/>
                  </a:cubicBezTo>
                  <a:cubicBezTo>
                    <a:pt x="5192" y="12"/>
                    <a:pt x="4991" y="1"/>
                    <a:pt x="479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9"/>
            <p:cNvSpPr/>
            <p:nvPr/>
          </p:nvSpPr>
          <p:spPr>
            <a:xfrm>
              <a:off x="3937882" y="4112307"/>
              <a:ext cx="96451" cy="63799"/>
            </a:xfrm>
            <a:custGeom>
              <a:avLst/>
              <a:gdLst/>
              <a:ahLst/>
              <a:cxnLst/>
              <a:rect l="l" t="t" r="r" b="b"/>
              <a:pathLst>
                <a:path w="2245" h="1485" extrusionOk="0">
                  <a:moveTo>
                    <a:pt x="1" y="0"/>
                  </a:moveTo>
                  <a:lnTo>
                    <a:pt x="1" y="0"/>
                  </a:lnTo>
                  <a:cubicBezTo>
                    <a:pt x="64" y="380"/>
                    <a:pt x="149" y="782"/>
                    <a:pt x="297" y="1225"/>
                  </a:cubicBezTo>
                  <a:cubicBezTo>
                    <a:pt x="1015" y="1267"/>
                    <a:pt x="1775" y="1479"/>
                    <a:pt x="1775" y="1479"/>
                  </a:cubicBezTo>
                  <a:cubicBezTo>
                    <a:pt x="1800" y="1483"/>
                    <a:pt x="1822" y="1485"/>
                    <a:pt x="1843" y="1485"/>
                  </a:cubicBezTo>
                  <a:cubicBezTo>
                    <a:pt x="2244" y="1485"/>
                    <a:pt x="1875" y="727"/>
                    <a:pt x="1754" y="486"/>
                  </a:cubicBezTo>
                  <a:cubicBezTo>
                    <a:pt x="1712" y="338"/>
                    <a:pt x="909" y="85"/>
                    <a:pt x="1" y="0"/>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9"/>
            <p:cNvSpPr/>
            <p:nvPr/>
          </p:nvSpPr>
          <p:spPr>
            <a:xfrm>
              <a:off x="3707296" y="3975167"/>
              <a:ext cx="324109" cy="125021"/>
            </a:xfrm>
            <a:custGeom>
              <a:avLst/>
              <a:gdLst/>
              <a:ahLst/>
              <a:cxnLst/>
              <a:rect l="l" t="t" r="r" b="b"/>
              <a:pathLst>
                <a:path w="7544" h="2910" extrusionOk="0">
                  <a:moveTo>
                    <a:pt x="2401" y="0"/>
                  </a:moveTo>
                  <a:cubicBezTo>
                    <a:pt x="724" y="0"/>
                    <a:pt x="1" y="1198"/>
                    <a:pt x="319" y="2009"/>
                  </a:cubicBezTo>
                  <a:cubicBezTo>
                    <a:pt x="574" y="2678"/>
                    <a:pt x="888" y="2910"/>
                    <a:pt x="1293" y="2910"/>
                  </a:cubicBezTo>
                  <a:cubicBezTo>
                    <a:pt x="1693" y="2910"/>
                    <a:pt x="2182" y="2684"/>
                    <a:pt x="2791" y="2432"/>
                  </a:cubicBezTo>
                  <a:cubicBezTo>
                    <a:pt x="3089" y="2308"/>
                    <a:pt x="3483" y="2260"/>
                    <a:pt x="3908" y="2260"/>
                  </a:cubicBezTo>
                  <a:cubicBezTo>
                    <a:pt x="4356" y="2260"/>
                    <a:pt x="4839" y="2313"/>
                    <a:pt x="5283" y="2389"/>
                  </a:cubicBezTo>
                  <a:cubicBezTo>
                    <a:pt x="6171" y="2537"/>
                    <a:pt x="6931" y="2770"/>
                    <a:pt x="6931" y="2770"/>
                  </a:cubicBezTo>
                  <a:cubicBezTo>
                    <a:pt x="7544" y="2727"/>
                    <a:pt x="6572" y="1713"/>
                    <a:pt x="6572" y="1713"/>
                  </a:cubicBezTo>
                  <a:cubicBezTo>
                    <a:pt x="6128" y="1396"/>
                    <a:pt x="5706" y="1122"/>
                    <a:pt x="5305" y="911"/>
                  </a:cubicBezTo>
                  <a:cubicBezTo>
                    <a:pt x="4142" y="253"/>
                    <a:pt x="3171" y="0"/>
                    <a:pt x="2401"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9"/>
            <p:cNvSpPr/>
            <p:nvPr/>
          </p:nvSpPr>
          <p:spPr>
            <a:xfrm>
              <a:off x="3932468" y="4014264"/>
              <a:ext cx="98943" cy="79910"/>
            </a:xfrm>
            <a:custGeom>
              <a:avLst/>
              <a:gdLst/>
              <a:ahLst/>
              <a:cxnLst/>
              <a:rect l="l" t="t" r="r" b="b"/>
              <a:pathLst>
                <a:path w="2303" h="1860" extrusionOk="0">
                  <a:moveTo>
                    <a:pt x="64" y="1"/>
                  </a:moveTo>
                  <a:cubicBezTo>
                    <a:pt x="21" y="339"/>
                    <a:pt x="0" y="846"/>
                    <a:pt x="42" y="1479"/>
                  </a:cubicBezTo>
                  <a:cubicBezTo>
                    <a:pt x="930" y="1627"/>
                    <a:pt x="1690" y="1860"/>
                    <a:pt x="1690" y="1860"/>
                  </a:cubicBezTo>
                  <a:cubicBezTo>
                    <a:pt x="2303" y="1817"/>
                    <a:pt x="1331" y="803"/>
                    <a:pt x="1331" y="803"/>
                  </a:cubicBezTo>
                  <a:cubicBezTo>
                    <a:pt x="887" y="486"/>
                    <a:pt x="465" y="212"/>
                    <a:pt x="64" y="1"/>
                  </a:cubicBez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9"/>
            <p:cNvSpPr/>
            <p:nvPr/>
          </p:nvSpPr>
          <p:spPr>
            <a:xfrm>
              <a:off x="3872534" y="3415007"/>
              <a:ext cx="236036" cy="482211"/>
            </a:xfrm>
            <a:custGeom>
              <a:avLst/>
              <a:gdLst/>
              <a:ahLst/>
              <a:cxnLst/>
              <a:rect l="l" t="t" r="r" b="b"/>
              <a:pathLst>
                <a:path w="5494" h="11224" extrusionOk="0">
                  <a:moveTo>
                    <a:pt x="2396" y="0"/>
                  </a:moveTo>
                  <a:cubicBezTo>
                    <a:pt x="2237" y="0"/>
                    <a:pt x="2102" y="39"/>
                    <a:pt x="2008" y="134"/>
                  </a:cubicBezTo>
                  <a:cubicBezTo>
                    <a:pt x="1881" y="239"/>
                    <a:pt x="1670" y="619"/>
                    <a:pt x="1459" y="1190"/>
                  </a:cubicBezTo>
                  <a:cubicBezTo>
                    <a:pt x="740" y="3091"/>
                    <a:pt x="1" y="7104"/>
                    <a:pt x="3191" y="10231"/>
                  </a:cubicBezTo>
                  <a:cubicBezTo>
                    <a:pt x="3550" y="10569"/>
                    <a:pt x="3951" y="10907"/>
                    <a:pt x="4416" y="11224"/>
                  </a:cubicBezTo>
                  <a:cubicBezTo>
                    <a:pt x="4416" y="11224"/>
                    <a:pt x="5493" y="10400"/>
                    <a:pt x="5303" y="10189"/>
                  </a:cubicBezTo>
                  <a:cubicBezTo>
                    <a:pt x="4648" y="9470"/>
                    <a:pt x="2726" y="7738"/>
                    <a:pt x="3254" y="4908"/>
                  </a:cubicBezTo>
                  <a:cubicBezTo>
                    <a:pt x="3782" y="2077"/>
                    <a:pt x="4669" y="1000"/>
                    <a:pt x="4500" y="894"/>
                  </a:cubicBezTo>
                  <a:cubicBezTo>
                    <a:pt x="4362" y="825"/>
                    <a:pt x="3126" y="0"/>
                    <a:pt x="2396"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9"/>
            <p:cNvSpPr/>
            <p:nvPr/>
          </p:nvSpPr>
          <p:spPr>
            <a:xfrm>
              <a:off x="3917947" y="3415007"/>
              <a:ext cx="190625" cy="482211"/>
            </a:xfrm>
            <a:custGeom>
              <a:avLst/>
              <a:gdLst/>
              <a:ahLst/>
              <a:cxnLst/>
              <a:rect l="l" t="t" r="r" b="b"/>
              <a:pathLst>
                <a:path w="4437" h="11224" extrusionOk="0">
                  <a:moveTo>
                    <a:pt x="1339" y="0"/>
                  </a:moveTo>
                  <a:cubicBezTo>
                    <a:pt x="1180" y="0"/>
                    <a:pt x="1045" y="39"/>
                    <a:pt x="951" y="134"/>
                  </a:cubicBezTo>
                  <a:cubicBezTo>
                    <a:pt x="824" y="239"/>
                    <a:pt x="613" y="619"/>
                    <a:pt x="402" y="1190"/>
                  </a:cubicBezTo>
                  <a:cubicBezTo>
                    <a:pt x="1014" y="1549"/>
                    <a:pt x="1775" y="1992"/>
                    <a:pt x="1986" y="2056"/>
                  </a:cubicBezTo>
                  <a:cubicBezTo>
                    <a:pt x="2324" y="2183"/>
                    <a:pt x="0" y="5224"/>
                    <a:pt x="2767" y="9365"/>
                  </a:cubicBezTo>
                  <a:cubicBezTo>
                    <a:pt x="2767" y="9365"/>
                    <a:pt x="2894" y="9872"/>
                    <a:pt x="2134" y="10231"/>
                  </a:cubicBezTo>
                  <a:cubicBezTo>
                    <a:pt x="2493" y="10569"/>
                    <a:pt x="2894" y="10907"/>
                    <a:pt x="3359" y="11224"/>
                  </a:cubicBezTo>
                  <a:cubicBezTo>
                    <a:pt x="3359" y="11224"/>
                    <a:pt x="4436" y="10400"/>
                    <a:pt x="4246" y="10189"/>
                  </a:cubicBezTo>
                  <a:cubicBezTo>
                    <a:pt x="3591" y="9470"/>
                    <a:pt x="1669" y="7738"/>
                    <a:pt x="2197" y="4908"/>
                  </a:cubicBezTo>
                  <a:cubicBezTo>
                    <a:pt x="2725" y="2077"/>
                    <a:pt x="3612" y="1000"/>
                    <a:pt x="3443" y="894"/>
                  </a:cubicBezTo>
                  <a:cubicBezTo>
                    <a:pt x="3305" y="825"/>
                    <a:pt x="2069" y="0"/>
                    <a:pt x="1339" y="0"/>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9"/>
            <p:cNvSpPr/>
            <p:nvPr/>
          </p:nvSpPr>
          <p:spPr>
            <a:xfrm>
              <a:off x="5048751" y="3507207"/>
              <a:ext cx="297730" cy="411323"/>
            </a:xfrm>
            <a:custGeom>
              <a:avLst/>
              <a:gdLst/>
              <a:ahLst/>
              <a:cxnLst/>
              <a:rect l="l" t="t" r="r" b="b"/>
              <a:pathLst>
                <a:path w="6930" h="957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42"/>
                  </a:cubicBezTo>
                  <a:cubicBezTo>
                    <a:pt x="470" y="9563"/>
                    <a:pt x="518" y="9573"/>
                    <a:pt x="586" y="9573"/>
                  </a:cubicBezTo>
                  <a:cubicBezTo>
                    <a:pt x="798" y="9573"/>
                    <a:pt x="1205" y="9471"/>
                    <a:pt x="1733" y="9247"/>
                  </a:cubicBezTo>
                  <a:cubicBezTo>
                    <a:pt x="2662" y="8866"/>
                    <a:pt x="3909" y="8148"/>
                    <a:pt x="4986" y="6965"/>
                  </a:cubicBezTo>
                  <a:cubicBezTo>
                    <a:pt x="6676" y="5085"/>
                    <a:pt x="6929" y="2909"/>
                    <a:pt x="6866" y="1494"/>
                  </a:cubicBezTo>
                  <a:cubicBezTo>
                    <a:pt x="6824" y="691"/>
                    <a:pt x="6655" y="142"/>
                    <a:pt x="6591" y="79"/>
                  </a:cubicBezTo>
                  <a:cubicBezTo>
                    <a:pt x="6551" y="22"/>
                    <a:pt x="6360" y="0"/>
                    <a:pt x="6097"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9"/>
            <p:cNvSpPr/>
            <p:nvPr/>
          </p:nvSpPr>
          <p:spPr>
            <a:xfrm>
              <a:off x="5048751" y="3507207"/>
              <a:ext cx="294981" cy="411753"/>
            </a:xfrm>
            <a:custGeom>
              <a:avLst/>
              <a:gdLst/>
              <a:ahLst/>
              <a:cxnLst/>
              <a:rect l="l" t="t" r="r" b="b"/>
              <a:pathLst>
                <a:path w="6866" h="958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64"/>
                  </a:cubicBezTo>
                  <a:cubicBezTo>
                    <a:pt x="466" y="9577"/>
                    <a:pt x="504" y="9583"/>
                    <a:pt x="556" y="9583"/>
                  </a:cubicBezTo>
                  <a:cubicBezTo>
                    <a:pt x="758" y="9583"/>
                    <a:pt x="1179" y="9482"/>
                    <a:pt x="1733" y="9247"/>
                  </a:cubicBezTo>
                  <a:cubicBezTo>
                    <a:pt x="1331" y="8486"/>
                    <a:pt x="1606" y="8317"/>
                    <a:pt x="1606" y="8317"/>
                  </a:cubicBezTo>
                  <a:cubicBezTo>
                    <a:pt x="5487" y="4772"/>
                    <a:pt x="4764" y="1768"/>
                    <a:pt x="5126" y="1768"/>
                  </a:cubicBezTo>
                  <a:cubicBezTo>
                    <a:pt x="5129" y="1768"/>
                    <a:pt x="5131" y="1768"/>
                    <a:pt x="5134" y="1769"/>
                  </a:cubicBezTo>
                  <a:cubicBezTo>
                    <a:pt x="5324" y="1769"/>
                    <a:pt x="6084" y="1642"/>
                    <a:pt x="6866" y="1494"/>
                  </a:cubicBezTo>
                  <a:cubicBezTo>
                    <a:pt x="6824" y="691"/>
                    <a:pt x="6655" y="142"/>
                    <a:pt x="6591" y="79"/>
                  </a:cubicBezTo>
                  <a:cubicBezTo>
                    <a:pt x="6551" y="22"/>
                    <a:pt x="6360" y="0"/>
                    <a:pt x="6097" y="0"/>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9"/>
            <p:cNvSpPr/>
            <p:nvPr/>
          </p:nvSpPr>
          <p:spPr>
            <a:xfrm>
              <a:off x="4134827" y="3695731"/>
              <a:ext cx="105344" cy="94303"/>
            </a:xfrm>
            <a:custGeom>
              <a:avLst/>
              <a:gdLst/>
              <a:ahLst/>
              <a:cxnLst/>
              <a:rect l="l" t="t" r="r" b="b"/>
              <a:pathLst>
                <a:path w="2452" h="2195" extrusionOk="0">
                  <a:moveTo>
                    <a:pt x="2050" y="0"/>
                  </a:moveTo>
                  <a:cubicBezTo>
                    <a:pt x="1881" y="0"/>
                    <a:pt x="1" y="1204"/>
                    <a:pt x="339" y="1986"/>
                  </a:cubicBezTo>
                  <a:cubicBezTo>
                    <a:pt x="403" y="2134"/>
                    <a:pt x="519" y="2194"/>
                    <a:pt x="664" y="2194"/>
                  </a:cubicBezTo>
                  <a:cubicBezTo>
                    <a:pt x="1286" y="2194"/>
                    <a:pt x="2451" y="1099"/>
                    <a:pt x="2451" y="1099"/>
                  </a:cubicBezTo>
                  <a:cubicBezTo>
                    <a:pt x="2451" y="1099"/>
                    <a:pt x="2451" y="0"/>
                    <a:pt x="2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9"/>
            <p:cNvSpPr/>
            <p:nvPr/>
          </p:nvSpPr>
          <p:spPr>
            <a:xfrm>
              <a:off x="3880740" y="3657623"/>
              <a:ext cx="1227911" cy="818908"/>
            </a:xfrm>
            <a:custGeom>
              <a:avLst/>
              <a:gdLst/>
              <a:ahLst/>
              <a:cxnLst/>
              <a:rect l="l" t="t" r="r" b="b"/>
              <a:pathLst>
                <a:path w="28581" h="19061" extrusionOk="0">
                  <a:moveTo>
                    <a:pt x="16412" y="1"/>
                  </a:moveTo>
                  <a:cubicBezTo>
                    <a:pt x="15771" y="1"/>
                    <a:pt x="15160" y="36"/>
                    <a:pt x="14597" y="106"/>
                  </a:cubicBezTo>
                  <a:cubicBezTo>
                    <a:pt x="14301" y="148"/>
                    <a:pt x="13203" y="253"/>
                    <a:pt x="11724" y="591"/>
                  </a:cubicBezTo>
                  <a:cubicBezTo>
                    <a:pt x="10351" y="929"/>
                    <a:pt x="8640" y="1436"/>
                    <a:pt x="6971" y="2260"/>
                  </a:cubicBezTo>
                  <a:cubicBezTo>
                    <a:pt x="6633" y="2429"/>
                    <a:pt x="6295" y="2619"/>
                    <a:pt x="5957" y="2809"/>
                  </a:cubicBezTo>
                  <a:cubicBezTo>
                    <a:pt x="0" y="6253"/>
                    <a:pt x="1289" y="11829"/>
                    <a:pt x="4288" y="14766"/>
                  </a:cubicBezTo>
                  <a:cubicBezTo>
                    <a:pt x="6641" y="17085"/>
                    <a:pt x="10297" y="19061"/>
                    <a:pt x="14749" y="19061"/>
                  </a:cubicBezTo>
                  <a:cubicBezTo>
                    <a:pt x="15934" y="19061"/>
                    <a:pt x="17175" y="18921"/>
                    <a:pt x="18462" y="18610"/>
                  </a:cubicBezTo>
                  <a:cubicBezTo>
                    <a:pt x="23849" y="17279"/>
                    <a:pt x="28137" y="13667"/>
                    <a:pt x="28539" y="8978"/>
                  </a:cubicBezTo>
                  <a:cubicBezTo>
                    <a:pt x="28581" y="8555"/>
                    <a:pt x="28581" y="8133"/>
                    <a:pt x="28560" y="7710"/>
                  </a:cubicBezTo>
                  <a:cubicBezTo>
                    <a:pt x="28539" y="7478"/>
                    <a:pt x="28517" y="7245"/>
                    <a:pt x="28496" y="6992"/>
                  </a:cubicBezTo>
                  <a:cubicBezTo>
                    <a:pt x="27788" y="2031"/>
                    <a:pt x="21249" y="1"/>
                    <a:pt x="16412"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9"/>
            <p:cNvSpPr/>
            <p:nvPr/>
          </p:nvSpPr>
          <p:spPr>
            <a:xfrm>
              <a:off x="3990555" y="3940152"/>
              <a:ext cx="283166" cy="260739"/>
            </a:xfrm>
            <a:custGeom>
              <a:avLst/>
              <a:gdLst/>
              <a:ahLst/>
              <a:cxnLst/>
              <a:rect l="l" t="t" r="r" b="b"/>
              <a:pathLst>
                <a:path w="6591" h="6069" extrusionOk="0">
                  <a:moveTo>
                    <a:pt x="3326" y="0"/>
                  </a:moveTo>
                  <a:cubicBezTo>
                    <a:pt x="2002" y="0"/>
                    <a:pt x="778" y="906"/>
                    <a:pt x="423" y="2275"/>
                  </a:cubicBezTo>
                  <a:cubicBezTo>
                    <a:pt x="0" y="3901"/>
                    <a:pt x="951" y="5549"/>
                    <a:pt x="2535" y="5972"/>
                  </a:cubicBezTo>
                  <a:cubicBezTo>
                    <a:pt x="2782" y="6038"/>
                    <a:pt x="3031" y="6069"/>
                    <a:pt x="3276" y="6069"/>
                  </a:cubicBezTo>
                  <a:cubicBezTo>
                    <a:pt x="4598" y="6069"/>
                    <a:pt x="5812" y="5151"/>
                    <a:pt x="6168" y="3796"/>
                  </a:cubicBezTo>
                  <a:cubicBezTo>
                    <a:pt x="6591" y="2169"/>
                    <a:pt x="5661" y="522"/>
                    <a:pt x="4077" y="99"/>
                  </a:cubicBezTo>
                  <a:cubicBezTo>
                    <a:pt x="3826" y="32"/>
                    <a:pt x="3574" y="0"/>
                    <a:pt x="3326"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9"/>
            <p:cNvSpPr/>
            <p:nvPr/>
          </p:nvSpPr>
          <p:spPr>
            <a:xfrm>
              <a:off x="4181142" y="4219244"/>
              <a:ext cx="106203" cy="87944"/>
            </a:xfrm>
            <a:custGeom>
              <a:avLst/>
              <a:gdLst/>
              <a:ahLst/>
              <a:cxnLst/>
              <a:rect l="l" t="t" r="r" b="b"/>
              <a:pathLst>
                <a:path w="2472" h="2047" extrusionOk="0">
                  <a:moveTo>
                    <a:pt x="1169" y="0"/>
                  </a:moveTo>
                  <a:cubicBezTo>
                    <a:pt x="686" y="0"/>
                    <a:pt x="269" y="294"/>
                    <a:pt x="148" y="743"/>
                  </a:cubicBezTo>
                  <a:cubicBezTo>
                    <a:pt x="0" y="1271"/>
                    <a:pt x="380" y="1841"/>
                    <a:pt x="972" y="2010"/>
                  </a:cubicBezTo>
                  <a:cubicBezTo>
                    <a:pt x="1074" y="2035"/>
                    <a:pt x="1175" y="2047"/>
                    <a:pt x="1274" y="2047"/>
                  </a:cubicBezTo>
                  <a:cubicBezTo>
                    <a:pt x="1769" y="2047"/>
                    <a:pt x="2201" y="1753"/>
                    <a:pt x="2324" y="1313"/>
                  </a:cubicBezTo>
                  <a:cubicBezTo>
                    <a:pt x="2472" y="764"/>
                    <a:pt x="2091" y="194"/>
                    <a:pt x="1500" y="46"/>
                  </a:cubicBezTo>
                  <a:cubicBezTo>
                    <a:pt x="1388" y="15"/>
                    <a:pt x="1277" y="0"/>
                    <a:pt x="1169"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9"/>
            <p:cNvSpPr/>
            <p:nvPr/>
          </p:nvSpPr>
          <p:spPr>
            <a:xfrm>
              <a:off x="4903534" y="4098688"/>
              <a:ext cx="70845" cy="70802"/>
            </a:xfrm>
            <a:custGeom>
              <a:avLst/>
              <a:gdLst/>
              <a:ahLst/>
              <a:cxnLst/>
              <a:rect l="l" t="t" r="r" b="b"/>
              <a:pathLst>
                <a:path w="1649" h="1648" extrusionOk="0">
                  <a:moveTo>
                    <a:pt x="825" y="0"/>
                  </a:moveTo>
                  <a:cubicBezTo>
                    <a:pt x="381" y="0"/>
                    <a:pt x="1" y="380"/>
                    <a:pt x="1" y="824"/>
                  </a:cubicBezTo>
                  <a:cubicBezTo>
                    <a:pt x="1" y="1289"/>
                    <a:pt x="381" y="1648"/>
                    <a:pt x="825" y="1648"/>
                  </a:cubicBezTo>
                  <a:cubicBezTo>
                    <a:pt x="1289" y="1648"/>
                    <a:pt x="1648" y="1289"/>
                    <a:pt x="1648" y="824"/>
                  </a:cubicBezTo>
                  <a:cubicBezTo>
                    <a:pt x="1648" y="380"/>
                    <a:pt x="1289" y="0"/>
                    <a:pt x="825"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9"/>
            <p:cNvSpPr/>
            <p:nvPr/>
          </p:nvSpPr>
          <p:spPr>
            <a:xfrm>
              <a:off x="4790110" y="4166742"/>
              <a:ext cx="144311" cy="144354"/>
            </a:xfrm>
            <a:custGeom>
              <a:avLst/>
              <a:gdLst/>
              <a:ahLst/>
              <a:cxnLst/>
              <a:rect l="l" t="t" r="r" b="b"/>
              <a:pathLst>
                <a:path w="3359" h="3360" extrusionOk="0">
                  <a:moveTo>
                    <a:pt x="1690" y="0"/>
                  </a:moveTo>
                  <a:cubicBezTo>
                    <a:pt x="761" y="0"/>
                    <a:pt x="0" y="761"/>
                    <a:pt x="0" y="1690"/>
                  </a:cubicBezTo>
                  <a:cubicBezTo>
                    <a:pt x="0" y="2620"/>
                    <a:pt x="761" y="3359"/>
                    <a:pt x="1690" y="3359"/>
                  </a:cubicBezTo>
                  <a:cubicBezTo>
                    <a:pt x="2620" y="3359"/>
                    <a:pt x="3359" y="2620"/>
                    <a:pt x="3359" y="1690"/>
                  </a:cubicBezTo>
                  <a:cubicBezTo>
                    <a:pt x="3359" y="761"/>
                    <a:pt x="2620" y="0"/>
                    <a:pt x="1690"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9"/>
            <p:cNvSpPr/>
            <p:nvPr/>
          </p:nvSpPr>
          <p:spPr>
            <a:xfrm>
              <a:off x="4650349" y="4222123"/>
              <a:ext cx="29086" cy="28140"/>
            </a:xfrm>
            <a:custGeom>
              <a:avLst/>
              <a:gdLst/>
              <a:ahLst/>
              <a:cxnLst/>
              <a:rect l="l" t="t" r="r" b="b"/>
              <a:pathLst>
                <a:path w="677" h="655" extrusionOk="0">
                  <a:moveTo>
                    <a:pt x="338" y="0"/>
                  </a:moveTo>
                  <a:cubicBezTo>
                    <a:pt x="148" y="0"/>
                    <a:pt x="0" y="148"/>
                    <a:pt x="0" y="317"/>
                  </a:cubicBezTo>
                  <a:cubicBezTo>
                    <a:pt x="0" y="507"/>
                    <a:pt x="148" y="655"/>
                    <a:pt x="338" y="655"/>
                  </a:cubicBezTo>
                  <a:cubicBezTo>
                    <a:pt x="528" y="655"/>
                    <a:pt x="676" y="507"/>
                    <a:pt x="676" y="317"/>
                  </a:cubicBezTo>
                  <a:cubicBezTo>
                    <a:pt x="676" y="148"/>
                    <a:pt x="528" y="0"/>
                    <a:pt x="338" y="0"/>
                  </a:cubicBezTo>
                  <a:close/>
                </a:path>
              </a:pathLst>
            </a:custGeom>
            <a:solidFill>
              <a:srgbClr val="FFFFFF">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9"/>
            <p:cNvSpPr/>
            <p:nvPr/>
          </p:nvSpPr>
          <p:spPr>
            <a:xfrm>
              <a:off x="5039686" y="3123069"/>
              <a:ext cx="460171" cy="421548"/>
            </a:xfrm>
            <a:custGeom>
              <a:avLst/>
              <a:gdLst/>
              <a:ahLst/>
              <a:cxnLst/>
              <a:rect l="l" t="t" r="r" b="b"/>
              <a:pathLst>
                <a:path w="10711" h="9812" extrusionOk="0">
                  <a:moveTo>
                    <a:pt x="4639" y="1"/>
                  </a:moveTo>
                  <a:cubicBezTo>
                    <a:pt x="4381" y="1"/>
                    <a:pt x="4123" y="14"/>
                    <a:pt x="3866" y="42"/>
                  </a:cubicBezTo>
                  <a:cubicBezTo>
                    <a:pt x="254" y="401"/>
                    <a:pt x="1711" y="1500"/>
                    <a:pt x="2155" y="1711"/>
                  </a:cubicBezTo>
                  <a:cubicBezTo>
                    <a:pt x="2366" y="1817"/>
                    <a:pt x="3338" y="2514"/>
                    <a:pt x="4120" y="3126"/>
                  </a:cubicBezTo>
                  <a:cubicBezTo>
                    <a:pt x="4781" y="3643"/>
                    <a:pt x="5300" y="4099"/>
                    <a:pt x="5145" y="4099"/>
                  </a:cubicBezTo>
                  <a:cubicBezTo>
                    <a:pt x="5141" y="4099"/>
                    <a:pt x="5138" y="4098"/>
                    <a:pt x="5133" y="4098"/>
                  </a:cubicBezTo>
                  <a:cubicBezTo>
                    <a:pt x="4964" y="4098"/>
                    <a:pt x="4267" y="4013"/>
                    <a:pt x="3444" y="3950"/>
                  </a:cubicBezTo>
                  <a:cubicBezTo>
                    <a:pt x="2687" y="3879"/>
                    <a:pt x="1837" y="3821"/>
                    <a:pt x="1240" y="3821"/>
                  </a:cubicBezTo>
                  <a:cubicBezTo>
                    <a:pt x="770" y="3821"/>
                    <a:pt x="456" y="3857"/>
                    <a:pt x="465" y="3950"/>
                  </a:cubicBezTo>
                  <a:cubicBezTo>
                    <a:pt x="465" y="3950"/>
                    <a:pt x="0" y="5281"/>
                    <a:pt x="423" y="6717"/>
                  </a:cubicBezTo>
                  <a:cubicBezTo>
                    <a:pt x="676" y="7541"/>
                    <a:pt x="1226" y="8428"/>
                    <a:pt x="2345" y="9083"/>
                  </a:cubicBezTo>
                  <a:cubicBezTo>
                    <a:pt x="3186" y="9579"/>
                    <a:pt x="4094" y="9811"/>
                    <a:pt x="4991" y="9811"/>
                  </a:cubicBezTo>
                  <a:cubicBezTo>
                    <a:pt x="7338" y="9811"/>
                    <a:pt x="9602" y="8223"/>
                    <a:pt x="10351" y="5640"/>
                  </a:cubicBezTo>
                  <a:cubicBezTo>
                    <a:pt x="10710" y="4373"/>
                    <a:pt x="10478" y="3253"/>
                    <a:pt x="9844" y="2366"/>
                  </a:cubicBezTo>
                  <a:cubicBezTo>
                    <a:pt x="8810" y="899"/>
                    <a:pt x="6736" y="1"/>
                    <a:pt x="463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9"/>
            <p:cNvSpPr/>
            <p:nvPr/>
          </p:nvSpPr>
          <p:spPr>
            <a:xfrm>
              <a:off x="5050555" y="3122424"/>
              <a:ext cx="412096" cy="134988"/>
            </a:xfrm>
            <a:custGeom>
              <a:avLst/>
              <a:gdLst/>
              <a:ahLst/>
              <a:cxnLst/>
              <a:rect l="l" t="t" r="r" b="b"/>
              <a:pathLst>
                <a:path w="9592" h="3142" extrusionOk="0">
                  <a:moveTo>
                    <a:pt x="4333" y="1"/>
                  </a:moveTo>
                  <a:cubicBezTo>
                    <a:pt x="4093" y="1"/>
                    <a:pt x="3852" y="12"/>
                    <a:pt x="3613" y="36"/>
                  </a:cubicBezTo>
                  <a:cubicBezTo>
                    <a:pt x="1" y="416"/>
                    <a:pt x="1458" y="1515"/>
                    <a:pt x="1902" y="1726"/>
                  </a:cubicBezTo>
                  <a:cubicBezTo>
                    <a:pt x="2113" y="1832"/>
                    <a:pt x="3085" y="2529"/>
                    <a:pt x="3867" y="3141"/>
                  </a:cubicBezTo>
                  <a:cubicBezTo>
                    <a:pt x="3951" y="2740"/>
                    <a:pt x="4057" y="2022"/>
                    <a:pt x="4141" y="1768"/>
                  </a:cubicBezTo>
                  <a:cubicBezTo>
                    <a:pt x="4164" y="1707"/>
                    <a:pt x="4319" y="1681"/>
                    <a:pt x="4565" y="1681"/>
                  </a:cubicBezTo>
                  <a:cubicBezTo>
                    <a:pt x="5672" y="1681"/>
                    <a:pt x="8623" y="2208"/>
                    <a:pt x="9591" y="2381"/>
                  </a:cubicBezTo>
                  <a:cubicBezTo>
                    <a:pt x="8548" y="901"/>
                    <a:pt x="6448" y="1"/>
                    <a:pt x="4333" y="1"/>
                  </a:cubicBezTo>
                  <a:close/>
                </a:path>
              </a:pathLst>
            </a:custGeom>
            <a:solidFill>
              <a:srgbClr val="E84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9"/>
            <p:cNvSpPr/>
            <p:nvPr/>
          </p:nvSpPr>
          <p:spPr>
            <a:xfrm>
              <a:off x="4180197" y="3683014"/>
              <a:ext cx="928463" cy="360326"/>
            </a:xfrm>
            <a:custGeom>
              <a:avLst/>
              <a:gdLst/>
              <a:ahLst/>
              <a:cxnLst/>
              <a:rect l="l" t="t" r="r" b="b"/>
              <a:pathLst>
                <a:path w="21611" h="8387" extrusionOk="0">
                  <a:moveTo>
                    <a:pt x="4754" y="0"/>
                  </a:moveTo>
                  <a:cubicBezTo>
                    <a:pt x="3381" y="338"/>
                    <a:pt x="1670" y="845"/>
                    <a:pt x="1" y="1669"/>
                  </a:cubicBezTo>
                  <a:cubicBezTo>
                    <a:pt x="149" y="2176"/>
                    <a:pt x="614" y="3211"/>
                    <a:pt x="2641" y="4098"/>
                  </a:cubicBezTo>
                  <a:cubicBezTo>
                    <a:pt x="3428" y="4445"/>
                    <a:pt x="4194" y="4563"/>
                    <a:pt x="4891" y="4563"/>
                  </a:cubicBezTo>
                  <a:cubicBezTo>
                    <a:pt x="6378" y="4563"/>
                    <a:pt x="7549" y="4026"/>
                    <a:pt x="7923" y="4026"/>
                  </a:cubicBezTo>
                  <a:cubicBezTo>
                    <a:pt x="7972" y="4026"/>
                    <a:pt x="8007" y="4036"/>
                    <a:pt x="8028" y="4056"/>
                  </a:cubicBezTo>
                  <a:cubicBezTo>
                    <a:pt x="8239" y="4246"/>
                    <a:pt x="18738" y="7499"/>
                    <a:pt x="21569" y="8387"/>
                  </a:cubicBezTo>
                  <a:cubicBezTo>
                    <a:pt x="21611" y="7964"/>
                    <a:pt x="21611" y="7542"/>
                    <a:pt x="21590" y="7119"/>
                  </a:cubicBezTo>
                  <a:lnTo>
                    <a:pt x="4754" y="0"/>
                  </a:lnTo>
                  <a:close/>
                </a:path>
              </a:pathLst>
            </a:custGeom>
            <a:solidFill>
              <a:srgbClr val="E04D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9"/>
            <p:cNvSpPr/>
            <p:nvPr/>
          </p:nvSpPr>
          <p:spPr>
            <a:xfrm rot="900060">
              <a:off x="4624009" y="3434514"/>
              <a:ext cx="451999" cy="436232"/>
            </a:xfrm>
            <a:custGeom>
              <a:avLst/>
              <a:gdLst/>
              <a:ahLst/>
              <a:cxnLst/>
              <a:rect l="l" t="t" r="r" b="b"/>
              <a:pathLst>
                <a:path w="10521" h="10154" extrusionOk="0">
                  <a:moveTo>
                    <a:pt x="5284" y="0"/>
                  </a:moveTo>
                  <a:cubicBezTo>
                    <a:pt x="2880" y="0"/>
                    <a:pt x="797" y="1695"/>
                    <a:pt x="317" y="4031"/>
                  </a:cubicBezTo>
                  <a:cubicBezTo>
                    <a:pt x="275" y="4242"/>
                    <a:pt x="233" y="4454"/>
                    <a:pt x="233" y="4665"/>
                  </a:cubicBezTo>
                  <a:cubicBezTo>
                    <a:pt x="1" y="7474"/>
                    <a:pt x="2092" y="9925"/>
                    <a:pt x="4880" y="10136"/>
                  </a:cubicBezTo>
                  <a:cubicBezTo>
                    <a:pt x="5023" y="10148"/>
                    <a:pt x="5165" y="10154"/>
                    <a:pt x="5306" y="10154"/>
                  </a:cubicBezTo>
                  <a:cubicBezTo>
                    <a:pt x="7933" y="10154"/>
                    <a:pt x="10151" y="8135"/>
                    <a:pt x="10351" y="5489"/>
                  </a:cubicBezTo>
                  <a:cubicBezTo>
                    <a:pt x="10520" y="3334"/>
                    <a:pt x="9337" y="1391"/>
                    <a:pt x="7521" y="503"/>
                  </a:cubicBezTo>
                  <a:cubicBezTo>
                    <a:pt x="6971" y="229"/>
                    <a:pt x="6359" y="60"/>
                    <a:pt x="5704" y="18"/>
                  </a:cubicBezTo>
                  <a:cubicBezTo>
                    <a:pt x="5563" y="6"/>
                    <a:pt x="5423" y="0"/>
                    <a:pt x="528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9"/>
            <p:cNvSpPr/>
            <p:nvPr/>
          </p:nvSpPr>
          <p:spPr>
            <a:xfrm>
              <a:off x="4691164" y="3492427"/>
              <a:ext cx="320414" cy="320414"/>
            </a:xfrm>
            <a:custGeom>
              <a:avLst/>
              <a:gdLst/>
              <a:ahLst/>
              <a:cxnLst/>
              <a:rect l="l" t="t" r="r" b="b"/>
              <a:pathLst>
                <a:path w="7458" h="7458" extrusionOk="0">
                  <a:moveTo>
                    <a:pt x="3719" y="0"/>
                  </a:moveTo>
                  <a:cubicBezTo>
                    <a:pt x="1670" y="0"/>
                    <a:pt x="1" y="1669"/>
                    <a:pt x="1" y="3718"/>
                  </a:cubicBezTo>
                  <a:cubicBezTo>
                    <a:pt x="1" y="5788"/>
                    <a:pt x="1670" y="7457"/>
                    <a:pt x="3719" y="7457"/>
                  </a:cubicBezTo>
                  <a:cubicBezTo>
                    <a:pt x="5789" y="7457"/>
                    <a:pt x="7458" y="5788"/>
                    <a:pt x="7458" y="3718"/>
                  </a:cubicBezTo>
                  <a:cubicBezTo>
                    <a:pt x="7458" y="1669"/>
                    <a:pt x="5789" y="0"/>
                    <a:pt x="3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9"/>
            <p:cNvSpPr/>
            <p:nvPr/>
          </p:nvSpPr>
          <p:spPr>
            <a:xfrm>
              <a:off x="4771034" y="3572297"/>
              <a:ext cx="160680" cy="160680"/>
            </a:xfrm>
            <a:custGeom>
              <a:avLst/>
              <a:gdLst/>
              <a:ahLst/>
              <a:cxnLst/>
              <a:rect l="l" t="t" r="r" b="b"/>
              <a:pathLst>
                <a:path w="3740" h="3740" extrusionOk="0">
                  <a:moveTo>
                    <a:pt x="1860" y="0"/>
                  </a:moveTo>
                  <a:cubicBezTo>
                    <a:pt x="846" y="0"/>
                    <a:pt x="1" y="845"/>
                    <a:pt x="1" y="1859"/>
                  </a:cubicBezTo>
                  <a:cubicBezTo>
                    <a:pt x="1" y="2894"/>
                    <a:pt x="846" y="3739"/>
                    <a:pt x="1860" y="3739"/>
                  </a:cubicBezTo>
                  <a:cubicBezTo>
                    <a:pt x="2895" y="3739"/>
                    <a:pt x="3740" y="2894"/>
                    <a:pt x="3740" y="1859"/>
                  </a:cubicBezTo>
                  <a:cubicBezTo>
                    <a:pt x="3740" y="845"/>
                    <a:pt x="2895" y="0"/>
                    <a:pt x="1860"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9"/>
            <p:cNvSpPr/>
            <p:nvPr/>
          </p:nvSpPr>
          <p:spPr>
            <a:xfrm rot="900060">
              <a:off x="4673630" y="3424078"/>
              <a:ext cx="309495" cy="173221"/>
            </a:xfrm>
            <a:custGeom>
              <a:avLst/>
              <a:gdLst/>
              <a:ahLst/>
              <a:cxnLst/>
              <a:rect l="l" t="t" r="r" b="b"/>
              <a:pathLst>
                <a:path w="7204" h="4032" extrusionOk="0">
                  <a:moveTo>
                    <a:pt x="4967" y="0"/>
                  </a:moveTo>
                  <a:cubicBezTo>
                    <a:pt x="2566" y="0"/>
                    <a:pt x="500" y="1695"/>
                    <a:pt x="0" y="4031"/>
                  </a:cubicBezTo>
                  <a:lnTo>
                    <a:pt x="7204" y="503"/>
                  </a:lnTo>
                  <a:cubicBezTo>
                    <a:pt x="6654" y="229"/>
                    <a:pt x="6042" y="60"/>
                    <a:pt x="5387" y="18"/>
                  </a:cubicBezTo>
                  <a:cubicBezTo>
                    <a:pt x="5246" y="6"/>
                    <a:pt x="5106" y="0"/>
                    <a:pt x="4967" y="0"/>
                  </a:cubicBezTo>
                  <a:close/>
                </a:path>
              </a:pathLst>
            </a:custGeom>
            <a:solidFill>
              <a:srgbClr val="E04D26">
                <a:alpha val="31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9"/>
            <p:cNvSpPr/>
            <p:nvPr/>
          </p:nvSpPr>
          <p:spPr>
            <a:xfrm>
              <a:off x="3883447" y="3093209"/>
              <a:ext cx="391174" cy="394052"/>
            </a:xfrm>
            <a:custGeom>
              <a:avLst/>
              <a:gdLst/>
              <a:ahLst/>
              <a:cxnLst/>
              <a:rect l="l" t="t" r="r" b="b"/>
              <a:pathLst>
                <a:path w="9105" h="9172" extrusionOk="0">
                  <a:moveTo>
                    <a:pt x="3795" y="1"/>
                  </a:moveTo>
                  <a:cubicBezTo>
                    <a:pt x="2761" y="1"/>
                    <a:pt x="1376" y="454"/>
                    <a:pt x="550" y="2321"/>
                  </a:cubicBezTo>
                  <a:cubicBezTo>
                    <a:pt x="0" y="3504"/>
                    <a:pt x="22" y="4687"/>
                    <a:pt x="317" y="5701"/>
                  </a:cubicBezTo>
                  <a:cubicBezTo>
                    <a:pt x="824" y="7412"/>
                    <a:pt x="2092" y="8659"/>
                    <a:pt x="2662" y="8849"/>
                  </a:cubicBezTo>
                  <a:cubicBezTo>
                    <a:pt x="2962" y="8931"/>
                    <a:pt x="3596" y="9171"/>
                    <a:pt x="4411" y="9171"/>
                  </a:cubicBezTo>
                  <a:cubicBezTo>
                    <a:pt x="5260" y="9171"/>
                    <a:pt x="6305" y="8911"/>
                    <a:pt x="7373" y="7940"/>
                  </a:cubicBezTo>
                  <a:cubicBezTo>
                    <a:pt x="7563" y="7771"/>
                    <a:pt x="7732" y="7602"/>
                    <a:pt x="7859" y="7433"/>
                  </a:cubicBezTo>
                  <a:cubicBezTo>
                    <a:pt x="8281" y="6905"/>
                    <a:pt x="8556" y="6377"/>
                    <a:pt x="8704" y="5870"/>
                  </a:cubicBezTo>
                  <a:cubicBezTo>
                    <a:pt x="9105" y="4561"/>
                    <a:pt x="8746" y="3399"/>
                    <a:pt x="8429" y="3124"/>
                  </a:cubicBezTo>
                  <a:cubicBezTo>
                    <a:pt x="8389" y="3089"/>
                    <a:pt x="8333" y="3073"/>
                    <a:pt x="8262" y="3073"/>
                  </a:cubicBezTo>
                  <a:cubicBezTo>
                    <a:pt x="7656" y="3073"/>
                    <a:pt x="6010" y="4263"/>
                    <a:pt x="5007" y="4793"/>
                  </a:cubicBezTo>
                  <a:cubicBezTo>
                    <a:pt x="4838" y="4877"/>
                    <a:pt x="4690" y="4962"/>
                    <a:pt x="4563" y="5004"/>
                  </a:cubicBezTo>
                  <a:cubicBezTo>
                    <a:pt x="4455" y="5035"/>
                    <a:pt x="4369" y="5055"/>
                    <a:pt x="4306" y="5055"/>
                  </a:cubicBezTo>
                  <a:cubicBezTo>
                    <a:pt x="4283" y="5055"/>
                    <a:pt x="4263" y="5052"/>
                    <a:pt x="4246" y="5046"/>
                  </a:cubicBezTo>
                  <a:cubicBezTo>
                    <a:pt x="4225" y="5025"/>
                    <a:pt x="4225" y="5025"/>
                    <a:pt x="4204" y="5004"/>
                  </a:cubicBezTo>
                  <a:cubicBezTo>
                    <a:pt x="3972" y="4687"/>
                    <a:pt x="4479" y="2807"/>
                    <a:pt x="4838" y="1540"/>
                  </a:cubicBezTo>
                  <a:cubicBezTo>
                    <a:pt x="5028" y="906"/>
                    <a:pt x="5176" y="420"/>
                    <a:pt x="5155" y="336"/>
                  </a:cubicBezTo>
                  <a:cubicBezTo>
                    <a:pt x="5155" y="315"/>
                    <a:pt x="5091" y="251"/>
                    <a:pt x="4943" y="209"/>
                  </a:cubicBezTo>
                  <a:cubicBezTo>
                    <a:pt x="4710" y="106"/>
                    <a:pt x="4293" y="1"/>
                    <a:pt x="3795"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9"/>
            <p:cNvSpPr/>
            <p:nvPr/>
          </p:nvSpPr>
          <p:spPr>
            <a:xfrm>
              <a:off x="4491082" y="3652037"/>
              <a:ext cx="649378" cy="374117"/>
            </a:xfrm>
            <a:custGeom>
              <a:avLst/>
              <a:gdLst/>
              <a:ahLst/>
              <a:cxnLst/>
              <a:rect l="l" t="t" r="r" b="b"/>
              <a:pathLst>
                <a:path w="15115" h="8708" extrusionOk="0">
                  <a:moveTo>
                    <a:pt x="2207" y="1"/>
                  </a:moveTo>
                  <a:cubicBezTo>
                    <a:pt x="1715" y="1"/>
                    <a:pt x="0" y="3092"/>
                    <a:pt x="222" y="3615"/>
                  </a:cubicBezTo>
                  <a:cubicBezTo>
                    <a:pt x="243" y="3700"/>
                    <a:pt x="644" y="3890"/>
                    <a:pt x="1278" y="4165"/>
                  </a:cubicBezTo>
                  <a:cubicBezTo>
                    <a:pt x="4542" y="5504"/>
                    <a:pt x="14228" y="8707"/>
                    <a:pt x="14640" y="8707"/>
                  </a:cubicBezTo>
                  <a:cubicBezTo>
                    <a:pt x="14644" y="8707"/>
                    <a:pt x="14647" y="8707"/>
                    <a:pt x="14649" y="8706"/>
                  </a:cubicBezTo>
                  <a:cubicBezTo>
                    <a:pt x="14903" y="8643"/>
                    <a:pt x="14797" y="7882"/>
                    <a:pt x="14734" y="7566"/>
                  </a:cubicBezTo>
                  <a:cubicBezTo>
                    <a:pt x="14671" y="7249"/>
                    <a:pt x="15114" y="7164"/>
                    <a:pt x="11122" y="5369"/>
                  </a:cubicBezTo>
                  <a:cubicBezTo>
                    <a:pt x="8397" y="4165"/>
                    <a:pt x="5355" y="2200"/>
                    <a:pt x="3644" y="1017"/>
                  </a:cubicBezTo>
                  <a:cubicBezTo>
                    <a:pt x="2820" y="447"/>
                    <a:pt x="2313" y="67"/>
                    <a:pt x="2271" y="24"/>
                  </a:cubicBezTo>
                  <a:cubicBezTo>
                    <a:pt x="2253" y="8"/>
                    <a:pt x="2231" y="1"/>
                    <a:pt x="2207" y="1"/>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9"/>
            <p:cNvSpPr/>
            <p:nvPr/>
          </p:nvSpPr>
          <p:spPr>
            <a:xfrm>
              <a:off x="4491082" y="3652037"/>
              <a:ext cx="156555" cy="178939"/>
            </a:xfrm>
            <a:custGeom>
              <a:avLst/>
              <a:gdLst/>
              <a:ahLst/>
              <a:cxnLst/>
              <a:rect l="l" t="t" r="r" b="b"/>
              <a:pathLst>
                <a:path w="3644" h="4165" extrusionOk="0">
                  <a:moveTo>
                    <a:pt x="2207" y="1"/>
                  </a:moveTo>
                  <a:cubicBezTo>
                    <a:pt x="1715" y="1"/>
                    <a:pt x="0" y="3092"/>
                    <a:pt x="222" y="3615"/>
                  </a:cubicBezTo>
                  <a:cubicBezTo>
                    <a:pt x="243" y="3700"/>
                    <a:pt x="644" y="3890"/>
                    <a:pt x="1278" y="4165"/>
                  </a:cubicBezTo>
                  <a:cubicBezTo>
                    <a:pt x="2419" y="3362"/>
                    <a:pt x="3221" y="1925"/>
                    <a:pt x="3644" y="1017"/>
                  </a:cubicBezTo>
                  <a:cubicBezTo>
                    <a:pt x="2820" y="447"/>
                    <a:pt x="2313" y="67"/>
                    <a:pt x="2271" y="24"/>
                  </a:cubicBezTo>
                  <a:cubicBezTo>
                    <a:pt x="2253" y="8"/>
                    <a:pt x="2231" y="1"/>
                    <a:pt x="2207" y="1"/>
                  </a:cubicBezTo>
                  <a:close/>
                </a:path>
              </a:pathLst>
            </a:custGeom>
            <a:solidFill>
              <a:srgbClr val="0E122C">
                <a:alpha val="376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9"/>
            <p:cNvSpPr/>
            <p:nvPr/>
          </p:nvSpPr>
          <p:spPr>
            <a:xfrm>
              <a:off x="4176588" y="3411656"/>
              <a:ext cx="445650" cy="436413"/>
            </a:xfrm>
            <a:custGeom>
              <a:avLst/>
              <a:gdLst/>
              <a:ahLst/>
              <a:cxnLst/>
              <a:rect l="l" t="t" r="r" b="b"/>
              <a:pathLst>
                <a:path w="10373" h="10158" extrusionOk="0">
                  <a:moveTo>
                    <a:pt x="5227" y="0"/>
                  </a:moveTo>
                  <a:cubicBezTo>
                    <a:pt x="4252" y="0"/>
                    <a:pt x="3325" y="291"/>
                    <a:pt x="2556" y="803"/>
                  </a:cubicBezTo>
                  <a:cubicBezTo>
                    <a:pt x="1247" y="1627"/>
                    <a:pt x="360" y="3021"/>
                    <a:pt x="212" y="4669"/>
                  </a:cubicBezTo>
                  <a:cubicBezTo>
                    <a:pt x="0" y="7478"/>
                    <a:pt x="2071" y="9929"/>
                    <a:pt x="4880" y="10140"/>
                  </a:cubicBezTo>
                  <a:cubicBezTo>
                    <a:pt x="5022" y="10152"/>
                    <a:pt x="5163" y="10157"/>
                    <a:pt x="5303" y="10157"/>
                  </a:cubicBezTo>
                  <a:cubicBezTo>
                    <a:pt x="7912" y="10157"/>
                    <a:pt x="10131" y="8139"/>
                    <a:pt x="10351" y="5493"/>
                  </a:cubicBezTo>
                  <a:cubicBezTo>
                    <a:pt x="10372" y="5133"/>
                    <a:pt x="10372" y="4795"/>
                    <a:pt x="10330" y="4457"/>
                  </a:cubicBezTo>
                  <a:cubicBezTo>
                    <a:pt x="10034" y="2113"/>
                    <a:pt x="8133" y="212"/>
                    <a:pt x="5683" y="21"/>
                  </a:cubicBezTo>
                  <a:cubicBezTo>
                    <a:pt x="5530" y="7"/>
                    <a:pt x="5378" y="0"/>
                    <a:pt x="5227" y="0"/>
                  </a:cubicBezTo>
                  <a:close/>
                </a:path>
              </a:pathLst>
            </a:custGeom>
            <a:solidFill>
              <a:srgbClr val="5131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9"/>
            <p:cNvSpPr/>
            <p:nvPr/>
          </p:nvSpPr>
          <p:spPr>
            <a:xfrm rot="10800000" flipH="1">
              <a:off x="4393512" y="3955275"/>
              <a:ext cx="326730" cy="132196"/>
            </a:xfrm>
            <a:custGeom>
              <a:avLst/>
              <a:gdLst/>
              <a:ahLst/>
              <a:cxnLst/>
              <a:rect l="l" t="t" r="r" b="b"/>
              <a:pathLst>
                <a:path w="7605" h="3077" extrusionOk="0">
                  <a:moveTo>
                    <a:pt x="691" y="0"/>
                  </a:moveTo>
                  <a:cubicBezTo>
                    <a:pt x="437" y="0"/>
                    <a:pt x="151" y="292"/>
                    <a:pt x="0" y="499"/>
                  </a:cubicBezTo>
                  <a:cubicBezTo>
                    <a:pt x="655" y="1999"/>
                    <a:pt x="2155" y="3077"/>
                    <a:pt x="3887" y="3077"/>
                  </a:cubicBezTo>
                  <a:cubicBezTo>
                    <a:pt x="5492" y="3077"/>
                    <a:pt x="6887" y="2168"/>
                    <a:pt x="7605" y="837"/>
                  </a:cubicBezTo>
                  <a:cubicBezTo>
                    <a:pt x="7499" y="584"/>
                    <a:pt x="7288" y="288"/>
                    <a:pt x="7098" y="246"/>
                  </a:cubicBezTo>
                  <a:cubicBezTo>
                    <a:pt x="7093" y="245"/>
                    <a:pt x="7087" y="245"/>
                    <a:pt x="7082" y="245"/>
                  </a:cubicBezTo>
                  <a:cubicBezTo>
                    <a:pt x="6926" y="245"/>
                    <a:pt x="6581" y="528"/>
                    <a:pt x="6316" y="732"/>
                  </a:cubicBezTo>
                  <a:cubicBezTo>
                    <a:pt x="5999" y="985"/>
                    <a:pt x="5704" y="1218"/>
                    <a:pt x="5492" y="1239"/>
                  </a:cubicBezTo>
                  <a:lnTo>
                    <a:pt x="5450" y="1239"/>
                  </a:lnTo>
                  <a:cubicBezTo>
                    <a:pt x="5197" y="1239"/>
                    <a:pt x="4922" y="943"/>
                    <a:pt x="4647" y="647"/>
                  </a:cubicBezTo>
                  <a:cubicBezTo>
                    <a:pt x="4436" y="415"/>
                    <a:pt x="4204" y="140"/>
                    <a:pt x="4035" y="119"/>
                  </a:cubicBezTo>
                  <a:cubicBezTo>
                    <a:pt x="4022" y="116"/>
                    <a:pt x="4009" y="115"/>
                    <a:pt x="3995" y="115"/>
                  </a:cubicBezTo>
                  <a:cubicBezTo>
                    <a:pt x="3790" y="115"/>
                    <a:pt x="3400" y="388"/>
                    <a:pt x="3084" y="605"/>
                  </a:cubicBezTo>
                  <a:cubicBezTo>
                    <a:pt x="2683" y="880"/>
                    <a:pt x="2324" y="1112"/>
                    <a:pt x="2070" y="1112"/>
                  </a:cubicBezTo>
                  <a:cubicBezTo>
                    <a:pt x="1775" y="1112"/>
                    <a:pt x="1542" y="816"/>
                    <a:pt x="1331" y="542"/>
                  </a:cubicBezTo>
                  <a:cubicBezTo>
                    <a:pt x="1141" y="309"/>
                    <a:pt x="972" y="56"/>
                    <a:pt x="782" y="14"/>
                  </a:cubicBezTo>
                  <a:cubicBezTo>
                    <a:pt x="752" y="5"/>
                    <a:pt x="722" y="0"/>
                    <a:pt x="6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9"/>
            <p:cNvSpPr/>
            <p:nvPr/>
          </p:nvSpPr>
          <p:spPr>
            <a:xfrm rot="10800000" flipH="1">
              <a:off x="4378088" y="4045971"/>
              <a:ext cx="364838" cy="128973"/>
            </a:xfrm>
            <a:custGeom>
              <a:avLst/>
              <a:gdLst/>
              <a:ahLst/>
              <a:cxnLst/>
              <a:rect l="l" t="t" r="r" b="b"/>
              <a:pathLst>
                <a:path w="8492" h="3002" extrusionOk="0">
                  <a:moveTo>
                    <a:pt x="84" y="1"/>
                  </a:moveTo>
                  <a:cubicBezTo>
                    <a:pt x="42" y="254"/>
                    <a:pt x="0" y="529"/>
                    <a:pt x="0" y="803"/>
                  </a:cubicBezTo>
                  <a:cubicBezTo>
                    <a:pt x="0" y="1310"/>
                    <a:pt x="106" y="1775"/>
                    <a:pt x="253" y="2219"/>
                  </a:cubicBezTo>
                  <a:cubicBezTo>
                    <a:pt x="432" y="2005"/>
                    <a:pt x="715" y="1746"/>
                    <a:pt x="1040" y="1746"/>
                  </a:cubicBezTo>
                  <a:cubicBezTo>
                    <a:pt x="1100" y="1746"/>
                    <a:pt x="1162" y="1755"/>
                    <a:pt x="1225" y="1775"/>
                  </a:cubicBezTo>
                  <a:cubicBezTo>
                    <a:pt x="1500" y="1859"/>
                    <a:pt x="1711" y="2134"/>
                    <a:pt x="1901" y="2409"/>
                  </a:cubicBezTo>
                  <a:cubicBezTo>
                    <a:pt x="2070" y="2641"/>
                    <a:pt x="2260" y="2873"/>
                    <a:pt x="2429" y="2873"/>
                  </a:cubicBezTo>
                  <a:cubicBezTo>
                    <a:pt x="2598" y="2873"/>
                    <a:pt x="2957" y="2620"/>
                    <a:pt x="3274" y="2409"/>
                  </a:cubicBezTo>
                  <a:cubicBezTo>
                    <a:pt x="3687" y="2133"/>
                    <a:pt x="4082" y="1876"/>
                    <a:pt x="4373" y="1876"/>
                  </a:cubicBezTo>
                  <a:cubicBezTo>
                    <a:pt x="4395" y="1876"/>
                    <a:pt x="4416" y="1878"/>
                    <a:pt x="4436" y="1881"/>
                  </a:cubicBezTo>
                  <a:cubicBezTo>
                    <a:pt x="4690" y="1923"/>
                    <a:pt x="4943" y="2197"/>
                    <a:pt x="5218" y="2493"/>
                  </a:cubicBezTo>
                  <a:cubicBezTo>
                    <a:pt x="5402" y="2698"/>
                    <a:pt x="5665" y="3001"/>
                    <a:pt x="5797" y="3001"/>
                  </a:cubicBezTo>
                  <a:cubicBezTo>
                    <a:pt x="5801" y="3001"/>
                    <a:pt x="5805" y="3001"/>
                    <a:pt x="5809" y="3000"/>
                  </a:cubicBezTo>
                  <a:cubicBezTo>
                    <a:pt x="5957" y="2979"/>
                    <a:pt x="6253" y="2747"/>
                    <a:pt x="6506" y="2557"/>
                  </a:cubicBezTo>
                  <a:cubicBezTo>
                    <a:pt x="6860" y="2262"/>
                    <a:pt x="7196" y="2003"/>
                    <a:pt x="7445" y="2003"/>
                  </a:cubicBezTo>
                  <a:cubicBezTo>
                    <a:pt x="7464" y="2003"/>
                    <a:pt x="7482" y="2004"/>
                    <a:pt x="7499" y="2007"/>
                  </a:cubicBezTo>
                  <a:cubicBezTo>
                    <a:pt x="7774" y="2050"/>
                    <a:pt x="7985" y="2324"/>
                    <a:pt x="8112" y="2557"/>
                  </a:cubicBezTo>
                  <a:cubicBezTo>
                    <a:pt x="8365" y="2028"/>
                    <a:pt x="8492" y="1437"/>
                    <a:pt x="8492" y="803"/>
                  </a:cubicBezTo>
                  <a:cubicBezTo>
                    <a:pt x="8492" y="529"/>
                    <a:pt x="8471" y="254"/>
                    <a:pt x="84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 name="Google Shape;1560;p39"/>
            <p:cNvGrpSpPr/>
            <p:nvPr/>
          </p:nvGrpSpPr>
          <p:grpSpPr>
            <a:xfrm>
              <a:off x="3767108" y="2272876"/>
              <a:ext cx="1631932" cy="1518627"/>
              <a:chOff x="3809970" y="2282401"/>
              <a:chExt cx="1631932" cy="1518627"/>
            </a:xfrm>
          </p:grpSpPr>
          <p:sp>
            <p:nvSpPr>
              <p:cNvPr id="1561" name="Google Shape;1561;p39"/>
              <p:cNvSpPr/>
              <p:nvPr/>
            </p:nvSpPr>
            <p:spPr>
              <a:xfrm rot="965732">
                <a:off x="4017013" y="2444730"/>
                <a:ext cx="1312201" cy="998546"/>
              </a:xfrm>
              <a:custGeom>
                <a:avLst/>
                <a:gdLst/>
                <a:ahLst/>
                <a:cxnLst/>
                <a:rect l="l" t="t" r="r" b="b"/>
                <a:pathLst>
                  <a:path w="44899" h="34164" extrusionOk="0">
                    <a:moveTo>
                      <a:pt x="21789" y="1"/>
                    </a:moveTo>
                    <a:cubicBezTo>
                      <a:pt x="14669" y="1"/>
                      <a:pt x="8311" y="2513"/>
                      <a:pt x="4060" y="6466"/>
                    </a:cubicBezTo>
                    <a:cubicBezTo>
                      <a:pt x="691" y="9609"/>
                      <a:pt x="0" y="13859"/>
                      <a:pt x="0" y="18289"/>
                    </a:cubicBezTo>
                    <a:cubicBezTo>
                      <a:pt x="0" y="25313"/>
                      <a:pt x="4548" y="29576"/>
                      <a:pt x="12014" y="32576"/>
                    </a:cubicBezTo>
                    <a:cubicBezTo>
                      <a:pt x="14402" y="33533"/>
                      <a:pt x="19430" y="34164"/>
                      <a:pt x="23907" y="34164"/>
                    </a:cubicBezTo>
                    <a:cubicBezTo>
                      <a:pt x="26839" y="34164"/>
                      <a:pt x="29535" y="33893"/>
                      <a:pt x="31099" y="33267"/>
                    </a:cubicBezTo>
                    <a:cubicBezTo>
                      <a:pt x="37624" y="30647"/>
                      <a:pt x="43589" y="26587"/>
                      <a:pt x="44673" y="20682"/>
                    </a:cubicBezTo>
                    <a:cubicBezTo>
                      <a:pt x="44827" y="19836"/>
                      <a:pt x="44899" y="18967"/>
                      <a:pt x="44899" y="18098"/>
                    </a:cubicBezTo>
                    <a:cubicBezTo>
                      <a:pt x="44899" y="8097"/>
                      <a:pt x="34552" y="1"/>
                      <a:pt x="21789" y="1"/>
                    </a:cubicBezTo>
                    <a:close/>
                  </a:path>
                </a:pathLst>
              </a:custGeom>
              <a:solidFill>
                <a:srgbClr val="BC3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9"/>
              <p:cNvSpPr/>
              <p:nvPr/>
            </p:nvSpPr>
            <p:spPr>
              <a:xfrm rot="965732">
                <a:off x="3924075" y="2621058"/>
                <a:ext cx="1344934" cy="1013394"/>
              </a:xfrm>
              <a:custGeom>
                <a:avLst/>
                <a:gdLst/>
                <a:ahLst/>
                <a:cxnLst/>
                <a:rect l="l" t="t" r="r" b="b"/>
                <a:pathLst>
                  <a:path w="46019" h="34672" extrusionOk="0">
                    <a:moveTo>
                      <a:pt x="5347" y="0"/>
                    </a:moveTo>
                    <a:lnTo>
                      <a:pt x="5347" y="0"/>
                    </a:lnTo>
                    <a:cubicBezTo>
                      <a:pt x="2013" y="3144"/>
                      <a:pt x="1" y="7180"/>
                      <a:pt x="1" y="11585"/>
                    </a:cubicBezTo>
                    <a:cubicBezTo>
                      <a:pt x="1" y="18598"/>
                      <a:pt x="5109" y="24682"/>
                      <a:pt x="12574" y="27682"/>
                    </a:cubicBezTo>
                    <a:cubicBezTo>
                      <a:pt x="16527" y="29278"/>
                      <a:pt x="23123" y="34671"/>
                      <a:pt x="23123" y="34671"/>
                    </a:cubicBezTo>
                    <a:cubicBezTo>
                      <a:pt x="23123" y="34671"/>
                      <a:pt x="29814" y="29242"/>
                      <a:pt x="33719" y="27659"/>
                    </a:cubicBezTo>
                    <a:cubicBezTo>
                      <a:pt x="40256" y="25015"/>
                      <a:pt x="44971" y="20015"/>
                      <a:pt x="46018" y="14085"/>
                    </a:cubicBezTo>
                    <a:lnTo>
                      <a:pt x="46018" y="14085"/>
                    </a:lnTo>
                    <a:cubicBezTo>
                      <a:pt x="44030" y="15943"/>
                      <a:pt x="41577" y="17491"/>
                      <a:pt x="38791" y="18610"/>
                    </a:cubicBezTo>
                    <a:cubicBezTo>
                      <a:pt x="38756" y="18634"/>
                      <a:pt x="38708" y="18645"/>
                      <a:pt x="38672" y="18669"/>
                    </a:cubicBezTo>
                    <a:cubicBezTo>
                      <a:pt x="35348" y="20049"/>
                      <a:pt x="31819" y="20734"/>
                      <a:pt x="28288" y="20734"/>
                    </a:cubicBezTo>
                    <a:cubicBezTo>
                      <a:pt x="24750" y="20734"/>
                      <a:pt x="21209" y="20046"/>
                      <a:pt x="17872" y="18681"/>
                    </a:cubicBezTo>
                    <a:cubicBezTo>
                      <a:pt x="17813" y="18657"/>
                      <a:pt x="17753" y="18634"/>
                      <a:pt x="17705" y="18610"/>
                    </a:cubicBezTo>
                    <a:cubicBezTo>
                      <a:pt x="10240" y="15609"/>
                      <a:pt x="5132" y="9525"/>
                      <a:pt x="5132" y="2513"/>
                    </a:cubicBezTo>
                    <a:cubicBezTo>
                      <a:pt x="5132" y="1655"/>
                      <a:pt x="5204" y="822"/>
                      <a:pt x="5347" y="0"/>
                    </a:cubicBezTo>
                    <a:close/>
                  </a:path>
                </a:pathLst>
              </a:custGeom>
              <a:solidFill>
                <a:srgbClr val="912F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9"/>
              <p:cNvSpPr/>
              <p:nvPr/>
            </p:nvSpPr>
            <p:spPr>
              <a:xfrm rot="965732">
                <a:off x="4327831" y="2460072"/>
                <a:ext cx="941620" cy="318439"/>
              </a:xfrm>
              <a:custGeom>
                <a:avLst/>
                <a:gdLst/>
                <a:ahLst/>
                <a:cxnLst/>
                <a:rect l="l" t="t" r="r" b="b"/>
                <a:pathLst>
                  <a:path w="32219" h="10895" extrusionOk="0">
                    <a:moveTo>
                      <a:pt x="14336" y="1"/>
                    </a:moveTo>
                    <a:cubicBezTo>
                      <a:pt x="10776" y="1"/>
                      <a:pt x="7406" y="632"/>
                      <a:pt x="4394" y="1751"/>
                    </a:cubicBezTo>
                    <a:cubicBezTo>
                      <a:pt x="4370" y="1763"/>
                      <a:pt x="4334" y="1775"/>
                      <a:pt x="4299" y="1787"/>
                    </a:cubicBezTo>
                    <a:cubicBezTo>
                      <a:pt x="1" y="3406"/>
                      <a:pt x="703" y="9740"/>
                      <a:pt x="5263" y="10383"/>
                    </a:cubicBezTo>
                    <a:cubicBezTo>
                      <a:pt x="8109" y="10788"/>
                      <a:pt x="11395" y="10895"/>
                      <a:pt x="14836" y="10895"/>
                    </a:cubicBezTo>
                    <a:cubicBezTo>
                      <a:pt x="22956" y="10895"/>
                      <a:pt x="29504" y="10359"/>
                      <a:pt x="32219" y="6632"/>
                    </a:cubicBezTo>
                    <a:cubicBezTo>
                      <a:pt x="27980" y="2584"/>
                      <a:pt x="21539" y="1"/>
                      <a:pt x="14336" y="1"/>
                    </a:cubicBezTo>
                    <a:close/>
                  </a:path>
                </a:pathLst>
              </a:custGeom>
              <a:solidFill>
                <a:srgbClr val="FFE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9"/>
              <p:cNvSpPr/>
              <p:nvPr/>
            </p:nvSpPr>
            <p:spPr>
              <a:xfrm rot="965732">
                <a:off x="4215516" y="2493580"/>
                <a:ext cx="1032775" cy="329926"/>
              </a:xfrm>
              <a:custGeom>
                <a:avLst/>
                <a:gdLst/>
                <a:ahLst/>
                <a:cxnLst/>
                <a:rect l="l" t="t" r="r" b="b"/>
                <a:pathLst>
                  <a:path w="35338" h="11288" extrusionOk="0">
                    <a:moveTo>
                      <a:pt x="7846" y="0"/>
                    </a:moveTo>
                    <a:lnTo>
                      <a:pt x="7846" y="0"/>
                    </a:lnTo>
                    <a:cubicBezTo>
                      <a:pt x="4810" y="1119"/>
                      <a:pt x="2131" y="2750"/>
                      <a:pt x="0" y="4739"/>
                    </a:cubicBezTo>
                    <a:cubicBezTo>
                      <a:pt x="2620" y="8561"/>
                      <a:pt x="9620" y="11287"/>
                      <a:pt x="17848" y="11287"/>
                    </a:cubicBezTo>
                    <a:cubicBezTo>
                      <a:pt x="25718" y="11287"/>
                      <a:pt x="32469" y="8787"/>
                      <a:pt x="35338" y="5227"/>
                    </a:cubicBezTo>
                    <a:lnTo>
                      <a:pt x="35338" y="5227"/>
                    </a:lnTo>
                    <a:cubicBezTo>
                      <a:pt x="32492" y="6120"/>
                      <a:pt x="29159" y="6632"/>
                      <a:pt x="25599" y="6632"/>
                    </a:cubicBezTo>
                    <a:cubicBezTo>
                      <a:pt x="17371" y="6632"/>
                      <a:pt x="10371" y="3905"/>
                      <a:pt x="7739" y="83"/>
                    </a:cubicBezTo>
                    <a:cubicBezTo>
                      <a:pt x="7775" y="60"/>
                      <a:pt x="7811" y="24"/>
                      <a:pt x="7846" y="0"/>
                    </a:cubicBezTo>
                    <a:close/>
                  </a:path>
                </a:pathLst>
              </a:custGeom>
              <a:solidFill>
                <a:srgbClr val="FFC5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 name="Google Shape;1565;p39"/>
            <p:cNvSpPr/>
            <p:nvPr/>
          </p:nvSpPr>
          <p:spPr>
            <a:xfrm>
              <a:off x="5039686" y="3287233"/>
              <a:ext cx="147963" cy="133527"/>
            </a:xfrm>
            <a:custGeom>
              <a:avLst/>
              <a:gdLst/>
              <a:ahLst/>
              <a:cxnLst/>
              <a:rect l="l" t="t" r="r" b="b"/>
              <a:pathLst>
                <a:path w="3444" h="3108" extrusionOk="0">
                  <a:moveTo>
                    <a:pt x="1240" y="0"/>
                  </a:moveTo>
                  <a:cubicBezTo>
                    <a:pt x="770" y="0"/>
                    <a:pt x="456" y="36"/>
                    <a:pt x="465" y="129"/>
                  </a:cubicBezTo>
                  <a:cubicBezTo>
                    <a:pt x="465" y="129"/>
                    <a:pt x="0" y="1460"/>
                    <a:pt x="423" y="2896"/>
                  </a:cubicBezTo>
                  <a:lnTo>
                    <a:pt x="3211" y="3108"/>
                  </a:lnTo>
                  <a:lnTo>
                    <a:pt x="3444" y="129"/>
                  </a:lnTo>
                  <a:cubicBezTo>
                    <a:pt x="2687" y="58"/>
                    <a:pt x="1837" y="0"/>
                    <a:pt x="1240"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9"/>
            <p:cNvSpPr/>
            <p:nvPr/>
          </p:nvSpPr>
          <p:spPr>
            <a:xfrm>
              <a:off x="3884349" y="3093381"/>
              <a:ext cx="211504" cy="258419"/>
            </a:xfrm>
            <a:custGeom>
              <a:avLst/>
              <a:gdLst/>
              <a:ahLst/>
              <a:cxnLst/>
              <a:rect l="l" t="t" r="r" b="b"/>
              <a:pathLst>
                <a:path w="4923" h="6015" extrusionOk="0">
                  <a:moveTo>
                    <a:pt x="3789" y="1"/>
                  </a:moveTo>
                  <a:cubicBezTo>
                    <a:pt x="3456" y="1"/>
                    <a:pt x="3085" y="46"/>
                    <a:pt x="2704" y="163"/>
                  </a:cubicBezTo>
                  <a:cubicBezTo>
                    <a:pt x="1902" y="437"/>
                    <a:pt x="1099" y="1050"/>
                    <a:pt x="529" y="2317"/>
                  </a:cubicBezTo>
                  <a:cubicBezTo>
                    <a:pt x="1" y="3458"/>
                    <a:pt x="1" y="4557"/>
                    <a:pt x="254" y="5528"/>
                  </a:cubicBezTo>
                  <a:cubicBezTo>
                    <a:pt x="275" y="5634"/>
                    <a:pt x="360" y="5697"/>
                    <a:pt x="465" y="5697"/>
                  </a:cubicBezTo>
                  <a:lnTo>
                    <a:pt x="4310" y="6014"/>
                  </a:lnTo>
                  <a:cubicBezTo>
                    <a:pt x="4394" y="6014"/>
                    <a:pt x="4479" y="5972"/>
                    <a:pt x="4521" y="5887"/>
                  </a:cubicBezTo>
                  <a:lnTo>
                    <a:pt x="4690" y="5571"/>
                  </a:lnTo>
                  <a:cubicBezTo>
                    <a:pt x="4753" y="5465"/>
                    <a:pt x="4711" y="5338"/>
                    <a:pt x="4606" y="5275"/>
                  </a:cubicBezTo>
                  <a:cubicBezTo>
                    <a:pt x="4437" y="5190"/>
                    <a:pt x="4268" y="5042"/>
                    <a:pt x="4225" y="5042"/>
                  </a:cubicBezTo>
                  <a:cubicBezTo>
                    <a:pt x="4141" y="5000"/>
                    <a:pt x="4099" y="4810"/>
                    <a:pt x="4120" y="4557"/>
                  </a:cubicBezTo>
                  <a:cubicBezTo>
                    <a:pt x="4162" y="3902"/>
                    <a:pt x="4268" y="3289"/>
                    <a:pt x="4542" y="2339"/>
                  </a:cubicBezTo>
                  <a:cubicBezTo>
                    <a:pt x="4584" y="2233"/>
                    <a:pt x="4648" y="1979"/>
                    <a:pt x="4711" y="1705"/>
                  </a:cubicBezTo>
                  <a:cubicBezTo>
                    <a:pt x="4796" y="1367"/>
                    <a:pt x="4859" y="1008"/>
                    <a:pt x="4901" y="649"/>
                  </a:cubicBezTo>
                  <a:lnTo>
                    <a:pt x="4922" y="374"/>
                  </a:lnTo>
                  <a:cubicBezTo>
                    <a:pt x="4922" y="268"/>
                    <a:pt x="4859" y="163"/>
                    <a:pt x="4753" y="142"/>
                  </a:cubicBezTo>
                  <a:cubicBezTo>
                    <a:pt x="4515" y="62"/>
                    <a:pt x="4178" y="1"/>
                    <a:pt x="378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7" name="Google Shape;1567;p39"/>
          <p:cNvSpPr/>
          <p:nvPr/>
        </p:nvSpPr>
        <p:spPr>
          <a:xfrm>
            <a:off x="4225453" y="1440742"/>
            <a:ext cx="693090" cy="686195"/>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571"/>
        <p:cNvGrpSpPr/>
        <p:nvPr/>
      </p:nvGrpSpPr>
      <p:grpSpPr>
        <a:xfrm>
          <a:off x="0" y="0"/>
          <a:ext cx="0" cy="0"/>
          <a:chOff x="0" y="0"/>
          <a:chExt cx="0" cy="0"/>
        </a:xfrm>
      </p:grpSpPr>
      <p:sp>
        <p:nvSpPr>
          <p:cNvPr id="1572" name="Google Shape;1572;p40"/>
          <p:cNvSpPr txBox="1">
            <a:spLocks noGrp="1"/>
          </p:cNvSpPr>
          <p:nvPr>
            <p:ph type="title"/>
          </p:nvPr>
        </p:nvSpPr>
        <p:spPr>
          <a:xfrm>
            <a:off x="1324050" y="445025"/>
            <a:ext cx="6495900" cy="825672"/>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mtClean="0"/>
              <a:t>Mê cung </a:t>
            </a:r>
            <a:r>
              <a:rPr lang="en"/>
              <a:t># 2</a:t>
            </a:r>
            <a:endParaRPr/>
          </a:p>
        </p:txBody>
      </p:sp>
      <p:sp>
        <p:nvSpPr>
          <p:cNvPr id="1573" name="Google Shape;1573;p40">
            <a:hlinkClick r:id="rId3" action="ppaction://hlinksldjump"/>
          </p:cNvPr>
          <p:cNvSpPr/>
          <p:nvPr/>
        </p:nvSpPr>
        <p:spPr>
          <a:xfrm>
            <a:off x="1441284" y="2987112"/>
            <a:ext cx="1187720" cy="627214"/>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lt2"/>
          </a:solidFill>
          <a:ln>
            <a:noFill/>
          </a:ln>
          <a:effectLst>
            <a:outerShdw dist="47625" dir="2760000" algn="bl" rotWithShape="0">
              <a:schemeClr val="lt2">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uFill>
                  <a:noFill/>
                </a:uFill>
                <a:latin typeface="Pirata One"/>
                <a:ea typeface="Pirata One"/>
                <a:cs typeface="Pirata One"/>
                <a:sym typeface="Pirata One"/>
                <a:hlinkClick r:id="rId3"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Lựa chọn</a:t>
            </a:r>
            <a:r>
              <a:rPr lang="en" sz="2200" smtClean="0">
                <a:solidFill>
                  <a:schemeClr val="lt1"/>
                </a:solidFill>
                <a:uFill>
                  <a:noFill/>
                </a:uFill>
                <a:latin typeface="Pirata One"/>
                <a:ea typeface="Pirata One"/>
                <a:cs typeface="Pirata One"/>
                <a:sym typeface="Pirata One"/>
                <a:hlinkClick r:id="rId3"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 </a:t>
            </a:r>
            <a:r>
              <a:rPr lang="en" sz="2200">
                <a:solidFill>
                  <a:schemeClr val="lt1"/>
                </a:solidFill>
                <a:uFill>
                  <a:noFill/>
                </a:uFill>
                <a:latin typeface="Pirata One"/>
                <a:ea typeface="Pirata One"/>
                <a:cs typeface="Pirata One"/>
                <a:sym typeface="Pirata One"/>
                <a:hlinkClick r:id="rId3"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a:t>
            </a:r>
            <a:endParaRPr>
              <a:solidFill>
                <a:schemeClr val="lt1"/>
              </a:solidFill>
            </a:endParaRPr>
          </a:p>
        </p:txBody>
      </p:sp>
      <p:cxnSp>
        <p:nvCxnSpPr>
          <p:cNvPr id="1574" name="Google Shape;1574;p40"/>
          <p:cNvCxnSpPr/>
          <p:nvPr/>
        </p:nvCxnSpPr>
        <p:spPr>
          <a:xfrm>
            <a:off x="2524125" y="3300725"/>
            <a:ext cx="590400" cy="0"/>
          </a:xfrm>
          <a:prstGeom prst="straightConnector1">
            <a:avLst/>
          </a:prstGeom>
          <a:noFill/>
          <a:ln w="19050" cap="flat" cmpd="sng">
            <a:solidFill>
              <a:schemeClr val="lt2"/>
            </a:solidFill>
            <a:prstDash val="solid"/>
            <a:round/>
            <a:headEnd type="none" w="med" len="med"/>
            <a:tailEnd type="oval" w="med" len="med"/>
          </a:ln>
        </p:spPr>
      </p:cxnSp>
      <p:sp>
        <p:nvSpPr>
          <p:cNvPr id="1575" name="Google Shape;1575;p40">
            <a:hlinkClick r:id="rId4" action="ppaction://hlinksldjump"/>
          </p:cNvPr>
          <p:cNvSpPr/>
          <p:nvPr/>
        </p:nvSpPr>
        <p:spPr>
          <a:xfrm flipH="1">
            <a:off x="6527380" y="2387037"/>
            <a:ext cx="1187720" cy="627214"/>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lt2"/>
          </a:solidFill>
          <a:ln>
            <a:noFill/>
          </a:ln>
          <a:effectLst>
            <a:outerShdw dist="47625" dir="2760000" algn="bl" rotWithShape="0">
              <a:schemeClr val="lt2">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200" smtClean="0">
                <a:solidFill>
                  <a:schemeClr val="lt1"/>
                </a:solidFill>
                <a:uFill>
                  <a:noFill/>
                </a:uFill>
                <a:latin typeface="Pirata One"/>
                <a:ea typeface="Pirata One"/>
                <a:cs typeface="Pirata One"/>
                <a:sym typeface="Pirata One"/>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Lựa chọn</a:t>
            </a:r>
            <a:r>
              <a:rPr lang="en" sz="2200" smtClean="0">
                <a:solidFill>
                  <a:schemeClr val="lt1"/>
                </a:solidFill>
                <a:uFill>
                  <a:noFill/>
                </a:uFill>
                <a:latin typeface="Pirata One"/>
                <a:ea typeface="Pirata One"/>
                <a:cs typeface="Pirata One"/>
                <a:sym typeface="Pirata One"/>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 </a:t>
            </a:r>
            <a:r>
              <a:rPr lang="en" sz="2200">
                <a:solidFill>
                  <a:schemeClr val="lt1"/>
                </a:solidFill>
                <a:uFill>
                  <a:noFill/>
                </a:uFill>
                <a:latin typeface="Pirata One"/>
                <a:ea typeface="Pirata One"/>
                <a:cs typeface="Pirata One"/>
                <a:sym typeface="Pirata One"/>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a:t>
            </a:r>
            <a:endParaRPr>
              <a:solidFill>
                <a:schemeClr val="lt1"/>
              </a:solidFill>
            </a:endParaRPr>
          </a:p>
        </p:txBody>
      </p:sp>
      <p:cxnSp>
        <p:nvCxnSpPr>
          <p:cNvPr id="1576" name="Google Shape;1576;p40"/>
          <p:cNvCxnSpPr/>
          <p:nvPr/>
        </p:nvCxnSpPr>
        <p:spPr>
          <a:xfrm rot="10800000">
            <a:off x="6041859" y="2700650"/>
            <a:ext cx="590400" cy="0"/>
          </a:xfrm>
          <a:prstGeom prst="straightConnector1">
            <a:avLst/>
          </a:prstGeom>
          <a:noFill/>
          <a:ln w="19050" cap="flat" cmpd="sng">
            <a:solidFill>
              <a:schemeClr val="lt2"/>
            </a:solidFill>
            <a:prstDash val="solid"/>
            <a:round/>
            <a:headEnd type="none" w="med" len="med"/>
            <a:tailEnd type="oval" w="med" len="med"/>
          </a:ln>
        </p:spPr>
      </p:cxnSp>
      <p:grpSp>
        <p:nvGrpSpPr>
          <p:cNvPr id="1577" name="Google Shape;1577;p40"/>
          <p:cNvGrpSpPr/>
          <p:nvPr/>
        </p:nvGrpSpPr>
        <p:grpSpPr>
          <a:xfrm>
            <a:off x="3250057" y="1962991"/>
            <a:ext cx="2643885" cy="2643732"/>
            <a:chOff x="3105250" y="1567479"/>
            <a:chExt cx="2969323" cy="2968485"/>
          </a:xfrm>
        </p:grpSpPr>
        <p:sp>
          <p:nvSpPr>
            <p:cNvPr id="1578" name="Google Shape;1578;p40"/>
            <p:cNvSpPr/>
            <p:nvPr/>
          </p:nvSpPr>
          <p:spPr>
            <a:xfrm>
              <a:off x="3105250" y="1567479"/>
              <a:ext cx="2969323" cy="2968485"/>
            </a:xfrm>
            <a:custGeom>
              <a:avLst/>
              <a:gdLst/>
              <a:ahLst/>
              <a:cxnLst/>
              <a:rect l="l" t="t" r="r" b="b"/>
              <a:pathLst>
                <a:path w="88544" h="88519" extrusionOk="0">
                  <a:moveTo>
                    <a:pt x="287" y="1"/>
                  </a:moveTo>
                  <a:cubicBezTo>
                    <a:pt x="144" y="1"/>
                    <a:pt x="1" y="120"/>
                    <a:pt x="1" y="286"/>
                  </a:cubicBezTo>
                  <a:lnTo>
                    <a:pt x="1" y="38485"/>
                  </a:lnTo>
                  <a:cubicBezTo>
                    <a:pt x="1" y="38651"/>
                    <a:pt x="144" y="38770"/>
                    <a:pt x="287" y="38770"/>
                  </a:cubicBezTo>
                  <a:lnTo>
                    <a:pt x="3454" y="38770"/>
                  </a:lnTo>
                  <a:cubicBezTo>
                    <a:pt x="3597" y="38770"/>
                    <a:pt x="3740" y="38651"/>
                    <a:pt x="3740" y="38485"/>
                  </a:cubicBezTo>
                  <a:lnTo>
                    <a:pt x="3740" y="4573"/>
                  </a:lnTo>
                  <a:cubicBezTo>
                    <a:pt x="3740" y="4097"/>
                    <a:pt x="4121" y="3716"/>
                    <a:pt x="4597" y="3716"/>
                  </a:cubicBezTo>
                  <a:lnTo>
                    <a:pt x="67372" y="3716"/>
                  </a:lnTo>
                  <a:cubicBezTo>
                    <a:pt x="67539" y="3716"/>
                    <a:pt x="67658" y="3858"/>
                    <a:pt x="67658" y="4001"/>
                  </a:cubicBezTo>
                  <a:lnTo>
                    <a:pt x="67658" y="10360"/>
                  </a:lnTo>
                  <a:cubicBezTo>
                    <a:pt x="67658" y="10503"/>
                    <a:pt x="67539" y="10646"/>
                    <a:pt x="67372" y="10646"/>
                  </a:cubicBezTo>
                  <a:lnTo>
                    <a:pt x="38176" y="10646"/>
                  </a:lnTo>
                  <a:cubicBezTo>
                    <a:pt x="38033" y="10646"/>
                    <a:pt x="37890" y="10503"/>
                    <a:pt x="37890" y="10360"/>
                  </a:cubicBezTo>
                  <a:lnTo>
                    <a:pt x="37890" y="9002"/>
                  </a:lnTo>
                  <a:cubicBezTo>
                    <a:pt x="37890" y="8859"/>
                    <a:pt x="37771" y="8717"/>
                    <a:pt x="37604" y="8717"/>
                  </a:cubicBezTo>
                  <a:lnTo>
                    <a:pt x="34461" y="8717"/>
                  </a:lnTo>
                  <a:cubicBezTo>
                    <a:pt x="34294" y="8717"/>
                    <a:pt x="34175" y="8859"/>
                    <a:pt x="34175" y="9002"/>
                  </a:cubicBezTo>
                  <a:lnTo>
                    <a:pt x="34175" y="10360"/>
                  </a:lnTo>
                  <a:cubicBezTo>
                    <a:pt x="34175" y="10503"/>
                    <a:pt x="34032" y="10646"/>
                    <a:pt x="33889" y="10646"/>
                  </a:cubicBezTo>
                  <a:lnTo>
                    <a:pt x="10932" y="10646"/>
                  </a:lnTo>
                  <a:cubicBezTo>
                    <a:pt x="10789" y="10646"/>
                    <a:pt x="10646" y="10765"/>
                    <a:pt x="10646" y="10931"/>
                  </a:cubicBezTo>
                  <a:lnTo>
                    <a:pt x="10646" y="59441"/>
                  </a:lnTo>
                  <a:cubicBezTo>
                    <a:pt x="10646" y="59608"/>
                    <a:pt x="10789" y="59727"/>
                    <a:pt x="10932" y="59727"/>
                  </a:cubicBezTo>
                  <a:lnTo>
                    <a:pt x="14099" y="59727"/>
                  </a:lnTo>
                  <a:cubicBezTo>
                    <a:pt x="14242" y="59727"/>
                    <a:pt x="14385" y="59608"/>
                    <a:pt x="14385" y="59441"/>
                  </a:cubicBezTo>
                  <a:lnTo>
                    <a:pt x="14385" y="49534"/>
                  </a:lnTo>
                  <a:cubicBezTo>
                    <a:pt x="14385" y="49391"/>
                    <a:pt x="14504" y="49249"/>
                    <a:pt x="14671" y="49249"/>
                  </a:cubicBezTo>
                  <a:lnTo>
                    <a:pt x="21005" y="49249"/>
                  </a:lnTo>
                  <a:cubicBezTo>
                    <a:pt x="21172" y="49249"/>
                    <a:pt x="21291" y="49391"/>
                    <a:pt x="21291" y="49534"/>
                  </a:cubicBezTo>
                  <a:lnTo>
                    <a:pt x="21291" y="66943"/>
                  </a:lnTo>
                  <a:cubicBezTo>
                    <a:pt x="21291" y="67109"/>
                    <a:pt x="21410" y="67228"/>
                    <a:pt x="21577" y="67228"/>
                  </a:cubicBezTo>
                  <a:lnTo>
                    <a:pt x="41938" y="67228"/>
                  </a:lnTo>
                  <a:cubicBezTo>
                    <a:pt x="42105" y="67228"/>
                    <a:pt x="42224" y="67371"/>
                    <a:pt x="42224" y="67514"/>
                  </a:cubicBezTo>
                  <a:lnTo>
                    <a:pt x="42224" y="73873"/>
                  </a:lnTo>
                  <a:cubicBezTo>
                    <a:pt x="42224" y="74016"/>
                    <a:pt x="42105" y="74158"/>
                    <a:pt x="41938" y="74158"/>
                  </a:cubicBezTo>
                  <a:lnTo>
                    <a:pt x="15242" y="74158"/>
                  </a:lnTo>
                  <a:cubicBezTo>
                    <a:pt x="14766" y="74158"/>
                    <a:pt x="14385" y="73754"/>
                    <a:pt x="14385" y="73301"/>
                  </a:cubicBezTo>
                  <a:lnTo>
                    <a:pt x="14385" y="69729"/>
                  </a:lnTo>
                  <a:cubicBezTo>
                    <a:pt x="14385" y="69562"/>
                    <a:pt x="14242" y="69443"/>
                    <a:pt x="14099" y="69443"/>
                  </a:cubicBezTo>
                  <a:lnTo>
                    <a:pt x="10932" y="69443"/>
                  </a:lnTo>
                  <a:cubicBezTo>
                    <a:pt x="10789" y="69443"/>
                    <a:pt x="10646" y="69562"/>
                    <a:pt x="10646" y="69729"/>
                  </a:cubicBezTo>
                  <a:lnTo>
                    <a:pt x="10646" y="77588"/>
                  </a:lnTo>
                  <a:cubicBezTo>
                    <a:pt x="10646" y="77754"/>
                    <a:pt x="10789" y="77873"/>
                    <a:pt x="10932" y="77873"/>
                  </a:cubicBezTo>
                  <a:lnTo>
                    <a:pt x="18838" y="77873"/>
                  </a:lnTo>
                  <a:cubicBezTo>
                    <a:pt x="19005" y="77873"/>
                    <a:pt x="19124" y="77993"/>
                    <a:pt x="19124" y="78159"/>
                  </a:cubicBezTo>
                  <a:lnTo>
                    <a:pt x="19124" y="84518"/>
                  </a:lnTo>
                  <a:cubicBezTo>
                    <a:pt x="19124" y="84661"/>
                    <a:pt x="19005" y="84780"/>
                    <a:pt x="18838" y="84780"/>
                  </a:cubicBezTo>
                  <a:lnTo>
                    <a:pt x="4597" y="84780"/>
                  </a:lnTo>
                  <a:cubicBezTo>
                    <a:pt x="4121" y="84780"/>
                    <a:pt x="3740" y="84399"/>
                    <a:pt x="3740" y="83946"/>
                  </a:cubicBezTo>
                  <a:lnTo>
                    <a:pt x="3740" y="50558"/>
                  </a:lnTo>
                  <a:cubicBezTo>
                    <a:pt x="3740" y="50392"/>
                    <a:pt x="3597" y="50273"/>
                    <a:pt x="3454" y="50273"/>
                  </a:cubicBezTo>
                  <a:lnTo>
                    <a:pt x="287" y="50273"/>
                  </a:lnTo>
                  <a:cubicBezTo>
                    <a:pt x="144" y="50273"/>
                    <a:pt x="1" y="50392"/>
                    <a:pt x="1" y="50558"/>
                  </a:cubicBezTo>
                  <a:lnTo>
                    <a:pt x="1" y="88233"/>
                  </a:lnTo>
                  <a:cubicBezTo>
                    <a:pt x="1" y="88399"/>
                    <a:pt x="144" y="88518"/>
                    <a:pt x="287" y="88518"/>
                  </a:cubicBezTo>
                  <a:lnTo>
                    <a:pt x="88257" y="88518"/>
                  </a:lnTo>
                  <a:cubicBezTo>
                    <a:pt x="88400" y="88518"/>
                    <a:pt x="88543" y="88399"/>
                    <a:pt x="88543" y="88233"/>
                  </a:cubicBezTo>
                  <a:lnTo>
                    <a:pt x="88543" y="30673"/>
                  </a:lnTo>
                  <a:cubicBezTo>
                    <a:pt x="88543" y="30531"/>
                    <a:pt x="88400" y="30388"/>
                    <a:pt x="88257" y="30388"/>
                  </a:cubicBezTo>
                  <a:lnTo>
                    <a:pt x="85090" y="30388"/>
                  </a:lnTo>
                  <a:cubicBezTo>
                    <a:pt x="84923" y="30388"/>
                    <a:pt x="84804" y="30531"/>
                    <a:pt x="84804" y="30673"/>
                  </a:cubicBezTo>
                  <a:lnTo>
                    <a:pt x="84804" y="83946"/>
                  </a:lnTo>
                  <a:cubicBezTo>
                    <a:pt x="84804" y="84399"/>
                    <a:pt x="84423" y="84803"/>
                    <a:pt x="83947" y="84803"/>
                  </a:cubicBezTo>
                  <a:lnTo>
                    <a:pt x="23125" y="84803"/>
                  </a:lnTo>
                  <a:cubicBezTo>
                    <a:pt x="22982" y="84803"/>
                    <a:pt x="22839" y="84661"/>
                    <a:pt x="22839" y="84518"/>
                  </a:cubicBezTo>
                  <a:lnTo>
                    <a:pt x="22839" y="78159"/>
                  </a:lnTo>
                  <a:cubicBezTo>
                    <a:pt x="22839" y="77993"/>
                    <a:pt x="22982" y="77873"/>
                    <a:pt x="23125" y="77873"/>
                  </a:cubicBezTo>
                  <a:lnTo>
                    <a:pt x="57489" y="77873"/>
                  </a:lnTo>
                  <a:cubicBezTo>
                    <a:pt x="57656" y="77873"/>
                    <a:pt x="57775" y="77754"/>
                    <a:pt x="57775" y="77588"/>
                  </a:cubicBezTo>
                  <a:lnTo>
                    <a:pt x="57775" y="74444"/>
                  </a:lnTo>
                  <a:cubicBezTo>
                    <a:pt x="57775" y="74278"/>
                    <a:pt x="57656" y="74158"/>
                    <a:pt x="57489" y="74158"/>
                  </a:cubicBezTo>
                  <a:lnTo>
                    <a:pt x="46249" y="74158"/>
                  </a:lnTo>
                  <a:cubicBezTo>
                    <a:pt x="46082" y="74158"/>
                    <a:pt x="45963" y="74016"/>
                    <a:pt x="45963" y="73873"/>
                  </a:cubicBezTo>
                  <a:lnTo>
                    <a:pt x="45963" y="67514"/>
                  </a:lnTo>
                  <a:cubicBezTo>
                    <a:pt x="45963" y="67371"/>
                    <a:pt x="46082" y="67228"/>
                    <a:pt x="46249" y="67228"/>
                  </a:cubicBezTo>
                  <a:lnTo>
                    <a:pt x="66967" y="67228"/>
                  </a:lnTo>
                  <a:cubicBezTo>
                    <a:pt x="67110" y="67228"/>
                    <a:pt x="67253" y="67109"/>
                    <a:pt x="67253" y="66943"/>
                  </a:cubicBezTo>
                  <a:lnTo>
                    <a:pt x="67253" y="34769"/>
                  </a:lnTo>
                  <a:cubicBezTo>
                    <a:pt x="67253" y="34603"/>
                    <a:pt x="67372" y="34484"/>
                    <a:pt x="67539" y="34484"/>
                  </a:cubicBezTo>
                  <a:lnTo>
                    <a:pt x="71635" y="34484"/>
                  </a:lnTo>
                  <a:cubicBezTo>
                    <a:pt x="71802" y="34484"/>
                    <a:pt x="71921" y="34365"/>
                    <a:pt x="71921" y="34198"/>
                  </a:cubicBezTo>
                  <a:lnTo>
                    <a:pt x="71921" y="31031"/>
                  </a:lnTo>
                  <a:cubicBezTo>
                    <a:pt x="71921" y="30888"/>
                    <a:pt x="71802" y="30745"/>
                    <a:pt x="71635" y="30745"/>
                  </a:cubicBezTo>
                  <a:lnTo>
                    <a:pt x="67539" y="30745"/>
                  </a:lnTo>
                  <a:cubicBezTo>
                    <a:pt x="67372" y="30745"/>
                    <a:pt x="67253" y="30626"/>
                    <a:pt x="67253" y="30459"/>
                  </a:cubicBezTo>
                  <a:lnTo>
                    <a:pt x="67253" y="21576"/>
                  </a:lnTo>
                  <a:cubicBezTo>
                    <a:pt x="67253" y="21410"/>
                    <a:pt x="67110" y="21291"/>
                    <a:pt x="66967" y="21291"/>
                  </a:cubicBezTo>
                  <a:lnTo>
                    <a:pt x="33341" y="21291"/>
                  </a:lnTo>
                  <a:cubicBezTo>
                    <a:pt x="33198" y="21291"/>
                    <a:pt x="33055" y="21148"/>
                    <a:pt x="33055" y="21005"/>
                  </a:cubicBezTo>
                  <a:lnTo>
                    <a:pt x="33055" y="19219"/>
                  </a:lnTo>
                  <a:cubicBezTo>
                    <a:pt x="33055" y="19052"/>
                    <a:pt x="32936" y="18933"/>
                    <a:pt x="32770" y="18933"/>
                  </a:cubicBezTo>
                  <a:lnTo>
                    <a:pt x="29626" y="18933"/>
                  </a:lnTo>
                  <a:cubicBezTo>
                    <a:pt x="29459" y="18933"/>
                    <a:pt x="29340" y="19052"/>
                    <a:pt x="29340" y="19219"/>
                  </a:cubicBezTo>
                  <a:lnTo>
                    <a:pt x="29340" y="21005"/>
                  </a:lnTo>
                  <a:cubicBezTo>
                    <a:pt x="29340" y="21148"/>
                    <a:pt x="29198" y="21291"/>
                    <a:pt x="29055" y="21291"/>
                  </a:cubicBezTo>
                  <a:lnTo>
                    <a:pt x="21577" y="21291"/>
                  </a:lnTo>
                  <a:cubicBezTo>
                    <a:pt x="21434" y="21291"/>
                    <a:pt x="21291" y="21410"/>
                    <a:pt x="21291" y="21576"/>
                  </a:cubicBezTo>
                  <a:lnTo>
                    <a:pt x="21291" y="35460"/>
                  </a:lnTo>
                  <a:cubicBezTo>
                    <a:pt x="21291" y="35603"/>
                    <a:pt x="21434" y="35746"/>
                    <a:pt x="21577" y="35746"/>
                  </a:cubicBezTo>
                  <a:lnTo>
                    <a:pt x="24744" y="35746"/>
                  </a:lnTo>
                  <a:cubicBezTo>
                    <a:pt x="24887" y="35746"/>
                    <a:pt x="25030" y="35603"/>
                    <a:pt x="25030" y="35460"/>
                  </a:cubicBezTo>
                  <a:lnTo>
                    <a:pt x="25030" y="25863"/>
                  </a:lnTo>
                  <a:cubicBezTo>
                    <a:pt x="25030" y="25387"/>
                    <a:pt x="25411" y="25006"/>
                    <a:pt x="25887" y="25006"/>
                  </a:cubicBezTo>
                  <a:lnTo>
                    <a:pt x="45510" y="25006"/>
                  </a:lnTo>
                  <a:cubicBezTo>
                    <a:pt x="45677" y="25006"/>
                    <a:pt x="45796" y="25148"/>
                    <a:pt x="45796" y="25291"/>
                  </a:cubicBezTo>
                  <a:lnTo>
                    <a:pt x="45796" y="31650"/>
                  </a:lnTo>
                  <a:cubicBezTo>
                    <a:pt x="45796" y="31793"/>
                    <a:pt x="45677" y="31936"/>
                    <a:pt x="45510" y="31936"/>
                  </a:cubicBezTo>
                  <a:lnTo>
                    <a:pt x="32222" y="31936"/>
                  </a:lnTo>
                  <a:cubicBezTo>
                    <a:pt x="32055" y="31936"/>
                    <a:pt x="31936" y="32055"/>
                    <a:pt x="31936" y="32221"/>
                  </a:cubicBezTo>
                  <a:lnTo>
                    <a:pt x="31936" y="56298"/>
                  </a:lnTo>
                  <a:cubicBezTo>
                    <a:pt x="31936" y="56464"/>
                    <a:pt x="32055" y="56583"/>
                    <a:pt x="32222" y="56583"/>
                  </a:cubicBezTo>
                  <a:lnTo>
                    <a:pt x="41914" y="56583"/>
                  </a:lnTo>
                  <a:cubicBezTo>
                    <a:pt x="42057" y="56583"/>
                    <a:pt x="42200" y="56464"/>
                    <a:pt x="42200" y="56298"/>
                  </a:cubicBezTo>
                  <a:lnTo>
                    <a:pt x="42200" y="53154"/>
                  </a:lnTo>
                  <a:cubicBezTo>
                    <a:pt x="42200" y="52987"/>
                    <a:pt x="42057" y="52868"/>
                    <a:pt x="41914" y="52868"/>
                  </a:cubicBezTo>
                  <a:lnTo>
                    <a:pt x="36532" y="52868"/>
                  </a:lnTo>
                  <a:cubicBezTo>
                    <a:pt x="36056" y="52868"/>
                    <a:pt x="35675" y="52487"/>
                    <a:pt x="35675" y="52011"/>
                  </a:cubicBezTo>
                  <a:lnTo>
                    <a:pt x="35675" y="36508"/>
                  </a:lnTo>
                  <a:cubicBezTo>
                    <a:pt x="35675" y="36032"/>
                    <a:pt x="36056" y="35651"/>
                    <a:pt x="36532" y="35651"/>
                  </a:cubicBezTo>
                  <a:lnTo>
                    <a:pt x="52012" y="35651"/>
                  </a:lnTo>
                  <a:cubicBezTo>
                    <a:pt x="52488" y="35651"/>
                    <a:pt x="52869" y="36032"/>
                    <a:pt x="52869" y="36508"/>
                  </a:cubicBezTo>
                  <a:lnTo>
                    <a:pt x="52869" y="52011"/>
                  </a:lnTo>
                  <a:cubicBezTo>
                    <a:pt x="52869" y="52487"/>
                    <a:pt x="52488" y="52868"/>
                    <a:pt x="52012" y="52868"/>
                  </a:cubicBezTo>
                  <a:lnTo>
                    <a:pt x="49178" y="52868"/>
                  </a:lnTo>
                  <a:cubicBezTo>
                    <a:pt x="49011" y="52868"/>
                    <a:pt x="48892" y="52987"/>
                    <a:pt x="48892" y="53154"/>
                  </a:cubicBezTo>
                  <a:lnTo>
                    <a:pt x="48892" y="56298"/>
                  </a:lnTo>
                  <a:cubicBezTo>
                    <a:pt x="48892" y="56464"/>
                    <a:pt x="49011" y="56583"/>
                    <a:pt x="49178" y="56583"/>
                  </a:cubicBezTo>
                  <a:lnTo>
                    <a:pt x="56322" y="56583"/>
                  </a:lnTo>
                  <a:cubicBezTo>
                    <a:pt x="56465" y="56583"/>
                    <a:pt x="56608" y="56464"/>
                    <a:pt x="56608" y="56298"/>
                  </a:cubicBezTo>
                  <a:lnTo>
                    <a:pt x="56608" y="32221"/>
                  </a:lnTo>
                  <a:cubicBezTo>
                    <a:pt x="56608" y="32055"/>
                    <a:pt x="56465" y="31936"/>
                    <a:pt x="56322" y="31936"/>
                  </a:cubicBezTo>
                  <a:lnTo>
                    <a:pt x="50392" y="31936"/>
                  </a:lnTo>
                  <a:cubicBezTo>
                    <a:pt x="49916" y="31936"/>
                    <a:pt x="49535" y="31555"/>
                    <a:pt x="49535" y="31078"/>
                  </a:cubicBezTo>
                  <a:lnTo>
                    <a:pt x="49535" y="25291"/>
                  </a:lnTo>
                  <a:cubicBezTo>
                    <a:pt x="49535" y="25148"/>
                    <a:pt x="49654" y="25006"/>
                    <a:pt x="49821" y="25006"/>
                  </a:cubicBezTo>
                  <a:lnTo>
                    <a:pt x="62657" y="25006"/>
                  </a:lnTo>
                  <a:cubicBezTo>
                    <a:pt x="63133" y="25006"/>
                    <a:pt x="63514" y="25387"/>
                    <a:pt x="63514" y="25863"/>
                  </a:cubicBezTo>
                  <a:lnTo>
                    <a:pt x="63514" y="62656"/>
                  </a:lnTo>
                  <a:cubicBezTo>
                    <a:pt x="63514" y="63132"/>
                    <a:pt x="63133" y="63513"/>
                    <a:pt x="62657" y="63513"/>
                  </a:cubicBezTo>
                  <a:lnTo>
                    <a:pt x="25887" y="63513"/>
                  </a:lnTo>
                  <a:cubicBezTo>
                    <a:pt x="25411" y="63513"/>
                    <a:pt x="25030" y="63132"/>
                    <a:pt x="25030" y="62656"/>
                  </a:cubicBezTo>
                  <a:lnTo>
                    <a:pt x="25030" y="45819"/>
                  </a:lnTo>
                  <a:cubicBezTo>
                    <a:pt x="25030" y="45653"/>
                    <a:pt x="24887" y="45534"/>
                    <a:pt x="24744" y="45534"/>
                  </a:cubicBezTo>
                  <a:lnTo>
                    <a:pt x="14671" y="45534"/>
                  </a:lnTo>
                  <a:cubicBezTo>
                    <a:pt x="14504" y="45534"/>
                    <a:pt x="14385" y="45391"/>
                    <a:pt x="14385" y="45248"/>
                  </a:cubicBezTo>
                  <a:lnTo>
                    <a:pt x="14385" y="15218"/>
                  </a:lnTo>
                  <a:cubicBezTo>
                    <a:pt x="14385" y="14742"/>
                    <a:pt x="14766" y="14361"/>
                    <a:pt x="15242" y="14361"/>
                  </a:cubicBezTo>
                  <a:lnTo>
                    <a:pt x="73302" y="14361"/>
                  </a:lnTo>
                  <a:cubicBezTo>
                    <a:pt x="73778" y="14361"/>
                    <a:pt x="74159" y="14742"/>
                    <a:pt x="74159" y="15218"/>
                  </a:cubicBezTo>
                  <a:lnTo>
                    <a:pt x="74159" y="25053"/>
                  </a:lnTo>
                  <a:cubicBezTo>
                    <a:pt x="74159" y="25220"/>
                    <a:pt x="74278" y="25339"/>
                    <a:pt x="74445" y="25339"/>
                  </a:cubicBezTo>
                  <a:lnTo>
                    <a:pt x="77612" y="25339"/>
                  </a:lnTo>
                  <a:cubicBezTo>
                    <a:pt x="77755" y="25339"/>
                    <a:pt x="77898" y="25220"/>
                    <a:pt x="77898" y="25053"/>
                  </a:cubicBezTo>
                  <a:lnTo>
                    <a:pt x="77898" y="10931"/>
                  </a:lnTo>
                  <a:cubicBezTo>
                    <a:pt x="77898" y="10765"/>
                    <a:pt x="77755" y="10646"/>
                    <a:pt x="77612" y="10646"/>
                  </a:cubicBezTo>
                  <a:lnTo>
                    <a:pt x="71683" y="10646"/>
                  </a:lnTo>
                  <a:cubicBezTo>
                    <a:pt x="71516" y="10646"/>
                    <a:pt x="71397" y="10503"/>
                    <a:pt x="71397" y="10360"/>
                  </a:cubicBezTo>
                  <a:lnTo>
                    <a:pt x="71397" y="4001"/>
                  </a:lnTo>
                  <a:cubicBezTo>
                    <a:pt x="71397" y="3858"/>
                    <a:pt x="71516" y="3716"/>
                    <a:pt x="71683" y="3716"/>
                  </a:cubicBezTo>
                  <a:lnTo>
                    <a:pt x="83947" y="3716"/>
                  </a:lnTo>
                  <a:cubicBezTo>
                    <a:pt x="84423" y="3716"/>
                    <a:pt x="84804" y="4097"/>
                    <a:pt x="84804" y="4573"/>
                  </a:cubicBezTo>
                  <a:lnTo>
                    <a:pt x="84804" y="18076"/>
                  </a:lnTo>
                  <a:cubicBezTo>
                    <a:pt x="84804" y="18242"/>
                    <a:pt x="84923" y="18361"/>
                    <a:pt x="85090" y="18361"/>
                  </a:cubicBezTo>
                  <a:lnTo>
                    <a:pt x="88257" y="18361"/>
                  </a:lnTo>
                  <a:cubicBezTo>
                    <a:pt x="88400" y="18361"/>
                    <a:pt x="88543" y="18242"/>
                    <a:pt x="88543" y="18076"/>
                  </a:cubicBezTo>
                  <a:lnTo>
                    <a:pt x="88543" y="286"/>
                  </a:lnTo>
                  <a:cubicBezTo>
                    <a:pt x="88543" y="120"/>
                    <a:pt x="88400" y="1"/>
                    <a:pt x="88257" y="1"/>
                  </a:cubicBezTo>
                  <a:close/>
                </a:path>
              </a:pathLst>
            </a:custGeom>
            <a:solidFill>
              <a:srgbClr val="FFFFFF"/>
            </a:solidFill>
            <a:ln>
              <a:noFill/>
            </a:ln>
            <a:effectLst>
              <a:outerShdw blurRad="42863" dist="47625" dir="6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0"/>
            <p:cNvSpPr/>
            <p:nvPr/>
          </p:nvSpPr>
          <p:spPr>
            <a:xfrm>
              <a:off x="5355758" y="2910742"/>
              <a:ext cx="456042" cy="1268227"/>
            </a:xfrm>
            <a:custGeom>
              <a:avLst/>
              <a:gdLst/>
              <a:ahLst/>
              <a:cxnLst/>
              <a:rect l="l" t="t" r="r" b="b"/>
              <a:pathLst>
                <a:path w="13599" h="37818" extrusionOk="0">
                  <a:moveTo>
                    <a:pt x="7335" y="0"/>
                  </a:moveTo>
                  <a:cubicBezTo>
                    <a:pt x="7168" y="0"/>
                    <a:pt x="7049" y="143"/>
                    <a:pt x="7049" y="286"/>
                  </a:cubicBezTo>
                  <a:lnTo>
                    <a:pt x="7049" y="33245"/>
                  </a:lnTo>
                  <a:cubicBezTo>
                    <a:pt x="7049" y="33698"/>
                    <a:pt x="6668" y="34102"/>
                    <a:pt x="6192" y="34102"/>
                  </a:cubicBezTo>
                  <a:lnTo>
                    <a:pt x="286" y="34102"/>
                  </a:lnTo>
                  <a:cubicBezTo>
                    <a:pt x="143" y="34102"/>
                    <a:pt x="0" y="34222"/>
                    <a:pt x="0" y="34364"/>
                  </a:cubicBezTo>
                  <a:lnTo>
                    <a:pt x="0" y="37532"/>
                  </a:lnTo>
                  <a:cubicBezTo>
                    <a:pt x="0" y="37698"/>
                    <a:pt x="143" y="37817"/>
                    <a:pt x="286" y="37817"/>
                  </a:cubicBezTo>
                  <a:lnTo>
                    <a:pt x="10502" y="37817"/>
                  </a:lnTo>
                  <a:cubicBezTo>
                    <a:pt x="10645" y="37817"/>
                    <a:pt x="10788" y="37698"/>
                    <a:pt x="10788" y="37532"/>
                  </a:cubicBezTo>
                  <a:lnTo>
                    <a:pt x="10788" y="30887"/>
                  </a:lnTo>
                  <a:cubicBezTo>
                    <a:pt x="10788" y="30721"/>
                    <a:pt x="10907" y="30602"/>
                    <a:pt x="11074" y="30602"/>
                  </a:cubicBezTo>
                  <a:lnTo>
                    <a:pt x="13312" y="30602"/>
                  </a:lnTo>
                  <a:cubicBezTo>
                    <a:pt x="13455" y="30602"/>
                    <a:pt x="13598" y="30483"/>
                    <a:pt x="13598" y="30316"/>
                  </a:cubicBezTo>
                  <a:lnTo>
                    <a:pt x="13598" y="27149"/>
                  </a:lnTo>
                  <a:cubicBezTo>
                    <a:pt x="13598" y="27006"/>
                    <a:pt x="13455" y="26863"/>
                    <a:pt x="13312" y="26863"/>
                  </a:cubicBezTo>
                  <a:lnTo>
                    <a:pt x="11074" y="26863"/>
                  </a:lnTo>
                  <a:cubicBezTo>
                    <a:pt x="10907" y="26863"/>
                    <a:pt x="10788" y="26744"/>
                    <a:pt x="10788" y="26577"/>
                  </a:cubicBezTo>
                  <a:lnTo>
                    <a:pt x="10788" y="286"/>
                  </a:lnTo>
                  <a:cubicBezTo>
                    <a:pt x="10788" y="143"/>
                    <a:pt x="10645" y="0"/>
                    <a:pt x="10502" y="0"/>
                  </a:cubicBezTo>
                  <a:close/>
                </a:path>
              </a:pathLst>
            </a:custGeom>
            <a:solidFill>
              <a:srgbClr val="FFFFFF"/>
            </a:solidFill>
            <a:ln>
              <a:noFill/>
            </a:ln>
            <a:effectLst>
              <a:outerShdw blurRad="42863" dist="47625" dir="6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0" name="Google Shape;1580;p40"/>
          <p:cNvSpPr/>
          <p:nvPr/>
        </p:nvSpPr>
        <p:spPr>
          <a:xfrm>
            <a:off x="4448715" y="3297644"/>
            <a:ext cx="247451" cy="67440"/>
          </a:xfrm>
          <a:custGeom>
            <a:avLst/>
            <a:gdLst/>
            <a:ahLst/>
            <a:cxnLst/>
            <a:rect l="l" t="t" r="r" b="b"/>
            <a:pathLst>
              <a:path w="8740" h="2382" extrusionOk="0">
                <a:moveTo>
                  <a:pt x="4358" y="0"/>
                </a:moveTo>
                <a:cubicBezTo>
                  <a:pt x="1953" y="0"/>
                  <a:pt x="0" y="524"/>
                  <a:pt x="0" y="1191"/>
                </a:cubicBezTo>
                <a:cubicBezTo>
                  <a:pt x="0" y="1834"/>
                  <a:pt x="1953" y="2382"/>
                  <a:pt x="4358" y="2382"/>
                </a:cubicBezTo>
                <a:cubicBezTo>
                  <a:pt x="6787" y="2382"/>
                  <a:pt x="8740" y="1834"/>
                  <a:pt x="8740" y="1191"/>
                </a:cubicBezTo>
                <a:cubicBezTo>
                  <a:pt x="8740" y="524"/>
                  <a:pt x="6787" y="0"/>
                  <a:pt x="4358" y="0"/>
                </a:cubicBezTo>
                <a:close/>
              </a:path>
            </a:pathLst>
          </a:custGeom>
          <a:solidFill>
            <a:srgbClr val="513153">
              <a:alpha val="31370"/>
            </a:srgbClr>
          </a:solidFill>
          <a:ln>
            <a:noFill/>
          </a:ln>
          <a:effectLst>
            <a:outerShdw blurRad="42863" dist="47625" dir="6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0"/>
          <p:cNvSpPr/>
          <p:nvPr/>
        </p:nvSpPr>
        <p:spPr>
          <a:xfrm>
            <a:off x="4243731" y="2543820"/>
            <a:ext cx="656737" cy="791929"/>
          </a:xfrm>
          <a:custGeom>
            <a:avLst/>
            <a:gdLst/>
            <a:ahLst/>
            <a:cxnLst/>
            <a:rect l="l" t="t" r="r" b="b"/>
            <a:pathLst>
              <a:path w="23196" h="27971" extrusionOk="0">
                <a:moveTo>
                  <a:pt x="8717" y="1"/>
                </a:moveTo>
                <a:cubicBezTo>
                  <a:pt x="3716" y="1287"/>
                  <a:pt x="0" y="5835"/>
                  <a:pt x="0" y="11241"/>
                </a:cubicBezTo>
                <a:cubicBezTo>
                  <a:pt x="0" y="15361"/>
                  <a:pt x="2168" y="18981"/>
                  <a:pt x="5406" y="21029"/>
                </a:cubicBezTo>
                <a:cubicBezTo>
                  <a:pt x="6288" y="21601"/>
                  <a:pt x="7240" y="22029"/>
                  <a:pt x="8264" y="22339"/>
                </a:cubicBezTo>
                <a:lnTo>
                  <a:pt x="9526" y="24530"/>
                </a:lnTo>
                <a:lnTo>
                  <a:pt x="11455" y="27864"/>
                </a:lnTo>
                <a:cubicBezTo>
                  <a:pt x="11503" y="27935"/>
                  <a:pt x="11556" y="27971"/>
                  <a:pt x="11610" y="27971"/>
                </a:cubicBezTo>
                <a:cubicBezTo>
                  <a:pt x="11664" y="27971"/>
                  <a:pt x="11717" y="27935"/>
                  <a:pt x="11765" y="27864"/>
                </a:cubicBezTo>
                <a:lnTo>
                  <a:pt x="13694" y="24530"/>
                </a:lnTo>
                <a:lnTo>
                  <a:pt x="14956" y="22339"/>
                </a:lnTo>
                <a:cubicBezTo>
                  <a:pt x="15980" y="22029"/>
                  <a:pt x="16933" y="21601"/>
                  <a:pt x="17814" y="21029"/>
                </a:cubicBezTo>
                <a:cubicBezTo>
                  <a:pt x="21052" y="18981"/>
                  <a:pt x="23196" y="15361"/>
                  <a:pt x="23196" y="11241"/>
                </a:cubicBezTo>
                <a:cubicBezTo>
                  <a:pt x="23196" y="5835"/>
                  <a:pt x="19505" y="1287"/>
                  <a:pt x="14504" y="1"/>
                </a:cubicBezTo>
                <a:lnTo>
                  <a:pt x="14218" y="1"/>
                </a:lnTo>
                <a:cubicBezTo>
                  <a:pt x="13741" y="1"/>
                  <a:pt x="13313" y="287"/>
                  <a:pt x="13098" y="692"/>
                </a:cubicBezTo>
                <a:lnTo>
                  <a:pt x="11693" y="3478"/>
                </a:lnTo>
                <a:lnTo>
                  <a:pt x="10312" y="692"/>
                </a:lnTo>
                <a:cubicBezTo>
                  <a:pt x="10074" y="287"/>
                  <a:pt x="9645" y="1"/>
                  <a:pt x="9169" y="1"/>
                </a:cubicBezTo>
                <a:close/>
              </a:path>
            </a:pathLst>
          </a:custGeom>
          <a:solidFill>
            <a:schemeClr val="dk1"/>
          </a:solidFill>
          <a:ln>
            <a:noFill/>
          </a:ln>
          <a:effectLst>
            <a:outerShdw blurRad="42863" dist="47625" dir="6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 name="Google Shape;1582;p40"/>
          <p:cNvGrpSpPr/>
          <p:nvPr/>
        </p:nvGrpSpPr>
        <p:grpSpPr>
          <a:xfrm rot="-647731">
            <a:off x="7132028" y="4447395"/>
            <a:ext cx="533519" cy="529835"/>
            <a:chOff x="-1241687" y="1182283"/>
            <a:chExt cx="720480" cy="684288"/>
          </a:xfrm>
        </p:grpSpPr>
        <p:sp>
          <p:nvSpPr>
            <p:cNvPr id="1583" name="Google Shape;1583;p40"/>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0"/>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40"/>
          <p:cNvGrpSpPr/>
          <p:nvPr/>
        </p:nvGrpSpPr>
        <p:grpSpPr>
          <a:xfrm rot="-696796">
            <a:off x="1022338" y="835468"/>
            <a:ext cx="509803" cy="508811"/>
            <a:chOff x="-1158200" y="1575175"/>
            <a:chExt cx="491503" cy="490546"/>
          </a:xfrm>
        </p:grpSpPr>
        <p:sp>
          <p:nvSpPr>
            <p:cNvPr id="1586" name="Google Shape;1586;p40"/>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0"/>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8" name="Google Shape;1588;p40"/>
            <p:cNvGrpSpPr/>
            <p:nvPr/>
          </p:nvGrpSpPr>
          <p:grpSpPr>
            <a:xfrm>
              <a:off x="-1023447" y="1674407"/>
              <a:ext cx="221998" cy="292083"/>
              <a:chOff x="-1023443" y="1674418"/>
              <a:chExt cx="221998" cy="292083"/>
            </a:xfrm>
          </p:grpSpPr>
          <p:sp>
            <p:nvSpPr>
              <p:cNvPr id="1589" name="Google Shape;1589;p40"/>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0"/>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0"/>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0"/>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0"/>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4" name="Google Shape;1594;p40"/>
          <p:cNvGrpSpPr/>
          <p:nvPr/>
        </p:nvGrpSpPr>
        <p:grpSpPr>
          <a:xfrm rot="1900954">
            <a:off x="1376941" y="1346041"/>
            <a:ext cx="358792" cy="358136"/>
            <a:chOff x="-1158200" y="1575175"/>
            <a:chExt cx="491503" cy="490546"/>
          </a:xfrm>
        </p:grpSpPr>
        <p:sp>
          <p:nvSpPr>
            <p:cNvPr id="1595" name="Google Shape;1595;p40"/>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rgbClr val="FBB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0"/>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7" name="Google Shape;1597;p40"/>
            <p:cNvGrpSpPr/>
            <p:nvPr/>
          </p:nvGrpSpPr>
          <p:grpSpPr>
            <a:xfrm>
              <a:off x="-1023447" y="1674407"/>
              <a:ext cx="221998" cy="292083"/>
              <a:chOff x="-1023443" y="1674418"/>
              <a:chExt cx="221998" cy="292083"/>
            </a:xfrm>
          </p:grpSpPr>
          <p:sp>
            <p:nvSpPr>
              <p:cNvPr id="1598" name="Google Shape;1598;p40"/>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0"/>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0"/>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0"/>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0"/>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3" name="Google Shape;1603;p40"/>
          <p:cNvGrpSpPr/>
          <p:nvPr/>
        </p:nvGrpSpPr>
        <p:grpSpPr>
          <a:xfrm>
            <a:off x="4392738" y="2714938"/>
            <a:ext cx="370900" cy="346623"/>
            <a:chOff x="4235575" y="2305050"/>
            <a:chExt cx="370900" cy="346623"/>
          </a:xfrm>
        </p:grpSpPr>
        <p:sp>
          <p:nvSpPr>
            <p:cNvPr id="1604" name="Google Shape;1604;p40"/>
            <p:cNvSpPr/>
            <p:nvPr/>
          </p:nvSpPr>
          <p:spPr>
            <a:xfrm>
              <a:off x="4540255" y="2340536"/>
              <a:ext cx="66221" cy="65681"/>
            </a:xfrm>
            <a:custGeom>
              <a:avLst/>
              <a:gdLst/>
              <a:ahLst/>
              <a:cxnLst/>
              <a:rect l="l" t="t" r="r" b="b"/>
              <a:pathLst>
                <a:path w="3930" h="3898" extrusionOk="0">
                  <a:moveTo>
                    <a:pt x="3692" y="0"/>
                  </a:moveTo>
                  <a:cubicBezTo>
                    <a:pt x="3664" y="0"/>
                    <a:pt x="3637" y="7"/>
                    <a:pt x="3613" y="23"/>
                  </a:cubicBezTo>
                  <a:lnTo>
                    <a:pt x="2029" y="953"/>
                  </a:lnTo>
                  <a:cubicBezTo>
                    <a:pt x="2004" y="965"/>
                    <a:pt x="1973" y="977"/>
                    <a:pt x="1942" y="977"/>
                  </a:cubicBezTo>
                  <a:cubicBezTo>
                    <a:pt x="1920" y="977"/>
                    <a:pt x="1899" y="971"/>
                    <a:pt x="1881" y="953"/>
                  </a:cubicBezTo>
                  <a:lnTo>
                    <a:pt x="275" y="65"/>
                  </a:lnTo>
                  <a:cubicBezTo>
                    <a:pt x="252" y="58"/>
                    <a:pt x="226" y="53"/>
                    <a:pt x="199" y="53"/>
                  </a:cubicBezTo>
                  <a:cubicBezTo>
                    <a:pt x="153" y="53"/>
                    <a:pt x="104" y="68"/>
                    <a:pt x="64" y="108"/>
                  </a:cubicBezTo>
                  <a:cubicBezTo>
                    <a:pt x="22" y="150"/>
                    <a:pt x="1" y="234"/>
                    <a:pt x="43" y="319"/>
                  </a:cubicBezTo>
                  <a:lnTo>
                    <a:pt x="972" y="1882"/>
                  </a:lnTo>
                  <a:cubicBezTo>
                    <a:pt x="994" y="1924"/>
                    <a:pt x="994" y="1988"/>
                    <a:pt x="972" y="2051"/>
                  </a:cubicBezTo>
                  <a:lnTo>
                    <a:pt x="85" y="3635"/>
                  </a:lnTo>
                  <a:cubicBezTo>
                    <a:pt x="64" y="3720"/>
                    <a:pt x="64" y="3804"/>
                    <a:pt x="127" y="3847"/>
                  </a:cubicBezTo>
                  <a:cubicBezTo>
                    <a:pt x="151" y="3882"/>
                    <a:pt x="187" y="3897"/>
                    <a:pt x="225" y="3897"/>
                  </a:cubicBezTo>
                  <a:cubicBezTo>
                    <a:pt x="256" y="3897"/>
                    <a:pt x="289" y="3887"/>
                    <a:pt x="318" y="3868"/>
                  </a:cubicBezTo>
                  <a:lnTo>
                    <a:pt x="1902" y="2959"/>
                  </a:lnTo>
                  <a:cubicBezTo>
                    <a:pt x="1923" y="2938"/>
                    <a:pt x="1949" y="2928"/>
                    <a:pt x="1978" y="2928"/>
                  </a:cubicBezTo>
                  <a:cubicBezTo>
                    <a:pt x="2008" y="2928"/>
                    <a:pt x="2039" y="2938"/>
                    <a:pt x="2071" y="2959"/>
                  </a:cubicBezTo>
                  <a:lnTo>
                    <a:pt x="3655" y="3826"/>
                  </a:lnTo>
                  <a:cubicBezTo>
                    <a:pt x="3679" y="3842"/>
                    <a:pt x="3707" y="3849"/>
                    <a:pt x="3735" y="3849"/>
                  </a:cubicBezTo>
                  <a:cubicBezTo>
                    <a:pt x="3780" y="3849"/>
                    <a:pt x="3827" y="3831"/>
                    <a:pt x="3866" y="3804"/>
                  </a:cubicBezTo>
                  <a:cubicBezTo>
                    <a:pt x="3909" y="3741"/>
                    <a:pt x="3930" y="3657"/>
                    <a:pt x="3888" y="3593"/>
                  </a:cubicBezTo>
                  <a:lnTo>
                    <a:pt x="2958" y="2030"/>
                  </a:lnTo>
                  <a:cubicBezTo>
                    <a:pt x="2937" y="1967"/>
                    <a:pt x="2937" y="1903"/>
                    <a:pt x="2958" y="1861"/>
                  </a:cubicBezTo>
                  <a:lnTo>
                    <a:pt x="3845" y="256"/>
                  </a:lnTo>
                  <a:cubicBezTo>
                    <a:pt x="3888" y="192"/>
                    <a:pt x="3866" y="108"/>
                    <a:pt x="3824" y="44"/>
                  </a:cubicBezTo>
                  <a:cubicBezTo>
                    <a:pt x="3785" y="18"/>
                    <a:pt x="3738" y="0"/>
                    <a:pt x="36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0"/>
            <p:cNvSpPr/>
            <p:nvPr/>
          </p:nvSpPr>
          <p:spPr>
            <a:xfrm>
              <a:off x="4245550" y="2317435"/>
              <a:ext cx="71191" cy="71191"/>
            </a:xfrm>
            <a:custGeom>
              <a:avLst/>
              <a:gdLst/>
              <a:ahLst/>
              <a:cxnLst/>
              <a:rect l="l" t="t" r="r" b="b"/>
              <a:pathLst>
                <a:path w="4225" h="4225" extrusionOk="0">
                  <a:moveTo>
                    <a:pt x="2810" y="0"/>
                  </a:moveTo>
                  <a:cubicBezTo>
                    <a:pt x="2788" y="0"/>
                    <a:pt x="2746" y="0"/>
                    <a:pt x="2725" y="42"/>
                  </a:cubicBezTo>
                  <a:lnTo>
                    <a:pt x="1838" y="1373"/>
                  </a:lnTo>
                  <a:cubicBezTo>
                    <a:pt x="1796" y="1415"/>
                    <a:pt x="1753" y="1458"/>
                    <a:pt x="1690" y="1458"/>
                  </a:cubicBezTo>
                  <a:lnTo>
                    <a:pt x="85" y="1352"/>
                  </a:lnTo>
                  <a:cubicBezTo>
                    <a:pt x="42" y="1352"/>
                    <a:pt x="21" y="1373"/>
                    <a:pt x="0" y="1415"/>
                  </a:cubicBezTo>
                  <a:cubicBezTo>
                    <a:pt x="0" y="1436"/>
                    <a:pt x="0" y="1479"/>
                    <a:pt x="42" y="1500"/>
                  </a:cubicBezTo>
                  <a:lnTo>
                    <a:pt x="1373" y="2387"/>
                  </a:lnTo>
                  <a:cubicBezTo>
                    <a:pt x="1415" y="2429"/>
                    <a:pt x="1458" y="2472"/>
                    <a:pt x="1458" y="2535"/>
                  </a:cubicBezTo>
                  <a:lnTo>
                    <a:pt x="1352" y="4140"/>
                  </a:lnTo>
                  <a:cubicBezTo>
                    <a:pt x="1352" y="4183"/>
                    <a:pt x="1373" y="4204"/>
                    <a:pt x="1415" y="4225"/>
                  </a:cubicBezTo>
                  <a:cubicBezTo>
                    <a:pt x="1437" y="4225"/>
                    <a:pt x="1479" y="4225"/>
                    <a:pt x="1500" y="4183"/>
                  </a:cubicBezTo>
                  <a:lnTo>
                    <a:pt x="2387" y="2852"/>
                  </a:lnTo>
                  <a:cubicBezTo>
                    <a:pt x="2429" y="2810"/>
                    <a:pt x="2472" y="2767"/>
                    <a:pt x="2535" y="2767"/>
                  </a:cubicBezTo>
                  <a:lnTo>
                    <a:pt x="4140" y="2873"/>
                  </a:lnTo>
                  <a:cubicBezTo>
                    <a:pt x="4183" y="2873"/>
                    <a:pt x="4204" y="2852"/>
                    <a:pt x="4225" y="2810"/>
                  </a:cubicBezTo>
                  <a:cubicBezTo>
                    <a:pt x="4225" y="2788"/>
                    <a:pt x="4225" y="2746"/>
                    <a:pt x="4183" y="2725"/>
                  </a:cubicBezTo>
                  <a:lnTo>
                    <a:pt x="2852" y="1838"/>
                  </a:lnTo>
                  <a:cubicBezTo>
                    <a:pt x="2810" y="1796"/>
                    <a:pt x="2767" y="1753"/>
                    <a:pt x="2767" y="1690"/>
                  </a:cubicBezTo>
                  <a:lnTo>
                    <a:pt x="2873" y="85"/>
                  </a:lnTo>
                  <a:cubicBezTo>
                    <a:pt x="2873" y="42"/>
                    <a:pt x="2852" y="21"/>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0"/>
            <p:cNvSpPr/>
            <p:nvPr/>
          </p:nvSpPr>
          <p:spPr>
            <a:xfrm>
              <a:off x="4469789" y="2305050"/>
              <a:ext cx="52690" cy="52521"/>
            </a:xfrm>
            <a:custGeom>
              <a:avLst/>
              <a:gdLst/>
              <a:ahLst/>
              <a:cxnLst/>
              <a:rect l="l" t="t" r="r" b="b"/>
              <a:pathLst>
                <a:path w="3127" h="3117" extrusionOk="0">
                  <a:moveTo>
                    <a:pt x="2789" y="1"/>
                  </a:moveTo>
                  <a:cubicBezTo>
                    <a:pt x="2773" y="1"/>
                    <a:pt x="2757" y="6"/>
                    <a:pt x="2746" y="17"/>
                  </a:cubicBezTo>
                  <a:lnTo>
                    <a:pt x="1563" y="862"/>
                  </a:lnTo>
                  <a:cubicBezTo>
                    <a:pt x="1539" y="874"/>
                    <a:pt x="1508" y="886"/>
                    <a:pt x="1473" y="886"/>
                  </a:cubicBezTo>
                  <a:cubicBezTo>
                    <a:pt x="1448" y="886"/>
                    <a:pt x="1421" y="880"/>
                    <a:pt x="1394" y="862"/>
                  </a:cubicBezTo>
                  <a:lnTo>
                    <a:pt x="64" y="270"/>
                  </a:lnTo>
                  <a:cubicBezTo>
                    <a:pt x="42" y="270"/>
                    <a:pt x="21" y="270"/>
                    <a:pt x="0" y="291"/>
                  </a:cubicBezTo>
                  <a:cubicBezTo>
                    <a:pt x="0" y="313"/>
                    <a:pt x="0" y="334"/>
                    <a:pt x="0" y="355"/>
                  </a:cubicBezTo>
                  <a:lnTo>
                    <a:pt x="845" y="1538"/>
                  </a:lnTo>
                  <a:cubicBezTo>
                    <a:pt x="887" y="1601"/>
                    <a:pt x="887" y="1665"/>
                    <a:pt x="866" y="1707"/>
                  </a:cubicBezTo>
                  <a:lnTo>
                    <a:pt x="275" y="3038"/>
                  </a:lnTo>
                  <a:cubicBezTo>
                    <a:pt x="275" y="3059"/>
                    <a:pt x="275" y="3101"/>
                    <a:pt x="296" y="3101"/>
                  </a:cubicBezTo>
                  <a:cubicBezTo>
                    <a:pt x="306" y="3111"/>
                    <a:pt x="317" y="3117"/>
                    <a:pt x="328" y="3117"/>
                  </a:cubicBezTo>
                  <a:cubicBezTo>
                    <a:pt x="338" y="3117"/>
                    <a:pt x="349" y="3111"/>
                    <a:pt x="359" y="3101"/>
                  </a:cubicBezTo>
                  <a:lnTo>
                    <a:pt x="1542" y="2256"/>
                  </a:lnTo>
                  <a:cubicBezTo>
                    <a:pt x="1567" y="2244"/>
                    <a:pt x="1598" y="2232"/>
                    <a:pt x="1632" y="2232"/>
                  </a:cubicBezTo>
                  <a:cubicBezTo>
                    <a:pt x="1658" y="2232"/>
                    <a:pt x="1684" y="2238"/>
                    <a:pt x="1711" y="2256"/>
                  </a:cubicBezTo>
                  <a:lnTo>
                    <a:pt x="3042" y="2847"/>
                  </a:lnTo>
                  <a:cubicBezTo>
                    <a:pt x="3063" y="2847"/>
                    <a:pt x="3084" y="2847"/>
                    <a:pt x="3105" y="2826"/>
                  </a:cubicBezTo>
                  <a:cubicBezTo>
                    <a:pt x="3127" y="2805"/>
                    <a:pt x="3127" y="2784"/>
                    <a:pt x="3105" y="2763"/>
                  </a:cubicBezTo>
                  <a:lnTo>
                    <a:pt x="2260" y="1580"/>
                  </a:lnTo>
                  <a:cubicBezTo>
                    <a:pt x="2218" y="1517"/>
                    <a:pt x="2218" y="1453"/>
                    <a:pt x="2239" y="1411"/>
                  </a:cubicBezTo>
                  <a:lnTo>
                    <a:pt x="2831" y="80"/>
                  </a:lnTo>
                  <a:cubicBezTo>
                    <a:pt x="2852" y="59"/>
                    <a:pt x="2831" y="17"/>
                    <a:pt x="2831" y="17"/>
                  </a:cubicBezTo>
                  <a:cubicBezTo>
                    <a:pt x="2820" y="6"/>
                    <a:pt x="2804"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0"/>
            <p:cNvSpPr/>
            <p:nvPr/>
          </p:nvSpPr>
          <p:spPr>
            <a:xfrm>
              <a:off x="4235575" y="2432404"/>
              <a:ext cx="349907" cy="219269"/>
            </a:xfrm>
            <a:custGeom>
              <a:avLst/>
              <a:gdLst/>
              <a:ahLst/>
              <a:cxnLst/>
              <a:rect l="l" t="t" r="r" b="b"/>
              <a:pathLst>
                <a:path w="20766" h="13013" extrusionOk="0">
                  <a:moveTo>
                    <a:pt x="2831" y="4711"/>
                  </a:moveTo>
                  <a:lnTo>
                    <a:pt x="2831" y="4711"/>
                  </a:lnTo>
                  <a:cubicBezTo>
                    <a:pt x="2747" y="5091"/>
                    <a:pt x="2705" y="5513"/>
                    <a:pt x="2705" y="5915"/>
                  </a:cubicBezTo>
                  <a:cubicBezTo>
                    <a:pt x="2705" y="6337"/>
                    <a:pt x="2747" y="6739"/>
                    <a:pt x="2831" y="7140"/>
                  </a:cubicBezTo>
                  <a:cubicBezTo>
                    <a:pt x="2071" y="7034"/>
                    <a:pt x="1458" y="6527"/>
                    <a:pt x="1458" y="5915"/>
                  </a:cubicBezTo>
                  <a:cubicBezTo>
                    <a:pt x="1458" y="5323"/>
                    <a:pt x="2071" y="4816"/>
                    <a:pt x="2831" y="4711"/>
                  </a:cubicBezTo>
                  <a:close/>
                  <a:moveTo>
                    <a:pt x="17935" y="4690"/>
                  </a:moveTo>
                  <a:cubicBezTo>
                    <a:pt x="18716" y="4795"/>
                    <a:pt x="19329" y="5323"/>
                    <a:pt x="19329" y="5915"/>
                  </a:cubicBezTo>
                  <a:cubicBezTo>
                    <a:pt x="19329" y="6527"/>
                    <a:pt x="18716" y="7034"/>
                    <a:pt x="17935" y="7140"/>
                  </a:cubicBezTo>
                  <a:cubicBezTo>
                    <a:pt x="18019" y="6739"/>
                    <a:pt x="18062" y="6337"/>
                    <a:pt x="18062" y="5915"/>
                  </a:cubicBezTo>
                  <a:cubicBezTo>
                    <a:pt x="18062" y="5513"/>
                    <a:pt x="18019" y="5091"/>
                    <a:pt x="17935" y="4690"/>
                  </a:cubicBezTo>
                  <a:close/>
                  <a:moveTo>
                    <a:pt x="16498" y="0"/>
                  </a:moveTo>
                  <a:cubicBezTo>
                    <a:pt x="16266" y="296"/>
                    <a:pt x="15928" y="528"/>
                    <a:pt x="15484" y="676"/>
                  </a:cubicBezTo>
                  <a:cubicBezTo>
                    <a:pt x="14872" y="1563"/>
                    <a:pt x="12823" y="2197"/>
                    <a:pt x="10394" y="2197"/>
                  </a:cubicBezTo>
                  <a:cubicBezTo>
                    <a:pt x="7795" y="2197"/>
                    <a:pt x="5620" y="1479"/>
                    <a:pt x="5176" y="507"/>
                  </a:cubicBezTo>
                  <a:cubicBezTo>
                    <a:pt x="4796" y="423"/>
                    <a:pt x="4479" y="254"/>
                    <a:pt x="4247" y="42"/>
                  </a:cubicBezTo>
                  <a:cubicBezTo>
                    <a:pt x="4162" y="232"/>
                    <a:pt x="4120" y="423"/>
                    <a:pt x="4120" y="613"/>
                  </a:cubicBezTo>
                  <a:cubicBezTo>
                    <a:pt x="4120" y="951"/>
                    <a:pt x="4268" y="1289"/>
                    <a:pt x="4521" y="1584"/>
                  </a:cubicBezTo>
                  <a:cubicBezTo>
                    <a:pt x="4035" y="2091"/>
                    <a:pt x="3634" y="2641"/>
                    <a:pt x="3338" y="3253"/>
                  </a:cubicBezTo>
                  <a:cubicBezTo>
                    <a:pt x="3275" y="3232"/>
                    <a:pt x="3190" y="3232"/>
                    <a:pt x="3127" y="3232"/>
                  </a:cubicBezTo>
                  <a:cubicBezTo>
                    <a:pt x="1416" y="3232"/>
                    <a:pt x="1" y="4436"/>
                    <a:pt x="1" y="5915"/>
                  </a:cubicBezTo>
                  <a:cubicBezTo>
                    <a:pt x="1" y="7415"/>
                    <a:pt x="1416" y="8619"/>
                    <a:pt x="3127" y="8619"/>
                  </a:cubicBezTo>
                  <a:cubicBezTo>
                    <a:pt x="3190" y="8619"/>
                    <a:pt x="3275" y="8598"/>
                    <a:pt x="3338" y="8598"/>
                  </a:cubicBezTo>
                  <a:cubicBezTo>
                    <a:pt x="3866" y="9675"/>
                    <a:pt x="4711" y="10604"/>
                    <a:pt x="5789" y="11301"/>
                  </a:cubicBezTo>
                  <a:cubicBezTo>
                    <a:pt x="5662" y="11470"/>
                    <a:pt x="5577" y="11682"/>
                    <a:pt x="5577" y="11914"/>
                  </a:cubicBezTo>
                  <a:cubicBezTo>
                    <a:pt x="5577" y="12527"/>
                    <a:pt x="6063" y="13012"/>
                    <a:pt x="6676" y="13012"/>
                  </a:cubicBezTo>
                  <a:lnTo>
                    <a:pt x="14090" y="13012"/>
                  </a:lnTo>
                  <a:cubicBezTo>
                    <a:pt x="14703" y="13012"/>
                    <a:pt x="15189" y="12527"/>
                    <a:pt x="15189" y="11914"/>
                  </a:cubicBezTo>
                  <a:cubicBezTo>
                    <a:pt x="15189" y="11682"/>
                    <a:pt x="15104" y="11470"/>
                    <a:pt x="14999" y="11301"/>
                  </a:cubicBezTo>
                  <a:cubicBezTo>
                    <a:pt x="16055" y="10604"/>
                    <a:pt x="16900" y="9675"/>
                    <a:pt x="17428" y="8598"/>
                  </a:cubicBezTo>
                  <a:cubicBezTo>
                    <a:pt x="17512" y="8598"/>
                    <a:pt x="17576" y="8619"/>
                    <a:pt x="17660" y="8619"/>
                  </a:cubicBezTo>
                  <a:cubicBezTo>
                    <a:pt x="19371" y="8619"/>
                    <a:pt x="20765" y="7415"/>
                    <a:pt x="20765" y="5915"/>
                  </a:cubicBezTo>
                  <a:cubicBezTo>
                    <a:pt x="20765" y="4436"/>
                    <a:pt x="19371" y="3232"/>
                    <a:pt x="17660" y="3232"/>
                  </a:cubicBezTo>
                  <a:cubicBezTo>
                    <a:pt x="17576" y="3232"/>
                    <a:pt x="17512" y="3232"/>
                    <a:pt x="17428" y="3253"/>
                  </a:cubicBezTo>
                  <a:cubicBezTo>
                    <a:pt x="17132" y="2641"/>
                    <a:pt x="16731" y="2091"/>
                    <a:pt x="16245" y="1584"/>
                  </a:cubicBezTo>
                  <a:cubicBezTo>
                    <a:pt x="16498" y="1289"/>
                    <a:pt x="16646" y="951"/>
                    <a:pt x="16646" y="613"/>
                  </a:cubicBezTo>
                  <a:cubicBezTo>
                    <a:pt x="16646" y="401"/>
                    <a:pt x="16604" y="190"/>
                    <a:pt x="16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0"/>
            <p:cNvSpPr/>
            <p:nvPr/>
          </p:nvSpPr>
          <p:spPr>
            <a:xfrm>
              <a:off x="4349126" y="2430971"/>
              <a:ext cx="20658" cy="18889"/>
            </a:xfrm>
            <a:custGeom>
              <a:avLst/>
              <a:gdLst/>
              <a:ahLst/>
              <a:cxnLst/>
              <a:rect l="l" t="t" r="r" b="b"/>
              <a:pathLst>
                <a:path w="1226" h="1121" extrusionOk="0">
                  <a:moveTo>
                    <a:pt x="1225" y="1"/>
                  </a:moveTo>
                  <a:lnTo>
                    <a:pt x="1225" y="1"/>
                  </a:lnTo>
                  <a:cubicBezTo>
                    <a:pt x="951" y="296"/>
                    <a:pt x="528" y="508"/>
                    <a:pt x="0" y="634"/>
                  </a:cubicBezTo>
                  <a:cubicBezTo>
                    <a:pt x="233" y="888"/>
                    <a:pt x="676" y="1078"/>
                    <a:pt x="1204" y="1120"/>
                  </a:cubicBezTo>
                  <a:cubicBezTo>
                    <a:pt x="1141" y="951"/>
                    <a:pt x="1078" y="782"/>
                    <a:pt x="1078" y="592"/>
                  </a:cubicBezTo>
                  <a:cubicBezTo>
                    <a:pt x="1078" y="381"/>
                    <a:pt x="1141" y="191"/>
                    <a:pt x="1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0"/>
            <p:cNvSpPr/>
            <p:nvPr/>
          </p:nvSpPr>
          <p:spPr>
            <a:xfrm>
              <a:off x="4379726" y="2429556"/>
              <a:ext cx="36682" cy="26707"/>
            </a:xfrm>
            <a:custGeom>
              <a:avLst/>
              <a:gdLst/>
              <a:ahLst/>
              <a:cxnLst/>
              <a:rect l="l" t="t" r="r" b="b"/>
              <a:pathLst>
                <a:path w="2177" h="1585" extrusionOk="0">
                  <a:moveTo>
                    <a:pt x="508" y="0"/>
                  </a:moveTo>
                  <a:cubicBezTo>
                    <a:pt x="191" y="169"/>
                    <a:pt x="1" y="401"/>
                    <a:pt x="1" y="676"/>
                  </a:cubicBezTo>
                  <a:cubicBezTo>
                    <a:pt x="1" y="1162"/>
                    <a:pt x="719" y="1584"/>
                    <a:pt x="1606" y="1584"/>
                  </a:cubicBezTo>
                  <a:cubicBezTo>
                    <a:pt x="1818" y="1584"/>
                    <a:pt x="2008" y="1542"/>
                    <a:pt x="2177" y="1521"/>
                  </a:cubicBezTo>
                  <a:cubicBezTo>
                    <a:pt x="1733" y="1225"/>
                    <a:pt x="1437" y="803"/>
                    <a:pt x="1437" y="317"/>
                  </a:cubicBezTo>
                  <a:cubicBezTo>
                    <a:pt x="1437" y="232"/>
                    <a:pt x="1458" y="190"/>
                    <a:pt x="1480" y="127"/>
                  </a:cubicBezTo>
                  <a:lnTo>
                    <a:pt x="1416" y="127"/>
                  </a:lnTo>
                  <a:cubicBezTo>
                    <a:pt x="1099" y="127"/>
                    <a:pt x="782" y="85"/>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0"/>
            <p:cNvSpPr/>
            <p:nvPr/>
          </p:nvSpPr>
          <p:spPr>
            <a:xfrm>
              <a:off x="4416391" y="2419581"/>
              <a:ext cx="46995" cy="30633"/>
            </a:xfrm>
            <a:custGeom>
              <a:avLst/>
              <a:gdLst/>
              <a:ahLst/>
              <a:cxnLst/>
              <a:rect l="l" t="t" r="r" b="b"/>
              <a:pathLst>
                <a:path w="2789" h="1818" extrusionOk="0">
                  <a:moveTo>
                    <a:pt x="1353" y="1"/>
                  </a:moveTo>
                  <a:cubicBezTo>
                    <a:pt x="1289" y="1"/>
                    <a:pt x="1226" y="22"/>
                    <a:pt x="1162" y="22"/>
                  </a:cubicBezTo>
                  <a:cubicBezTo>
                    <a:pt x="909" y="296"/>
                    <a:pt x="529" y="486"/>
                    <a:pt x="85" y="613"/>
                  </a:cubicBezTo>
                  <a:cubicBezTo>
                    <a:pt x="43" y="698"/>
                    <a:pt x="1" y="803"/>
                    <a:pt x="1" y="888"/>
                  </a:cubicBezTo>
                  <a:cubicBezTo>
                    <a:pt x="1" y="1395"/>
                    <a:pt x="719" y="1817"/>
                    <a:pt x="1606" y="1817"/>
                  </a:cubicBezTo>
                  <a:cubicBezTo>
                    <a:pt x="2092" y="1817"/>
                    <a:pt x="2493" y="1691"/>
                    <a:pt x="2789" y="1500"/>
                  </a:cubicBezTo>
                  <a:cubicBezTo>
                    <a:pt x="1944" y="1268"/>
                    <a:pt x="1353" y="698"/>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0"/>
            <p:cNvSpPr/>
            <p:nvPr/>
          </p:nvSpPr>
          <p:spPr>
            <a:xfrm>
              <a:off x="4451624" y="2404988"/>
              <a:ext cx="54122" cy="29572"/>
            </a:xfrm>
            <a:custGeom>
              <a:avLst/>
              <a:gdLst/>
              <a:ahLst/>
              <a:cxnLst/>
              <a:rect l="l" t="t" r="r" b="b"/>
              <a:pathLst>
                <a:path w="3212" h="1755" extrusionOk="0">
                  <a:moveTo>
                    <a:pt x="2113" y="1"/>
                  </a:moveTo>
                  <a:cubicBezTo>
                    <a:pt x="1754" y="550"/>
                    <a:pt x="973" y="930"/>
                    <a:pt x="1" y="930"/>
                  </a:cubicBezTo>
                  <a:cubicBezTo>
                    <a:pt x="64" y="1395"/>
                    <a:pt x="761" y="1754"/>
                    <a:pt x="1606" y="1754"/>
                  </a:cubicBezTo>
                  <a:cubicBezTo>
                    <a:pt x="1628" y="1754"/>
                    <a:pt x="1649" y="1755"/>
                    <a:pt x="1670" y="1755"/>
                  </a:cubicBezTo>
                  <a:cubicBezTo>
                    <a:pt x="2528" y="1755"/>
                    <a:pt x="3212" y="1341"/>
                    <a:pt x="3212" y="867"/>
                  </a:cubicBezTo>
                  <a:cubicBezTo>
                    <a:pt x="3212" y="465"/>
                    <a:pt x="2747" y="127"/>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0"/>
            <p:cNvSpPr/>
            <p:nvPr/>
          </p:nvSpPr>
          <p:spPr>
            <a:xfrm>
              <a:off x="4439880" y="2378652"/>
              <a:ext cx="38822" cy="29909"/>
            </a:xfrm>
            <a:custGeom>
              <a:avLst/>
              <a:gdLst/>
              <a:ahLst/>
              <a:cxnLst/>
              <a:rect l="l" t="t" r="r" b="b"/>
              <a:pathLst>
                <a:path w="2304" h="1775" extrusionOk="0">
                  <a:moveTo>
                    <a:pt x="1205" y="0"/>
                  </a:moveTo>
                  <a:cubicBezTo>
                    <a:pt x="972" y="381"/>
                    <a:pt x="550" y="676"/>
                    <a:pt x="1" y="845"/>
                  </a:cubicBezTo>
                  <a:cubicBezTo>
                    <a:pt x="106" y="1035"/>
                    <a:pt x="191" y="1268"/>
                    <a:pt x="191" y="1521"/>
                  </a:cubicBezTo>
                  <a:cubicBezTo>
                    <a:pt x="191" y="1585"/>
                    <a:pt x="170" y="1648"/>
                    <a:pt x="149" y="1711"/>
                  </a:cubicBezTo>
                  <a:cubicBezTo>
                    <a:pt x="318" y="1754"/>
                    <a:pt x="508" y="1775"/>
                    <a:pt x="677" y="1775"/>
                  </a:cubicBezTo>
                  <a:cubicBezTo>
                    <a:pt x="1585" y="1775"/>
                    <a:pt x="2303" y="1352"/>
                    <a:pt x="2303" y="866"/>
                  </a:cubicBezTo>
                  <a:cubicBezTo>
                    <a:pt x="2303" y="465"/>
                    <a:pt x="1839" y="127"/>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0"/>
            <p:cNvSpPr/>
            <p:nvPr/>
          </p:nvSpPr>
          <p:spPr>
            <a:xfrm>
              <a:off x="4309967" y="2402848"/>
              <a:ext cx="54476" cy="27786"/>
            </a:xfrm>
            <a:custGeom>
              <a:avLst/>
              <a:gdLst/>
              <a:ahLst/>
              <a:cxnLst/>
              <a:rect l="l" t="t" r="r" b="b"/>
              <a:pathLst>
                <a:path w="3233" h="1649" extrusionOk="0">
                  <a:moveTo>
                    <a:pt x="677" y="1"/>
                  </a:moveTo>
                  <a:cubicBezTo>
                    <a:pt x="275" y="170"/>
                    <a:pt x="1" y="444"/>
                    <a:pt x="1" y="740"/>
                  </a:cubicBezTo>
                  <a:cubicBezTo>
                    <a:pt x="1" y="1247"/>
                    <a:pt x="719" y="1648"/>
                    <a:pt x="1606" y="1648"/>
                  </a:cubicBezTo>
                  <a:cubicBezTo>
                    <a:pt x="2514" y="1648"/>
                    <a:pt x="3233" y="1247"/>
                    <a:pt x="3233" y="740"/>
                  </a:cubicBezTo>
                  <a:cubicBezTo>
                    <a:pt x="3233" y="592"/>
                    <a:pt x="3148" y="444"/>
                    <a:pt x="3021" y="318"/>
                  </a:cubicBezTo>
                  <a:cubicBezTo>
                    <a:pt x="2958" y="318"/>
                    <a:pt x="2895" y="360"/>
                    <a:pt x="2810" y="360"/>
                  </a:cubicBezTo>
                  <a:cubicBezTo>
                    <a:pt x="2578" y="423"/>
                    <a:pt x="2345" y="444"/>
                    <a:pt x="2092" y="444"/>
                  </a:cubicBezTo>
                  <a:cubicBezTo>
                    <a:pt x="1521" y="444"/>
                    <a:pt x="1015" y="275"/>
                    <a:pt x="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0"/>
            <p:cNvSpPr/>
            <p:nvPr/>
          </p:nvSpPr>
          <p:spPr>
            <a:xfrm>
              <a:off x="4323498" y="2369047"/>
              <a:ext cx="50550" cy="28847"/>
            </a:xfrm>
            <a:custGeom>
              <a:avLst/>
              <a:gdLst/>
              <a:ahLst/>
              <a:cxnLst/>
              <a:rect l="l" t="t" r="r" b="b"/>
              <a:pathLst>
                <a:path w="3000" h="1712" extrusionOk="0">
                  <a:moveTo>
                    <a:pt x="1078" y="0"/>
                  </a:moveTo>
                  <a:cubicBezTo>
                    <a:pt x="423" y="254"/>
                    <a:pt x="0" y="697"/>
                    <a:pt x="106" y="1098"/>
                  </a:cubicBezTo>
                  <a:cubicBezTo>
                    <a:pt x="169" y="1479"/>
                    <a:pt x="676" y="1711"/>
                    <a:pt x="1289" y="1711"/>
                  </a:cubicBezTo>
                  <a:cubicBezTo>
                    <a:pt x="1479" y="1711"/>
                    <a:pt x="1669" y="1711"/>
                    <a:pt x="1859" y="1669"/>
                  </a:cubicBezTo>
                  <a:cubicBezTo>
                    <a:pt x="2155" y="1605"/>
                    <a:pt x="2430" y="1500"/>
                    <a:pt x="2641" y="1352"/>
                  </a:cubicBezTo>
                  <a:cubicBezTo>
                    <a:pt x="2746" y="1225"/>
                    <a:pt x="2852" y="1098"/>
                    <a:pt x="3000" y="993"/>
                  </a:cubicBezTo>
                  <a:lnTo>
                    <a:pt x="2936" y="993"/>
                  </a:lnTo>
                  <a:cubicBezTo>
                    <a:pt x="2176" y="887"/>
                    <a:pt x="1479" y="549"/>
                    <a:pt x="1120" y="85"/>
                  </a:cubicBezTo>
                  <a:cubicBezTo>
                    <a:pt x="1099" y="63"/>
                    <a:pt x="1099" y="21"/>
                    <a:pt x="10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0"/>
            <p:cNvSpPr/>
            <p:nvPr/>
          </p:nvSpPr>
          <p:spPr>
            <a:xfrm>
              <a:off x="4348402" y="2342693"/>
              <a:ext cx="46658" cy="31341"/>
            </a:xfrm>
            <a:custGeom>
              <a:avLst/>
              <a:gdLst/>
              <a:ahLst/>
              <a:cxnLst/>
              <a:rect l="l" t="t" r="r" b="b"/>
              <a:pathLst>
                <a:path w="2769" h="1860" extrusionOk="0">
                  <a:moveTo>
                    <a:pt x="1437" y="1"/>
                  </a:moveTo>
                  <a:cubicBezTo>
                    <a:pt x="698" y="1"/>
                    <a:pt x="128" y="297"/>
                    <a:pt x="64" y="719"/>
                  </a:cubicBezTo>
                  <a:cubicBezTo>
                    <a:pt x="1" y="1226"/>
                    <a:pt x="677" y="1712"/>
                    <a:pt x="1543" y="1818"/>
                  </a:cubicBezTo>
                  <a:cubicBezTo>
                    <a:pt x="1670" y="1839"/>
                    <a:pt x="1796" y="1860"/>
                    <a:pt x="1902" y="1860"/>
                  </a:cubicBezTo>
                  <a:cubicBezTo>
                    <a:pt x="2008" y="1860"/>
                    <a:pt x="2113" y="1839"/>
                    <a:pt x="2219" y="1818"/>
                  </a:cubicBezTo>
                  <a:cubicBezTo>
                    <a:pt x="2177" y="1712"/>
                    <a:pt x="2156" y="1585"/>
                    <a:pt x="2156" y="1458"/>
                  </a:cubicBezTo>
                  <a:cubicBezTo>
                    <a:pt x="2156" y="1036"/>
                    <a:pt x="2388" y="656"/>
                    <a:pt x="2768" y="360"/>
                  </a:cubicBezTo>
                  <a:cubicBezTo>
                    <a:pt x="2494" y="191"/>
                    <a:pt x="2156" y="64"/>
                    <a:pt x="1775" y="22"/>
                  </a:cubicBezTo>
                  <a:cubicBezTo>
                    <a:pt x="1649" y="1"/>
                    <a:pt x="1543" y="1"/>
                    <a:pt x="1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0"/>
            <p:cNvSpPr/>
            <p:nvPr/>
          </p:nvSpPr>
          <p:spPr>
            <a:xfrm>
              <a:off x="4397166" y="2351961"/>
              <a:ext cx="54122" cy="30616"/>
            </a:xfrm>
            <a:custGeom>
              <a:avLst/>
              <a:gdLst/>
              <a:ahLst/>
              <a:cxnLst/>
              <a:rect l="l" t="t" r="r" b="b"/>
              <a:pathLst>
                <a:path w="3212" h="1817" extrusionOk="0">
                  <a:moveTo>
                    <a:pt x="1606" y="0"/>
                  </a:moveTo>
                  <a:cubicBezTo>
                    <a:pt x="719" y="0"/>
                    <a:pt x="1" y="423"/>
                    <a:pt x="1" y="908"/>
                  </a:cubicBezTo>
                  <a:cubicBezTo>
                    <a:pt x="1" y="1120"/>
                    <a:pt x="128" y="1310"/>
                    <a:pt x="339" y="1458"/>
                  </a:cubicBezTo>
                  <a:lnTo>
                    <a:pt x="381" y="1458"/>
                  </a:lnTo>
                  <a:cubicBezTo>
                    <a:pt x="951" y="1458"/>
                    <a:pt x="1458" y="1584"/>
                    <a:pt x="1839" y="1817"/>
                  </a:cubicBezTo>
                  <a:cubicBezTo>
                    <a:pt x="2620" y="1753"/>
                    <a:pt x="3212" y="1373"/>
                    <a:pt x="3212" y="908"/>
                  </a:cubicBezTo>
                  <a:cubicBezTo>
                    <a:pt x="3212" y="423"/>
                    <a:pt x="2494" y="0"/>
                    <a:pt x="1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0"/>
            <p:cNvSpPr/>
            <p:nvPr/>
          </p:nvSpPr>
          <p:spPr>
            <a:xfrm>
              <a:off x="4376524" y="2388964"/>
              <a:ext cx="54122" cy="30279"/>
            </a:xfrm>
            <a:custGeom>
              <a:avLst/>
              <a:gdLst/>
              <a:ahLst/>
              <a:cxnLst/>
              <a:rect l="l" t="t" r="r" b="b"/>
              <a:pathLst>
                <a:path w="3212" h="1797" extrusionOk="0">
                  <a:moveTo>
                    <a:pt x="1606" y="1"/>
                  </a:moveTo>
                  <a:cubicBezTo>
                    <a:pt x="719" y="1"/>
                    <a:pt x="1" y="402"/>
                    <a:pt x="1" y="888"/>
                  </a:cubicBezTo>
                  <a:cubicBezTo>
                    <a:pt x="1" y="1395"/>
                    <a:pt x="719" y="1797"/>
                    <a:pt x="1606" y="1797"/>
                  </a:cubicBezTo>
                  <a:cubicBezTo>
                    <a:pt x="2493" y="1797"/>
                    <a:pt x="3212" y="1395"/>
                    <a:pt x="3212" y="888"/>
                  </a:cubicBezTo>
                  <a:cubicBezTo>
                    <a:pt x="3212" y="402"/>
                    <a:pt x="2493" y="1"/>
                    <a:pt x="1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40"/>
          <p:cNvGrpSpPr/>
          <p:nvPr/>
        </p:nvGrpSpPr>
        <p:grpSpPr>
          <a:xfrm>
            <a:off x="8312201" y="220550"/>
            <a:ext cx="380430" cy="373923"/>
            <a:chOff x="4932401" y="4252000"/>
            <a:chExt cx="380430" cy="373923"/>
          </a:xfrm>
        </p:grpSpPr>
        <p:sp>
          <p:nvSpPr>
            <p:cNvPr id="1619" name="Google Shape;1619;p40"/>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0"/>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1" name="Google Shape;1621;p40">
            <a:hlinkClick r:id="rId5"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2" name="Google Shape;1622;p40"/>
          <p:cNvGrpSpPr/>
          <p:nvPr/>
        </p:nvGrpSpPr>
        <p:grpSpPr>
          <a:xfrm>
            <a:off x="7205125" y="211475"/>
            <a:ext cx="392112" cy="392100"/>
            <a:chOff x="7205125" y="211475"/>
            <a:chExt cx="392112" cy="392100"/>
          </a:xfrm>
        </p:grpSpPr>
        <p:sp>
          <p:nvSpPr>
            <p:cNvPr id="1623" name="Google Shape;1623;p40"/>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0">
              <a:hlinkClick r:id="rId6"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0"/>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0"/>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 name="Google Shape;1627;p40"/>
          <p:cNvGrpSpPr/>
          <p:nvPr/>
        </p:nvGrpSpPr>
        <p:grpSpPr>
          <a:xfrm>
            <a:off x="7758663" y="211475"/>
            <a:ext cx="392112" cy="392100"/>
            <a:chOff x="7758663" y="211475"/>
            <a:chExt cx="392112" cy="392100"/>
          </a:xfrm>
        </p:grpSpPr>
        <p:grpSp>
          <p:nvGrpSpPr>
            <p:cNvPr id="1628" name="Google Shape;1628;p40"/>
            <p:cNvGrpSpPr/>
            <p:nvPr/>
          </p:nvGrpSpPr>
          <p:grpSpPr>
            <a:xfrm flipH="1">
              <a:off x="7770344" y="220550"/>
              <a:ext cx="380430" cy="373923"/>
              <a:chOff x="4932401" y="4252000"/>
              <a:chExt cx="380430" cy="373923"/>
            </a:xfrm>
          </p:grpSpPr>
          <p:sp>
            <p:nvSpPr>
              <p:cNvPr id="1629" name="Google Shape;1629;p40"/>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0"/>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1" name="Google Shape;1631;p40">
              <a:hlinkClick r:id="rId7"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2" name="Google Shape;1632;p40"/>
          <p:cNvSpPr txBox="1">
            <a:spLocks noGrp="1"/>
          </p:cNvSpPr>
          <p:nvPr>
            <p:ph type="body" idx="4294967295"/>
          </p:nvPr>
        </p:nvSpPr>
        <p:spPr>
          <a:xfrm>
            <a:off x="2592000" y="1381450"/>
            <a:ext cx="3960000" cy="392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mtClean="0"/>
              <a:t>Tìm đúng đường và nhận vàng!</a:t>
            </a:r>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36"/>
        <p:cNvGrpSpPr/>
        <p:nvPr/>
      </p:nvGrpSpPr>
      <p:grpSpPr>
        <a:xfrm>
          <a:off x="0" y="0"/>
          <a:ext cx="0" cy="0"/>
          <a:chOff x="0" y="0"/>
          <a:chExt cx="0" cy="0"/>
        </a:xfrm>
      </p:grpSpPr>
      <p:sp>
        <p:nvSpPr>
          <p:cNvPr id="1637" name="Google Shape;1637;p41"/>
          <p:cNvSpPr/>
          <p:nvPr/>
        </p:nvSpPr>
        <p:spPr>
          <a:xfrm flipH="1">
            <a:off x="2441968" y="3749524"/>
            <a:ext cx="4260065" cy="635346"/>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rgbClr val="513153">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1"/>
          <p:cNvSpPr txBox="1">
            <a:spLocks noGrp="1"/>
          </p:cNvSpPr>
          <p:nvPr>
            <p:ph type="title"/>
          </p:nvPr>
        </p:nvSpPr>
        <p:spPr>
          <a:xfrm>
            <a:off x="1330709" y="653069"/>
            <a:ext cx="6495900" cy="889082"/>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smtClean="0"/>
              <a:t>Yaaa, đây là vàng của bạn</a:t>
            </a:r>
            <a:endParaRPr sz="3600"/>
          </a:p>
        </p:txBody>
      </p:sp>
      <p:grpSp>
        <p:nvGrpSpPr>
          <p:cNvPr id="1639" name="Google Shape;1639;p41"/>
          <p:cNvGrpSpPr/>
          <p:nvPr/>
        </p:nvGrpSpPr>
        <p:grpSpPr>
          <a:xfrm>
            <a:off x="881041" y="3923377"/>
            <a:ext cx="691552" cy="759744"/>
            <a:chOff x="6943641" y="462327"/>
            <a:chExt cx="691552" cy="759744"/>
          </a:xfrm>
        </p:grpSpPr>
        <p:sp>
          <p:nvSpPr>
            <p:cNvPr id="1640" name="Google Shape;1640;p41"/>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1"/>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2" name="Google Shape;1642;p41"/>
            <p:cNvGrpSpPr/>
            <p:nvPr/>
          </p:nvGrpSpPr>
          <p:grpSpPr>
            <a:xfrm>
              <a:off x="6943641" y="462327"/>
              <a:ext cx="691552" cy="759744"/>
              <a:chOff x="7216391" y="426902"/>
              <a:chExt cx="691552" cy="759744"/>
            </a:xfrm>
          </p:grpSpPr>
          <p:sp>
            <p:nvSpPr>
              <p:cNvPr id="1643" name="Google Shape;1643;p41"/>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1"/>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1"/>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1"/>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7" name="Google Shape;1647;p41"/>
          <p:cNvGrpSpPr/>
          <p:nvPr/>
        </p:nvGrpSpPr>
        <p:grpSpPr>
          <a:xfrm>
            <a:off x="8184734" y="4128451"/>
            <a:ext cx="635357" cy="635357"/>
            <a:chOff x="3922789" y="109320"/>
            <a:chExt cx="683400" cy="683400"/>
          </a:xfrm>
        </p:grpSpPr>
        <p:sp>
          <p:nvSpPr>
            <p:cNvPr id="1648" name="Google Shape;1648;p41"/>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1"/>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0" name="Google Shape;1650;p41"/>
            <p:cNvGrpSpPr/>
            <p:nvPr/>
          </p:nvGrpSpPr>
          <p:grpSpPr>
            <a:xfrm rot="1625114">
              <a:off x="4079249" y="423580"/>
              <a:ext cx="368338" cy="58798"/>
              <a:chOff x="4083986" y="424038"/>
              <a:chExt cx="368350" cy="58800"/>
            </a:xfrm>
          </p:grpSpPr>
          <p:sp>
            <p:nvSpPr>
              <p:cNvPr id="1651" name="Google Shape;1651;p41"/>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1"/>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3" name="Google Shape;1653;p41"/>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 name="Google Shape;1654;p41"/>
          <p:cNvGrpSpPr/>
          <p:nvPr/>
        </p:nvGrpSpPr>
        <p:grpSpPr>
          <a:xfrm>
            <a:off x="2795644" y="2806236"/>
            <a:ext cx="3552711" cy="1322215"/>
            <a:chOff x="2654225" y="2973550"/>
            <a:chExt cx="2533850" cy="943025"/>
          </a:xfrm>
        </p:grpSpPr>
        <p:sp>
          <p:nvSpPr>
            <p:cNvPr id="1655" name="Google Shape;1655;p41"/>
            <p:cNvSpPr/>
            <p:nvPr/>
          </p:nvSpPr>
          <p:spPr>
            <a:xfrm>
              <a:off x="4699025" y="3735725"/>
              <a:ext cx="285725" cy="156875"/>
            </a:xfrm>
            <a:custGeom>
              <a:avLst/>
              <a:gdLst/>
              <a:ahLst/>
              <a:cxnLst/>
              <a:rect l="l" t="t" r="r" b="b"/>
              <a:pathLst>
                <a:path w="11429" h="6275" extrusionOk="0">
                  <a:moveTo>
                    <a:pt x="85" y="0"/>
                  </a:moveTo>
                  <a:lnTo>
                    <a:pt x="1" y="1986"/>
                  </a:lnTo>
                  <a:cubicBezTo>
                    <a:pt x="1" y="2113"/>
                    <a:pt x="1" y="2218"/>
                    <a:pt x="1" y="2345"/>
                  </a:cubicBezTo>
                  <a:cubicBezTo>
                    <a:pt x="22" y="2387"/>
                    <a:pt x="22" y="2429"/>
                    <a:pt x="22" y="2472"/>
                  </a:cubicBezTo>
                  <a:cubicBezTo>
                    <a:pt x="43" y="2556"/>
                    <a:pt x="43" y="2641"/>
                    <a:pt x="64" y="2725"/>
                  </a:cubicBezTo>
                  <a:cubicBezTo>
                    <a:pt x="64" y="2767"/>
                    <a:pt x="85" y="2810"/>
                    <a:pt x="85" y="2831"/>
                  </a:cubicBezTo>
                  <a:cubicBezTo>
                    <a:pt x="127" y="2936"/>
                    <a:pt x="149" y="3042"/>
                    <a:pt x="191" y="3148"/>
                  </a:cubicBezTo>
                  <a:cubicBezTo>
                    <a:pt x="191" y="3148"/>
                    <a:pt x="191" y="3169"/>
                    <a:pt x="212" y="3190"/>
                  </a:cubicBezTo>
                  <a:cubicBezTo>
                    <a:pt x="254" y="3317"/>
                    <a:pt x="296" y="3422"/>
                    <a:pt x="360" y="3528"/>
                  </a:cubicBezTo>
                  <a:cubicBezTo>
                    <a:pt x="381" y="3570"/>
                    <a:pt x="402" y="3591"/>
                    <a:pt x="402" y="3634"/>
                  </a:cubicBezTo>
                  <a:cubicBezTo>
                    <a:pt x="465" y="3697"/>
                    <a:pt x="508" y="3781"/>
                    <a:pt x="550" y="3866"/>
                  </a:cubicBezTo>
                  <a:cubicBezTo>
                    <a:pt x="571" y="3908"/>
                    <a:pt x="613" y="3929"/>
                    <a:pt x="634" y="3972"/>
                  </a:cubicBezTo>
                  <a:cubicBezTo>
                    <a:pt x="698" y="4056"/>
                    <a:pt x="761" y="4141"/>
                    <a:pt x="824" y="4204"/>
                  </a:cubicBezTo>
                  <a:cubicBezTo>
                    <a:pt x="846" y="4225"/>
                    <a:pt x="846" y="4267"/>
                    <a:pt x="867" y="4288"/>
                  </a:cubicBezTo>
                  <a:cubicBezTo>
                    <a:pt x="972" y="4373"/>
                    <a:pt x="1057" y="4478"/>
                    <a:pt x="1162" y="4563"/>
                  </a:cubicBezTo>
                  <a:cubicBezTo>
                    <a:pt x="1184" y="4605"/>
                    <a:pt x="1205" y="4626"/>
                    <a:pt x="1226" y="4647"/>
                  </a:cubicBezTo>
                  <a:cubicBezTo>
                    <a:pt x="1310" y="4711"/>
                    <a:pt x="1395" y="4774"/>
                    <a:pt x="1479" y="4859"/>
                  </a:cubicBezTo>
                  <a:cubicBezTo>
                    <a:pt x="1500" y="4880"/>
                    <a:pt x="1543" y="4901"/>
                    <a:pt x="1585" y="4943"/>
                  </a:cubicBezTo>
                  <a:cubicBezTo>
                    <a:pt x="1669" y="5007"/>
                    <a:pt x="1754" y="5070"/>
                    <a:pt x="1838" y="5112"/>
                  </a:cubicBezTo>
                  <a:cubicBezTo>
                    <a:pt x="1881" y="5133"/>
                    <a:pt x="1902" y="5176"/>
                    <a:pt x="1944" y="5197"/>
                  </a:cubicBezTo>
                  <a:cubicBezTo>
                    <a:pt x="2071" y="5260"/>
                    <a:pt x="2198" y="5345"/>
                    <a:pt x="2324" y="5408"/>
                  </a:cubicBezTo>
                  <a:cubicBezTo>
                    <a:pt x="2345" y="5429"/>
                    <a:pt x="2367" y="5429"/>
                    <a:pt x="2388" y="5450"/>
                  </a:cubicBezTo>
                  <a:cubicBezTo>
                    <a:pt x="2514" y="5514"/>
                    <a:pt x="2620" y="5556"/>
                    <a:pt x="2747" y="5619"/>
                  </a:cubicBezTo>
                  <a:cubicBezTo>
                    <a:pt x="2789" y="5640"/>
                    <a:pt x="2831" y="5661"/>
                    <a:pt x="2874" y="5683"/>
                  </a:cubicBezTo>
                  <a:cubicBezTo>
                    <a:pt x="2979" y="5725"/>
                    <a:pt x="3085" y="5767"/>
                    <a:pt x="3190" y="5809"/>
                  </a:cubicBezTo>
                  <a:cubicBezTo>
                    <a:pt x="3233" y="5809"/>
                    <a:pt x="3275" y="5830"/>
                    <a:pt x="3338" y="5852"/>
                  </a:cubicBezTo>
                  <a:cubicBezTo>
                    <a:pt x="3359" y="5852"/>
                    <a:pt x="3380" y="5873"/>
                    <a:pt x="3402" y="5873"/>
                  </a:cubicBezTo>
                  <a:cubicBezTo>
                    <a:pt x="3486" y="5915"/>
                    <a:pt x="3592" y="5936"/>
                    <a:pt x="3676" y="5957"/>
                  </a:cubicBezTo>
                  <a:cubicBezTo>
                    <a:pt x="3718" y="5978"/>
                    <a:pt x="3782" y="5999"/>
                    <a:pt x="3824" y="5999"/>
                  </a:cubicBezTo>
                  <a:cubicBezTo>
                    <a:pt x="3972" y="6042"/>
                    <a:pt x="4141" y="6084"/>
                    <a:pt x="4310" y="6126"/>
                  </a:cubicBezTo>
                  <a:lnTo>
                    <a:pt x="4331" y="6126"/>
                  </a:lnTo>
                  <a:cubicBezTo>
                    <a:pt x="4563" y="6168"/>
                    <a:pt x="4796" y="6190"/>
                    <a:pt x="5049" y="6232"/>
                  </a:cubicBezTo>
                  <a:lnTo>
                    <a:pt x="5134" y="6232"/>
                  </a:lnTo>
                  <a:cubicBezTo>
                    <a:pt x="5239" y="6253"/>
                    <a:pt x="5366" y="6253"/>
                    <a:pt x="5472" y="6253"/>
                  </a:cubicBezTo>
                  <a:cubicBezTo>
                    <a:pt x="5620" y="6274"/>
                    <a:pt x="5767" y="6274"/>
                    <a:pt x="5915" y="6274"/>
                  </a:cubicBezTo>
                  <a:lnTo>
                    <a:pt x="5979" y="6274"/>
                  </a:lnTo>
                  <a:cubicBezTo>
                    <a:pt x="6211" y="6253"/>
                    <a:pt x="6443" y="6253"/>
                    <a:pt x="6676" y="6232"/>
                  </a:cubicBezTo>
                  <a:lnTo>
                    <a:pt x="6718" y="6232"/>
                  </a:lnTo>
                  <a:cubicBezTo>
                    <a:pt x="6739" y="6211"/>
                    <a:pt x="6760" y="6211"/>
                    <a:pt x="6803" y="6211"/>
                  </a:cubicBezTo>
                  <a:cubicBezTo>
                    <a:pt x="7035" y="6190"/>
                    <a:pt x="7267" y="6147"/>
                    <a:pt x="7500" y="6084"/>
                  </a:cubicBezTo>
                  <a:lnTo>
                    <a:pt x="7584" y="6084"/>
                  </a:lnTo>
                  <a:cubicBezTo>
                    <a:pt x="7605" y="6063"/>
                    <a:pt x="7605" y="6063"/>
                    <a:pt x="7626" y="6063"/>
                  </a:cubicBezTo>
                  <a:cubicBezTo>
                    <a:pt x="7817" y="6021"/>
                    <a:pt x="7985" y="5978"/>
                    <a:pt x="8176" y="5915"/>
                  </a:cubicBezTo>
                  <a:lnTo>
                    <a:pt x="8197" y="5915"/>
                  </a:lnTo>
                  <a:cubicBezTo>
                    <a:pt x="8366" y="5852"/>
                    <a:pt x="8556" y="5788"/>
                    <a:pt x="8725" y="5704"/>
                  </a:cubicBezTo>
                  <a:cubicBezTo>
                    <a:pt x="8725" y="5704"/>
                    <a:pt x="8746" y="5704"/>
                    <a:pt x="8767" y="5683"/>
                  </a:cubicBezTo>
                  <a:cubicBezTo>
                    <a:pt x="8809" y="5661"/>
                    <a:pt x="8852" y="5640"/>
                    <a:pt x="8915" y="5619"/>
                  </a:cubicBezTo>
                  <a:cubicBezTo>
                    <a:pt x="8999" y="5577"/>
                    <a:pt x="9084" y="5535"/>
                    <a:pt x="9168" y="5492"/>
                  </a:cubicBezTo>
                  <a:cubicBezTo>
                    <a:pt x="9232" y="5450"/>
                    <a:pt x="9295" y="5408"/>
                    <a:pt x="9359" y="5387"/>
                  </a:cubicBezTo>
                  <a:cubicBezTo>
                    <a:pt x="9443" y="5323"/>
                    <a:pt x="9528" y="5281"/>
                    <a:pt x="9591" y="5239"/>
                  </a:cubicBezTo>
                  <a:cubicBezTo>
                    <a:pt x="9654" y="5197"/>
                    <a:pt x="9718" y="5154"/>
                    <a:pt x="9760" y="5112"/>
                  </a:cubicBezTo>
                  <a:cubicBezTo>
                    <a:pt x="9844" y="5070"/>
                    <a:pt x="9908" y="5007"/>
                    <a:pt x="9971" y="4943"/>
                  </a:cubicBezTo>
                  <a:cubicBezTo>
                    <a:pt x="10035" y="4901"/>
                    <a:pt x="10077" y="4859"/>
                    <a:pt x="10140" y="4816"/>
                  </a:cubicBezTo>
                  <a:cubicBezTo>
                    <a:pt x="10204" y="4753"/>
                    <a:pt x="10267" y="4711"/>
                    <a:pt x="10330" y="4647"/>
                  </a:cubicBezTo>
                  <a:cubicBezTo>
                    <a:pt x="10351" y="4626"/>
                    <a:pt x="10372" y="4605"/>
                    <a:pt x="10394" y="4584"/>
                  </a:cubicBezTo>
                  <a:cubicBezTo>
                    <a:pt x="10415" y="4563"/>
                    <a:pt x="10436" y="4521"/>
                    <a:pt x="10457" y="4500"/>
                  </a:cubicBezTo>
                  <a:cubicBezTo>
                    <a:pt x="10520" y="4436"/>
                    <a:pt x="10584" y="4352"/>
                    <a:pt x="10647" y="4267"/>
                  </a:cubicBezTo>
                  <a:cubicBezTo>
                    <a:pt x="10689" y="4225"/>
                    <a:pt x="10710" y="4183"/>
                    <a:pt x="10753" y="4141"/>
                  </a:cubicBezTo>
                  <a:cubicBezTo>
                    <a:pt x="10816" y="4056"/>
                    <a:pt x="10858" y="3950"/>
                    <a:pt x="10922" y="3866"/>
                  </a:cubicBezTo>
                  <a:cubicBezTo>
                    <a:pt x="10943" y="3845"/>
                    <a:pt x="10964" y="3803"/>
                    <a:pt x="10985" y="3781"/>
                  </a:cubicBezTo>
                  <a:cubicBezTo>
                    <a:pt x="10985" y="3760"/>
                    <a:pt x="10985" y="3739"/>
                    <a:pt x="11006" y="3739"/>
                  </a:cubicBezTo>
                  <a:cubicBezTo>
                    <a:pt x="11027" y="3697"/>
                    <a:pt x="11027" y="3655"/>
                    <a:pt x="11048" y="3634"/>
                  </a:cubicBezTo>
                  <a:cubicBezTo>
                    <a:pt x="11091" y="3549"/>
                    <a:pt x="11112" y="3465"/>
                    <a:pt x="11154" y="3380"/>
                  </a:cubicBezTo>
                  <a:cubicBezTo>
                    <a:pt x="11175" y="3338"/>
                    <a:pt x="11175" y="3296"/>
                    <a:pt x="11196" y="3253"/>
                  </a:cubicBezTo>
                  <a:cubicBezTo>
                    <a:pt x="11196" y="3232"/>
                    <a:pt x="11217" y="3190"/>
                    <a:pt x="11217" y="3169"/>
                  </a:cubicBezTo>
                  <a:cubicBezTo>
                    <a:pt x="11239" y="3105"/>
                    <a:pt x="11260" y="3042"/>
                    <a:pt x="11260" y="2979"/>
                  </a:cubicBezTo>
                  <a:cubicBezTo>
                    <a:pt x="11281" y="2958"/>
                    <a:pt x="11281" y="2936"/>
                    <a:pt x="11281" y="2915"/>
                  </a:cubicBezTo>
                  <a:cubicBezTo>
                    <a:pt x="11302" y="2810"/>
                    <a:pt x="11323" y="2704"/>
                    <a:pt x="11323" y="2598"/>
                  </a:cubicBezTo>
                  <a:cubicBezTo>
                    <a:pt x="11323" y="2577"/>
                    <a:pt x="11323" y="2556"/>
                    <a:pt x="11323" y="2535"/>
                  </a:cubicBezTo>
                  <a:lnTo>
                    <a:pt x="11429" y="549"/>
                  </a:lnTo>
                  <a:lnTo>
                    <a:pt x="11429" y="549"/>
                  </a:lnTo>
                  <a:cubicBezTo>
                    <a:pt x="11408" y="676"/>
                    <a:pt x="11408" y="803"/>
                    <a:pt x="11386" y="930"/>
                  </a:cubicBezTo>
                  <a:cubicBezTo>
                    <a:pt x="11365" y="972"/>
                    <a:pt x="11365" y="993"/>
                    <a:pt x="11365" y="1014"/>
                  </a:cubicBezTo>
                  <a:cubicBezTo>
                    <a:pt x="11344" y="1099"/>
                    <a:pt x="11323" y="1204"/>
                    <a:pt x="11281" y="1289"/>
                  </a:cubicBezTo>
                  <a:cubicBezTo>
                    <a:pt x="11281" y="1331"/>
                    <a:pt x="11260" y="1373"/>
                    <a:pt x="11239" y="1416"/>
                  </a:cubicBezTo>
                  <a:cubicBezTo>
                    <a:pt x="11217" y="1500"/>
                    <a:pt x="11175" y="1585"/>
                    <a:pt x="11133" y="1648"/>
                  </a:cubicBezTo>
                  <a:cubicBezTo>
                    <a:pt x="11133" y="1690"/>
                    <a:pt x="11112" y="1732"/>
                    <a:pt x="11091" y="1753"/>
                  </a:cubicBezTo>
                  <a:cubicBezTo>
                    <a:pt x="11070" y="1796"/>
                    <a:pt x="11048" y="1859"/>
                    <a:pt x="11006" y="1901"/>
                  </a:cubicBezTo>
                  <a:cubicBezTo>
                    <a:pt x="10964" y="1986"/>
                    <a:pt x="10901" y="2070"/>
                    <a:pt x="10858" y="2155"/>
                  </a:cubicBezTo>
                  <a:cubicBezTo>
                    <a:pt x="10816" y="2197"/>
                    <a:pt x="10774" y="2260"/>
                    <a:pt x="10753" y="2303"/>
                  </a:cubicBezTo>
                  <a:cubicBezTo>
                    <a:pt x="10689" y="2387"/>
                    <a:pt x="10626" y="2451"/>
                    <a:pt x="10541" y="2535"/>
                  </a:cubicBezTo>
                  <a:cubicBezTo>
                    <a:pt x="10499" y="2577"/>
                    <a:pt x="10457" y="2620"/>
                    <a:pt x="10415" y="2662"/>
                  </a:cubicBezTo>
                  <a:cubicBezTo>
                    <a:pt x="10351" y="2725"/>
                    <a:pt x="10288" y="2789"/>
                    <a:pt x="10225" y="2852"/>
                  </a:cubicBezTo>
                  <a:cubicBezTo>
                    <a:pt x="10182" y="2894"/>
                    <a:pt x="10140" y="2936"/>
                    <a:pt x="10077" y="2979"/>
                  </a:cubicBezTo>
                  <a:cubicBezTo>
                    <a:pt x="10013" y="3042"/>
                    <a:pt x="9929" y="3084"/>
                    <a:pt x="9866" y="3127"/>
                  </a:cubicBezTo>
                  <a:cubicBezTo>
                    <a:pt x="9802" y="3169"/>
                    <a:pt x="9760" y="3211"/>
                    <a:pt x="9697" y="3253"/>
                  </a:cubicBezTo>
                  <a:cubicBezTo>
                    <a:pt x="9612" y="3317"/>
                    <a:pt x="9528" y="3359"/>
                    <a:pt x="9464" y="3401"/>
                  </a:cubicBezTo>
                  <a:cubicBezTo>
                    <a:pt x="9401" y="3443"/>
                    <a:pt x="9337" y="3486"/>
                    <a:pt x="9274" y="3507"/>
                  </a:cubicBezTo>
                  <a:cubicBezTo>
                    <a:pt x="9190" y="3549"/>
                    <a:pt x="9105" y="3591"/>
                    <a:pt x="8999" y="3634"/>
                  </a:cubicBezTo>
                  <a:cubicBezTo>
                    <a:pt x="8936" y="3676"/>
                    <a:pt x="8873" y="3697"/>
                    <a:pt x="8809" y="3739"/>
                  </a:cubicBezTo>
                  <a:cubicBezTo>
                    <a:pt x="8640" y="3803"/>
                    <a:pt x="8471" y="3866"/>
                    <a:pt x="8281" y="3929"/>
                  </a:cubicBezTo>
                  <a:lnTo>
                    <a:pt x="8260" y="3929"/>
                  </a:lnTo>
                  <a:cubicBezTo>
                    <a:pt x="8091" y="3993"/>
                    <a:pt x="7901" y="4035"/>
                    <a:pt x="7732" y="4098"/>
                  </a:cubicBezTo>
                  <a:cubicBezTo>
                    <a:pt x="7690" y="4098"/>
                    <a:pt x="7648" y="4098"/>
                    <a:pt x="7584" y="4119"/>
                  </a:cubicBezTo>
                  <a:cubicBezTo>
                    <a:pt x="7373" y="4162"/>
                    <a:pt x="7119" y="4204"/>
                    <a:pt x="6887" y="4225"/>
                  </a:cubicBezTo>
                  <a:cubicBezTo>
                    <a:pt x="6845" y="4246"/>
                    <a:pt x="6803" y="4246"/>
                    <a:pt x="6760" y="4246"/>
                  </a:cubicBezTo>
                  <a:cubicBezTo>
                    <a:pt x="6549" y="4267"/>
                    <a:pt x="6296" y="4288"/>
                    <a:pt x="6063" y="4288"/>
                  </a:cubicBezTo>
                  <a:lnTo>
                    <a:pt x="5577" y="4288"/>
                  </a:lnTo>
                  <a:cubicBezTo>
                    <a:pt x="5429" y="4267"/>
                    <a:pt x="5282" y="4267"/>
                    <a:pt x="5134" y="4246"/>
                  </a:cubicBezTo>
                  <a:cubicBezTo>
                    <a:pt x="4901" y="4225"/>
                    <a:pt x="4648" y="4183"/>
                    <a:pt x="4416" y="4141"/>
                  </a:cubicBezTo>
                  <a:cubicBezTo>
                    <a:pt x="4247" y="4119"/>
                    <a:pt x="4078" y="4077"/>
                    <a:pt x="3909" y="4035"/>
                  </a:cubicBezTo>
                  <a:cubicBezTo>
                    <a:pt x="3866" y="4014"/>
                    <a:pt x="3824" y="3993"/>
                    <a:pt x="3782" y="3993"/>
                  </a:cubicBezTo>
                  <a:cubicBezTo>
                    <a:pt x="3655" y="3950"/>
                    <a:pt x="3549" y="3908"/>
                    <a:pt x="3423" y="3887"/>
                  </a:cubicBezTo>
                  <a:cubicBezTo>
                    <a:pt x="3380" y="3866"/>
                    <a:pt x="3338" y="3845"/>
                    <a:pt x="3296" y="3824"/>
                  </a:cubicBezTo>
                  <a:cubicBezTo>
                    <a:pt x="3190" y="3781"/>
                    <a:pt x="3085" y="3739"/>
                    <a:pt x="2979" y="3697"/>
                  </a:cubicBezTo>
                  <a:cubicBezTo>
                    <a:pt x="2916" y="3676"/>
                    <a:pt x="2874" y="3655"/>
                    <a:pt x="2831" y="3634"/>
                  </a:cubicBezTo>
                  <a:cubicBezTo>
                    <a:pt x="2726" y="3591"/>
                    <a:pt x="2599" y="3528"/>
                    <a:pt x="2493" y="3486"/>
                  </a:cubicBezTo>
                  <a:cubicBezTo>
                    <a:pt x="2472" y="3465"/>
                    <a:pt x="2451" y="3443"/>
                    <a:pt x="2430" y="3443"/>
                  </a:cubicBezTo>
                  <a:cubicBezTo>
                    <a:pt x="2282" y="3359"/>
                    <a:pt x="2155" y="3296"/>
                    <a:pt x="2029" y="3211"/>
                  </a:cubicBezTo>
                  <a:cubicBezTo>
                    <a:pt x="2007" y="3190"/>
                    <a:pt x="1965" y="3169"/>
                    <a:pt x="1944" y="3148"/>
                  </a:cubicBezTo>
                  <a:cubicBezTo>
                    <a:pt x="1860" y="3084"/>
                    <a:pt x="1754" y="3021"/>
                    <a:pt x="1669" y="2958"/>
                  </a:cubicBezTo>
                  <a:cubicBezTo>
                    <a:pt x="1648" y="2936"/>
                    <a:pt x="1606" y="2894"/>
                    <a:pt x="1564" y="2873"/>
                  </a:cubicBezTo>
                  <a:cubicBezTo>
                    <a:pt x="1479" y="2810"/>
                    <a:pt x="1395" y="2746"/>
                    <a:pt x="1331" y="2662"/>
                  </a:cubicBezTo>
                  <a:cubicBezTo>
                    <a:pt x="1289" y="2641"/>
                    <a:pt x="1268" y="2620"/>
                    <a:pt x="1247" y="2598"/>
                  </a:cubicBezTo>
                  <a:cubicBezTo>
                    <a:pt x="1141" y="2514"/>
                    <a:pt x="1057" y="2408"/>
                    <a:pt x="972" y="2303"/>
                  </a:cubicBezTo>
                  <a:cubicBezTo>
                    <a:pt x="951" y="2282"/>
                    <a:pt x="930" y="2260"/>
                    <a:pt x="909" y="2239"/>
                  </a:cubicBezTo>
                  <a:cubicBezTo>
                    <a:pt x="846" y="2155"/>
                    <a:pt x="782" y="2070"/>
                    <a:pt x="719" y="1986"/>
                  </a:cubicBezTo>
                  <a:cubicBezTo>
                    <a:pt x="698" y="1965"/>
                    <a:pt x="677" y="1922"/>
                    <a:pt x="655" y="1901"/>
                  </a:cubicBezTo>
                  <a:cubicBezTo>
                    <a:pt x="592" y="1817"/>
                    <a:pt x="550" y="1732"/>
                    <a:pt x="508" y="1648"/>
                  </a:cubicBezTo>
                  <a:cubicBezTo>
                    <a:pt x="486" y="1627"/>
                    <a:pt x="465" y="1585"/>
                    <a:pt x="444" y="1563"/>
                  </a:cubicBezTo>
                  <a:cubicBezTo>
                    <a:pt x="402" y="1437"/>
                    <a:pt x="339" y="1331"/>
                    <a:pt x="296" y="1225"/>
                  </a:cubicBezTo>
                  <a:cubicBezTo>
                    <a:pt x="296" y="1204"/>
                    <a:pt x="275" y="1183"/>
                    <a:pt x="275" y="1162"/>
                  </a:cubicBezTo>
                  <a:cubicBezTo>
                    <a:pt x="233" y="1056"/>
                    <a:pt x="212" y="972"/>
                    <a:pt x="191" y="866"/>
                  </a:cubicBezTo>
                  <a:cubicBezTo>
                    <a:pt x="170" y="824"/>
                    <a:pt x="170" y="782"/>
                    <a:pt x="170" y="761"/>
                  </a:cubicBezTo>
                  <a:cubicBezTo>
                    <a:pt x="149" y="655"/>
                    <a:pt x="127" y="571"/>
                    <a:pt x="127" y="486"/>
                  </a:cubicBezTo>
                  <a:cubicBezTo>
                    <a:pt x="106" y="444"/>
                    <a:pt x="106" y="423"/>
                    <a:pt x="106" y="380"/>
                  </a:cubicBezTo>
                  <a:cubicBezTo>
                    <a:pt x="85" y="254"/>
                    <a:pt x="85" y="127"/>
                    <a:pt x="85"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1"/>
            <p:cNvSpPr/>
            <p:nvPr/>
          </p:nvSpPr>
          <p:spPr>
            <a:xfrm>
              <a:off x="4698500" y="3642025"/>
              <a:ext cx="288900" cy="201150"/>
            </a:xfrm>
            <a:custGeom>
              <a:avLst/>
              <a:gdLst/>
              <a:ahLst/>
              <a:cxnLst/>
              <a:rect l="l" t="t" r="r" b="b"/>
              <a:pathLst>
                <a:path w="11556" h="8046" extrusionOk="0">
                  <a:moveTo>
                    <a:pt x="5594" y="0"/>
                  </a:moveTo>
                  <a:cubicBezTo>
                    <a:pt x="2640" y="0"/>
                    <a:pt x="229" y="1622"/>
                    <a:pt x="127" y="3748"/>
                  </a:cubicBezTo>
                  <a:cubicBezTo>
                    <a:pt x="1" y="5966"/>
                    <a:pt x="2451" y="7889"/>
                    <a:pt x="5598" y="8036"/>
                  </a:cubicBezTo>
                  <a:cubicBezTo>
                    <a:pt x="5727" y="8042"/>
                    <a:pt x="5856" y="8045"/>
                    <a:pt x="5983" y="8045"/>
                  </a:cubicBezTo>
                  <a:cubicBezTo>
                    <a:pt x="8937" y="8045"/>
                    <a:pt x="11348" y="6424"/>
                    <a:pt x="11450" y="4297"/>
                  </a:cubicBezTo>
                  <a:cubicBezTo>
                    <a:pt x="11555" y="2079"/>
                    <a:pt x="9105" y="178"/>
                    <a:pt x="5979" y="9"/>
                  </a:cubicBezTo>
                  <a:cubicBezTo>
                    <a:pt x="5849" y="3"/>
                    <a:pt x="5721" y="0"/>
                    <a:pt x="5594"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1"/>
            <p:cNvSpPr/>
            <p:nvPr/>
          </p:nvSpPr>
          <p:spPr>
            <a:xfrm>
              <a:off x="4734400" y="3676925"/>
              <a:ext cx="217075" cy="131350"/>
            </a:xfrm>
            <a:custGeom>
              <a:avLst/>
              <a:gdLst/>
              <a:ahLst/>
              <a:cxnLst/>
              <a:rect l="l" t="t" r="r" b="b"/>
              <a:pathLst>
                <a:path w="8683" h="5254" extrusionOk="0">
                  <a:moveTo>
                    <a:pt x="4180" y="1"/>
                  </a:moveTo>
                  <a:cubicBezTo>
                    <a:pt x="2020" y="1"/>
                    <a:pt x="125" y="1083"/>
                    <a:pt x="64" y="2416"/>
                  </a:cubicBezTo>
                  <a:cubicBezTo>
                    <a:pt x="1" y="3810"/>
                    <a:pt x="1944" y="5141"/>
                    <a:pt x="4226" y="5246"/>
                  </a:cubicBezTo>
                  <a:cubicBezTo>
                    <a:pt x="4326" y="5251"/>
                    <a:pt x="4425" y="5253"/>
                    <a:pt x="4524" y="5253"/>
                  </a:cubicBezTo>
                  <a:cubicBezTo>
                    <a:pt x="6683" y="5253"/>
                    <a:pt x="8559" y="4171"/>
                    <a:pt x="8620" y="2838"/>
                  </a:cubicBezTo>
                  <a:cubicBezTo>
                    <a:pt x="8683" y="1444"/>
                    <a:pt x="6761" y="113"/>
                    <a:pt x="4479" y="7"/>
                  </a:cubicBezTo>
                  <a:cubicBezTo>
                    <a:pt x="4379" y="3"/>
                    <a:pt x="4280" y="1"/>
                    <a:pt x="4180"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1"/>
            <p:cNvSpPr/>
            <p:nvPr/>
          </p:nvSpPr>
          <p:spPr>
            <a:xfrm>
              <a:off x="4734400" y="3694775"/>
              <a:ext cx="216550" cy="113525"/>
            </a:xfrm>
            <a:custGeom>
              <a:avLst/>
              <a:gdLst/>
              <a:ahLst/>
              <a:cxnLst/>
              <a:rect l="l" t="t" r="r" b="b"/>
              <a:pathLst>
                <a:path w="8662" h="4541" extrusionOk="0">
                  <a:moveTo>
                    <a:pt x="4035" y="1"/>
                  </a:moveTo>
                  <a:cubicBezTo>
                    <a:pt x="1920" y="1"/>
                    <a:pt x="103" y="928"/>
                    <a:pt x="43" y="2061"/>
                  </a:cubicBezTo>
                  <a:cubicBezTo>
                    <a:pt x="1" y="3265"/>
                    <a:pt x="1944" y="4427"/>
                    <a:pt x="4226" y="4532"/>
                  </a:cubicBezTo>
                  <a:cubicBezTo>
                    <a:pt x="4342" y="4538"/>
                    <a:pt x="4458" y="4540"/>
                    <a:pt x="4573" y="4540"/>
                  </a:cubicBezTo>
                  <a:cubicBezTo>
                    <a:pt x="6711" y="4540"/>
                    <a:pt x="8558" y="3626"/>
                    <a:pt x="8598" y="2483"/>
                  </a:cubicBezTo>
                  <a:cubicBezTo>
                    <a:pt x="8662" y="1258"/>
                    <a:pt x="6718" y="117"/>
                    <a:pt x="4437" y="12"/>
                  </a:cubicBezTo>
                  <a:cubicBezTo>
                    <a:pt x="4302" y="4"/>
                    <a:pt x="4168" y="1"/>
                    <a:pt x="4035"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1"/>
            <p:cNvSpPr/>
            <p:nvPr/>
          </p:nvSpPr>
          <p:spPr>
            <a:xfrm>
              <a:off x="4205250" y="3546650"/>
              <a:ext cx="285725" cy="156350"/>
            </a:xfrm>
            <a:custGeom>
              <a:avLst/>
              <a:gdLst/>
              <a:ahLst/>
              <a:cxnLst/>
              <a:rect l="l" t="t" r="r" b="b"/>
              <a:pathLst>
                <a:path w="11429" h="6254" extrusionOk="0">
                  <a:moveTo>
                    <a:pt x="11429" y="550"/>
                  </a:moveTo>
                  <a:lnTo>
                    <a:pt x="11424" y="658"/>
                  </a:lnTo>
                  <a:lnTo>
                    <a:pt x="11424" y="658"/>
                  </a:lnTo>
                  <a:cubicBezTo>
                    <a:pt x="11427" y="622"/>
                    <a:pt x="11429" y="586"/>
                    <a:pt x="11429" y="550"/>
                  </a:cubicBezTo>
                  <a:close/>
                  <a:moveTo>
                    <a:pt x="106" y="1"/>
                  </a:moveTo>
                  <a:lnTo>
                    <a:pt x="22" y="1965"/>
                  </a:lnTo>
                  <a:cubicBezTo>
                    <a:pt x="1" y="2092"/>
                    <a:pt x="22" y="2219"/>
                    <a:pt x="22" y="2346"/>
                  </a:cubicBezTo>
                  <a:cubicBezTo>
                    <a:pt x="22" y="2388"/>
                    <a:pt x="22" y="2409"/>
                    <a:pt x="43" y="2451"/>
                  </a:cubicBezTo>
                  <a:cubicBezTo>
                    <a:pt x="43" y="2536"/>
                    <a:pt x="64" y="2620"/>
                    <a:pt x="85" y="2705"/>
                  </a:cubicBezTo>
                  <a:cubicBezTo>
                    <a:pt x="85" y="2747"/>
                    <a:pt x="106" y="2789"/>
                    <a:pt x="106" y="2831"/>
                  </a:cubicBezTo>
                  <a:cubicBezTo>
                    <a:pt x="128" y="2937"/>
                    <a:pt x="170" y="3022"/>
                    <a:pt x="191" y="3127"/>
                  </a:cubicBezTo>
                  <a:cubicBezTo>
                    <a:pt x="212" y="3148"/>
                    <a:pt x="212" y="3169"/>
                    <a:pt x="212" y="3191"/>
                  </a:cubicBezTo>
                  <a:cubicBezTo>
                    <a:pt x="254" y="3296"/>
                    <a:pt x="318" y="3402"/>
                    <a:pt x="381" y="3529"/>
                  </a:cubicBezTo>
                  <a:cubicBezTo>
                    <a:pt x="381" y="3550"/>
                    <a:pt x="402" y="3592"/>
                    <a:pt x="423" y="3613"/>
                  </a:cubicBezTo>
                  <a:cubicBezTo>
                    <a:pt x="465" y="3698"/>
                    <a:pt x="529" y="3782"/>
                    <a:pt x="571" y="3867"/>
                  </a:cubicBezTo>
                  <a:cubicBezTo>
                    <a:pt x="592" y="3888"/>
                    <a:pt x="613" y="3930"/>
                    <a:pt x="634" y="3951"/>
                  </a:cubicBezTo>
                  <a:cubicBezTo>
                    <a:pt x="698" y="4035"/>
                    <a:pt x="761" y="4120"/>
                    <a:pt x="825" y="4204"/>
                  </a:cubicBezTo>
                  <a:cubicBezTo>
                    <a:pt x="846" y="4226"/>
                    <a:pt x="867" y="4247"/>
                    <a:pt x="888" y="4268"/>
                  </a:cubicBezTo>
                  <a:cubicBezTo>
                    <a:pt x="972" y="4373"/>
                    <a:pt x="1078" y="4479"/>
                    <a:pt x="1163" y="4564"/>
                  </a:cubicBezTo>
                  <a:cubicBezTo>
                    <a:pt x="1184" y="4585"/>
                    <a:pt x="1226" y="4606"/>
                    <a:pt x="1247" y="4627"/>
                  </a:cubicBezTo>
                  <a:cubicBezTo>
                    <a:pt x="1332" y="4711"/>
                    <a:pt x="1395" y="4775"/>
                    <a:pt x="1479" y="4838"/>
                  </a:cubicBezTo>
                  <a:cubicBezTo>
                    <a:pt x="1522" y="4859"/>
                    <a:pt x="1564" y="4902"/>
                    <a:pt x="1606" y="4923"/>
                  </a:cubicBezTo>
                  <a:cubicBezTo>
                    <a:pt x="1691" y="4986"/>
                    <a:pt x="1775" y="5049"/>
                    <a:pt x="1860" y="5113"/>
                  </a:cubicBezTo>
                  <a:cubicBezTo>
                    <a:pt x="1902" y="5134"/>
                    <a:pt x="1923" y="5155"/>
                    <a:pt x="1965" y="5176"/>
                  </a:cubicBezTo>
                  <a:cubicBezTo>
                    <a:pt x="2071" y="5261"/>
                    <a:pt x="2219" y="5324"/>
                    <a:pt x="2346" y="5409"/>
                  </a:cubicBezTo>
                  <a:cubicBezTo>
                    <a:pt x="2367" y="5409"/>
                    <a:pt x="2388" y="5430"/>
                    <a:pt x="2409" y="5430"/>
                  </a:cubicBezTo>
                  <a:cubicBezTo>
                    <a:pt x="2515" y="5493"/>
                    <a:pt x="2641" y="5556"/>
                    <a:pt x="2747" y="5599"/>
                  </a:cubicBezTo>
                  <a:cubicBezTo>
                    <a:pt x="2789" y="5620"/>
                    <a:pt x="2853" y="5641"/>
                    <a:pt x="2895" y="5662"/>
                  </a:cubicBezTo>
                  <a:cubicBezTo>
                    <a:pt x="3000" y="5704"/>
                    <a:pt x="3106" y="5747"/>
                    <a:pt x="3212" y="5789"/>
                  </a:cubicBezTo>
                  <a:cubicBezTo>
                    <a:pt x="3254" y="5810"/>
                    <a:pt x="3296" y="5831"/>
                    <a:pt x="3338" y="5852"/>
                  </a:cubicBezTo>
                  <a:cubicBezTo>
                    <a:pt x="3359" y="5852"/>
                    <a:pt x="3381" y="5852"/>
                    <a:pt x="3402" y="5873"/>
                  </a:cubicBezTo>
                  <a:cubicBezTo>
                    <a:pt x="3507" y="5894"/>
                    <a:pt x="3592" y="5916"/>
                    <a:pt x="3697" y="5958"/>
                  </a:cubicBezTo>
                  <a:cubicBezTo>
                    <a:pt x="3740" y="5958"/>
                    <a:pt x="3782" y="5979"/>
                    <a:pt x="3824" y="6000"/>
                  </a:cubicBezTo>
                  <a:cubicBezTo>
                    <a:pt x="3993" y="6042"/>
                    <a:pt x="4162" y="6085"/>
                    <a:pt x="4331" y="6106"/>
                  </a:cubicBezTo>
                  <a:cubicBezTo>
                    <a:pt x="4564" y="6148"/>
                    <a:pt x="4817" y="6190"/>
                    <a:pt x="5049" y="6211"/>
                  </a:cubicBezTo>
                  <a:cubicBezTo>
                    <a:pt x="5092" y="6211"/>
                    <a:pt x="5113" y="6232"/>
                    <a:pt x="5134" y="6232"/>
                  </a:cubicBezTo>
                  <a:cubicBezTo>
                    <a:pt x="5261" y="6232"/>
                    <a:pt x="5366" y="6232"/>
                    <a:pt x="5493" y="6254"/>
                  </a:cubicBezTo>
                  <a:lnTo>
                    <a:pt x="5979" y="6254"/>
                  </a:lnTo>
                  <a:cubicBezTo>
                    <a:pt x="6232" y="6254"/>
                    <a:pt x="6465" y="6232"/>
                    <a:pt x="6697" y="6211"/>
                  </a:cubicBezTo>
                  <a:lnTo>
                    <a:pt x="6718" y="6211"/>
                  </a:lnTo>
                  <a:cubicBezTo>
                    <a:pt x="6760" y="6211"/>
                    <a:pt x="6782" y="6211"/>
                    <a:pt x="6803" y="6190"/>
                  </a:cubicBezTo>
                  <a:cubicBezTo>
                    <a:pt x="7056" y="6169"/>
                    <a:pt x="7289" y="6127"/>
                    <a:pt x="7521" y="6085"/>
                  </a:cubicBezTo>
                  <a:cubicBezTo>
                    <a:pt x="7542" y="6063"/>
                    <a:pt x="7563" y="6063"/>
                    <a:pt x="7605" y="6063"/>
                  </a:cubicBezTo>
                  <a:cubicBezTo>
                    <a:pt x="7605" y="6063"/>
                    <a:pt x="7627" y="6063"/>
                    <a:pt x="7648" y="6042"/>
                  </a:cubicBezTo>
                  <a:cubicBezTo>
                    <a:pt x="7838" y="6000"/>
                    <a:pt x="8007" y="5958"/>
                    <a:pt x="8176" y="5894"/>
                  </a:cubicBezTo>
                  <a:lnTo>
                    <a:pt x="8197" y="5894"/>
                  </a:lnTo>
                  <a:cubicBezTo>
                    <a:pt x="8387" y="5831"/>
                    <a:pt x="8556" y="5768"/>
                    <a:pt x="8725" y="5704"/>
                  </a:cubicBezTo>
                  <a:cubicBezTo>
                    <a:pt x="8746" y="5683"/>
                    <a:pt x="8767" y="5683"/>
                    <a:pt x="8767" y="5683"/>
                  </a:cubicBezTo>
                  <a:cubicBezTo>
                    <a:pt x="8831" y="5662"/>
                    <a:pt x="8873" y="5620"/>
                    <a:pt x="8915" y="5599"/>
                  </a:cubicBezTo>
                  <a:cubicBezTo>
                    <a:pt x="9021" y="5556"/>
                    <a:pt x="9105" y="5514"/>
                    <a:pt x="9190" y="5472"/>
                  </a:cubicBezTo>
                  <a:cubicBezTo>
                    <a:pt x="9253" y="5451"/>
                    <a:pt x="9316" y="5409"/>
                    <a:pt x="9380" y="5366"/>
                  </a:cubicBezTo>
                  <a:cubicBezTo>
                    <a:pt x="9464" y="5324"/>
                    <a:pt x="9528" y="5282"/>
                    <a:pt x="9612" y="5218"/>
                  </a:cubicBezTo>
                  <a:cubicBezTo>
                    <a:pt x="9676" y="5176"/>
                    <a:pt x="9718" y="5134"/>
                    <a:pt x="9781" y="5092"/>
                  </a:cubicBezTo>
                  <a:cubicBezTo>
                    <a:pt x="9866" y="5049"/>
                    <a:pt x="9929" y="5007"/>
                    <a:pt x="9992" y="4944"/>
                  </a:cubicBezTo>
                  <a:cubicBezTo>
                    <a:pt x="10056" y="4902"/>
                    <a:pt x="10098" y="4859"/>
                    <a:pt x="10161" y="4817"/>
                  </a:cubicBezTo>
                  <a:cubicBezTo>
                    <a:pt x="10225" y="4754"/>
                    <a:pt x="10288" y="4690"/>
                    <a:pt x="10330" y="4627"/>
                  </a:cubicBezTo>
                  <a:cubicBezTo>
                    <a:pt x="10351" y="4606"/>
                    <a:pt x="10394" y="4585"/>
                    <a:pt x="10415" y="4564"/>
                  </a:cubicBezTo>
                  <a:cubicBezTo>
                    <a:pt x="10436" y="4542"/>
                    <a:pt x="10436" y="4521"/>
                    <a:pt x="10478" y="4500"/>
                  </a:cubicBezTo>
                  <a:cubicBezTo>
                    <a:pt x="10542" y="4416"/>
                    <a:pt x="10605" y="4352"/>
                    <a:pt x="10668" y="4268"/>
                  </a:cubicBezTo>
                  <a:cubicBezTo>
                    <a:pt x="10689" y="4226"/>
                    <a:pt x="10732" y="4162"/>
                    <a:pt x="10774" y="4120"/>
                  </a:cubicBezTo>
                  <a:cubicBezTo>
                    <a:pt x="10837" y="4035"/>
                    <a:pt x="10880" y="3951"/>
                    <a:pt x="10943" y="3867"/>
                  </a:cubicBezTo>
                  <a:cubicBezTo>
                    <a:pt x="10943" y="3824"/>
                    <a:pt x="10985" y="3803"/>
                    <a:pt x="10985" y="3761"/>
                  </a:cubicBezTo>
                  <a:cubicBezTo>
                    <a:pt x="11006" y="3740"/>
                    <a:pt x="11006" y="3740"/>
                    <a:pt x="11006" y="3719"/>
                  </a:cubicBezTo>
                  <a:cubicBezTo>
                    <a:pt x="11027" y="3698"/>
                    <a:pt x="11049" y="3655"/>
                    <a:pt x="11070" y="3613"/>
                  </a:cubicBezTo>
                  <a:cubicBezTo>
                    <a:pt x="11091" y="3550"/>
                    <a:pt x="11133" y="3465"/>
                    <a:pt x="11154" y="3381"/>
                  </a:cubicBezTo>
                  <a:cubicBezTo>
                    <a:pt x="11175" y="3338"/>
                    <a:pt x="11196" y="3296"/>
                    <a:pt x="11196" y="3254"/>
                  </a:cubicBezTo>
                  <a:cubicBezTo>
                    <a:pt x="11218" y="3212"/>
                    <a:pt x="11239" y="3191"/>
                    <a:pt x="11239" y="3148"/>
                  </a:cubicBezTo>
                  <a:cubicBezTo>
                    <a:pt x="11260" y="3085"/>
                    <a:pt x="11260" y="3043"/>
                    <a:pt x="11281" y="2979"/>
                  </a:cubicBezTo>
                  <a:cubicBezTo>
                    <a:pt x="11281" y="2958"/>
                    <a:pt x="11302" y="2937"/>
                    <a:pt x="11302" y="2895"/>
                  </a:cubicBezTo>
                  <a:cubicBezTo>
                    <a:pt x="11323" y="2810"/>
                    <a:pt x="11323" y="2705"/>
                    <a:pt x="11344" y="2599"/>
                  </a:cubicBezTo>
                  <a:cubicBezTo>
                    <a:pt x="11344" y="2557"/>
                    <a:pt x="11344" y="2536"/>
                    <a:pt x="11344" y="2515"/>
                  </a:cubicBezTo>
                  <a:lnTo>
                    <a:pt x="11424" y="658"/>
                  </a:lnTo>
                  <a:lnTo>
                    <a:pt x="11424" y="658"/>
                  </a:lnTo>
                  <a:cubicBezTo>
                    <a:pt x="11417" y="749"/>
                    <a:pt x="11402" y="840"/>
                    <a:pt x="11387" y="930"/>
                  </a:cubicBezTo>
                  <a:cubicBezTo>
                    <a:pt x="11387" y="951"/>
                    <a:pt x="11387" y="973"/>
                    <a:pt x="11365" y="994"/>
                  </a:cubicBezTo>
                  <a:cubicBezTo>
                    <a:pt x="11365" y="1099"/>
                    <a:pt x="11323" y="1184"/>
                    <a:pt x="11302" y="1268"/>
                  </a:cubicBezTo>
                  <a:cubicBezTo>
                    <a:pt x="11281" y="1311"/>
                    <a:pt x="11281" y="1353"/>
                    <a:pt x="11260" y="1395"/>
                  </a:cubicBezTo>
                  <a:cubicBezTo>
                    <a:pt x="11239" y="1479"/>
                    <a:pt x="11196" y="1564"/>
                    <a:pt x="11154" y="1648"/>
                  </a:cubicBezTo>
                  <a:cubicBezTo>
                    <a:pt x="11133" y="1670"/>
                    <a:pt x="11133" y="1712"/>
                    <a:pt x="11112" y="1754"/>
                  </a:cubicBezTo>
                  <a:cubicBezTo>
                    <a:pt x="11091" y="1796"/>
                    <a:pt x="11049" y="1839"/>
                    <a:pt x="11027" y="1881"/>
                  </a:cubicBezTo>
                  <a:cubicBezTo>
                    <a:pt x="10985" y="1965"/>
                    <a:pt x="10922" y="2071"/>
                    <a:pt x="10858" y="2155"/>
                  </a:cubicBezTo>
                  <a:cubicBezTo>
                    <a:pt x="10837" y="2198"/>
                    <a:pt x="10795" y="2240"/>
                    <a:pt x="10753" y="2282"/>
                  </a:cubicBezTo>
                  <a:cubicBezTo>
                    <a:pt x="10689" y="2367"/>
                    <a:pt x="10626" y="2451"/>
                    <a:pt x="10563" y="2515"/>
                  </a:cubicBezTo>
                  <a:cubicBezTo>
                    <a:pt x="10520" y="2557"/>
                    <a:pt x="10478" y="2620"/>
                    <a:pt x="10436" y="2662"/>
                  </a:cubicBezTo>
                  <a:cubicBezTo>
                    <a:pt x="10373" y="2726"/>
                    <a:pt x="10309" y="2768"/>
                    <a:pt x="10246" y="2831"/>
                  </a:cubicBezTo>
                  <a:cubicBezTo>
                    <a:pt x="10204" y="2874"/>
                    <a:pt x="10140" y="2916"/>
                    <a:pt x="10098" y="2958"/>
                  </a:cubicBezTo>
                  <a:cubicBezTo>
                    <a:pt x="10014" y="3022"/>
                    <a:pt x="9950" y="3064"/>
                    <a:pt x="9887" y="3127"/>
                  </a:cubicBezTo>
                  <a:cubicBezTo>
                    <a:pt x="9823" y="3169"/>
                    <a:pt x="9760" y="3212"/>
                    <a:pt x="9697" y="3254"/>
                  </a:cubicBezTo>
                  <a:cubicBezTo>
                    <a:pt x="9633" y="3296"/>
                    <a:pt x="9549" y="3338"/>
                    <a:pt x="9464" y="3402"/>
                  </a:cubicBezTo>
                  <a:cubicBezTo>
                    <a:pt x="9401" y="3423"/>
                    <a:pt x="9338" y="3465"/>
                    <a:pt x="9274" y="3507"/>
                  </a:cubicBezTo>
                  <a:cubicBezTo>
                    <a:pt x="9190" y="3550"/>
                    <a:pt x="9105" y="3592"/>
                    <a:pt x="9021" y="3634"/>
                  </a:cubicBezTo>
                  <a:cubicBezTo>
                    <a:pt x="8957" y="3655"/>
                    <a:pt x="8894" y="3698"/>
                    <a:pt x="8831" y="3719"/>
                  </a:cubicBezTo>
                  <a:cubicBezTo>
                    <a:pt x="8662" y="3782"/>
                    <a:pt x="8493" y="3867"/>
                    <a:pt x="8302" y="3930"/>
                  </a:cubicBezTo>
                  <a:lnTo>
                    <a:pt x="8281" y="3930"/>
                  </a:lnTo>
                  <a:cubicBezTo>
                    <a:pt x="8112" y="3993"/>
                    <a:pt x="7922" y="4035"/>
                    <a:pt x="7732" y="4078"/>
                  </a:cubicBezTo>
                  <a:cubicBezTo>
                    <a:pt x="7690" y="4078"/>
                    <a:pt x="7648" y="4099"/>
                    <a:pt x="7605" y="4099"/>
                  </a:cubicBezTo>
                  <a:cubicBezTo>
                    <a:pt x="7373" y="4162"/>
                    <a:pt x="7141" y="4204"/>
                    <a:pt x="6908" y="4226"/>
                  </a:cubicBezTo>
                  <a:cubicBezTo>
                    <a:pt x="6866" y="4226"/>
                    <a:pt x="6824" y="4226"/>
                    <a:pt x="6782" y="4247"/>
                  </a:cubicBezTo>
                  <a:cubicBezTo>
                    <a:pt x="6549" y="4268"/>
                    <a:pt x="6317" y="4268"/>
                    <a:pt x="6084" y="4289"/>
                  </a:cubicBezTo>
                  <a:cubicBezTo>
                    <a:pt x="5915" y="4289"/>
                    <a:pt x="5746" y="4289"/>
                    <a:pt x="5577" y="4268"/>
                  </a:cubicBezTo>
                  <a:cubicBezTo>
                    <a:pt x="5430" y="4268"/>
                    <a:pt x="5303" y="4247"/>
                    <a:pt x="5155" y="4247"/>
                  </a:cubicBezTo>
                  <a:cubicBezTo>
                    <a:pt x="4902" y="4204"/>
                    <a:pt x="4669" y="4183"/>
                    <a:pt x="4437" y="4141"/>
                  </a:cubicBezTo>
                  <a:cubicBezTo>
                    <a:pt x="4268" y="4099"/>
                    <a:pt x="4099" y="4057"/>
                    <a:pt x="3930" y="4014"/>
                  </a:cubicBezTo>
                  <a:cubicBezTo>
                    <a:pt x="3888" y="4014"/>
                    <a:pt x="3845" y="3993"/>
                    <a:pt x="3782" y="3972"/>
                  </a:cubicBezTo>
                  <a:cubicBezTo>
                    <a:pt x="3676" y="3951"/>
                    <a:pt x="3550" y="3909"/>
                    <a:pt x="3444" y="3867"/>
                  </a:cubicBezTo>
                  <a:cubicBezTo>
                    <a:pt x="3402" y="3845"/>
                    <a:pt x="3359" y="3824"/>
                    <a:pt x="3296" y="3824"/>
                  </a:cubicBezTo>
                  <a:cubicBezTo>
                    <a:pt x="3190" y="3782"/>
                    <a:pt x="3085" y="3740"/>
                    <a:pt x="2979" y="3698"/>
                  </a:cubicBezTo>
                  <a:cubicBezTo>
                    <a:pt x="2937" y="3676"/>
                    <a:pt x="2895" y="3655"/>
                    <a:pt x="2853" y="3634"/>
                  </a:cubicBezTo>
                  <a:cubicBezTo>
                    <a:pt x="2726" y="3571"/>
                    <a:pt x="2620" y="3529"/>
                    <a:pt x="2515" y="3465"/>
                  </a:cubicBezTo>
                  <a:cubicBezTo>
                    <a:pt x="2493" y="3444"/>
                    <a:pt x="2451" y="3444"/>
                    <a:pt x="2430" y="3423"/>
                  </a:cubicBezTo>
                  <a:cubicBezTo>
                    <a:pt x="2303" y="3360"/>
                    <a:pt x="2177" y="3275"/>
                    <a:pt x="2050" y="3212"/>
                  </a:cubicBezTo>
                  <a:cubicBezTo>
                    <a:pt x="2029" y="3191"/>
                    <a:pt x="1986" y="3148"/>
                    <a:pt x="1965" y="3127"/>
                  </a:cubicBezTo>
                  <a:cubicBezTo>
                    <a:pt x="1860" y="3085"/>
                    <a:pt x="1775" y="3022"/>
                    <a:pt x="1691" y="2958"/>
                  </a:cubicBezTo>
                  <a:cubicBezTo>
                    <a:pt x="1648" y="2916"/>
                    <a:pt x="1627" y="2895"/>
                    <a:pt x="1585" y="2874"/>
                  </a:cubicBezTo>
                  <a:cubicBezTo>
                    <a:pt x="1501" y="2789"/>
                    <a:pt x="1416" y="2726"/>
                    <a:pt x="1332" y="2662"/>
                  </a:cubicBezTo>
                  <a:cubicBezTo>
                    <a:pt x="1310" y="2641"/>
                    <a:pt x="1289" y="2620"/>
                    <a:pt x="1268" y="2578"/>
                  </a:cubicBezTo>
                  <a:cubicBezTo>
                    <a:pt x="1163" y="2493"/>
                    <a:pt x="1078" y="2388"/>
                    <a:pt x="994" y="2303"/>
                  </a:cubicBezTo>
                  <a:cubicBezTo>
                    <a:pt x="972" y="2282"/>
                    <a:pt x="951" y="2240"/>
                    <a:pt x="930" y="2219"/>
                  </a:cubicBezTo>
                  <a:cubicBezTo>
                    <a:pt x="867" y="2155"/>
                    <a:pt x="803" y="2071"/>
                    <a:pt x="740" y="1986"/>
                  </a:cubicBezTo>
                  <a:cubicBezTo>
                    <a:pt x="719" y="1944"/>
                    <a:pt x="698" y="1923"/>
                    <a:pt x="677" y="1881"/>
                  </a:cubicBezTo>
                  <a:cubicBezTo>
                    <a:pt x="613" y="1796"/>
                    <a:pt x="571" y="1712"/>
                    <a:pt x="529" y="1648"/>
                  </a:cubicBezTo>
                  <a:cubicBezTo>
                    <a:pt x="508" y="1606"/>
                    <a:pt x="487" y="1585"/>
                    <a:pt x="465" y="1543"/>
                  </a:cubicBezTo>
                  <a:cubicBezTo>
                    <a:pt x="402" y="1437"/>
                    <a:pt x="360" y="1332"/>
                    <a:pt x="318" y="1205"/>
                  </a:cubicBezTo>
                  <a:cubicBezTo>
                    <a:pt x="297" y="1184"/>
                    <a:pt x="297" y="1163"/>
                    <a:pt x="297" y="1163"/>
                  </a:cubicBezTo>
                  <a:cubicBezTo>
                    <a:pt x="254" y="1057"/>
                    <a:pt x="233" y="951"/>
                    <a:pt x="191" y="846"/>
                  </a:cubicBezTo>
                  <a:cubicBezTo>
                    <a:pt x="191" y="825"/>
                    <a:pt x="191" y="782"/>
                    <a:pt x="170" y="740"/>
                  </a:cubicBezTo>
                  <a:cubicBezTo>
                    <a:pt x="149" y="656"/>
                    <a:pt x="149" y="571"/>
                    <a:pt x="128" y="487"/>
                  </a:cubicBezTo>
                  <a:cubicBezTo>
                    <a:pt x="128" y="444"/>
                    <a:pt x="128" y="402"/>
                    <a:pt x="128" y="360"/>
                  </a:cubicBezTo>
                  <a:cubicBezTo>
                    <a:pt x="106" y="233"/>
                    <a:pt x="106" y="128"/>
                    <a:pt x="106" y="1"/>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1"/>
            <p:cNvSpPr/>
            <p:nvPr/>
          </p:nvSpPr>
          <p:spPr>
            <a:xfrm>
              <a:off x="4205250" y="3452950"/>
              <a:ext cx="288375" cy="200625"/>
            </a:xfrm>
            <a:custGeom>
              <a:avLst/>
              <a:gdLst/>
              <a:ahLst/>
              <a:cxnLst/>
              <a:rect l="l" t="t" r="r" b="b"/>
              <a:pathLst>
                <a:path w="11535" h="8025" extrusionOk="0">
                  <a:moveTo>
                    <a:pt x="5592" y="1"/>
                  </a:moveTo>
                  <a:cubicBezTo>
                    <a:pt x="2619" y="1"/>
                    <a:pt x="208" y="1622"/>
                    <a:pt x="106" y="3749"/>
                  </a:cubicBezTo>
                  <a:cubicBezTo>
                    <a:pt x="1" y="5946"/>
                    <a:pt x="2451" y="7868"/>
                    <a:pt x="5577" y="8016"/>
                  </a:cubicBezTo>
                  <a:cubicBezTo>
                    <a:pt x="5707" y="8022"/>
                    <a:pt x="5835" y="8025"/>
                    <a:pt x="5962" y="8025"/>
                  </a:cubicBezTo>
                  <a:cubicBezTo>
                    <a:pt x="8916" y="8025"/>
                    <a:pt x="11328" y="6403"/>
                    <a:pt x="11429" y="4277"/>
                  </a:cubicBezTo>
                  <a:cubicBezTo>
                    <a:pt x="11534" y="2080"/>
                    <a:pt x="9105" y="158"/>
                    <a:pt x="5979" y="10"/>
                  </a:cubicBezTo>
                  <a:cubicBezTo>
                    <a:pt x="5849" y="4"/>
                    <a:pt x="5720" y="1"/>
                    <a:pt x="5592"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1"/>
            <p:cNvSpPr/>
            <p:nvPr/>
          </p:nvSpPr>
          <p:spPr>
            <a:xfrm>
              <a:off x="4241175" y="3487350"/>
              <a:ext cx="217075" cy="131850"/>
            </a:xfrm>
            <a:custGeom>
              <a:avLst/>
              <a:gdLst/>
              <a:ahLst/>
              <a:cxnLst/>
              <a:rect l="l" t="t" r="r" b="b"/>
              <a:pathLst>
                <a:path w="8683" h="5274" extrusionOk="0">
                  <a:moveTo>
                    <a:pt x="4164" y="0"/>
                  </a:moveTo>
                  <a:cubicBezTo>
                    <a:pt x="2003" y="0"/>
                    <a:pt x="124" y="1102"/>
                    <a:pt x="64" y="2436"/>
                  </a:cubicBezTo>
                  <a:cubicBezTo>
                    <a:pt x="0" y="3830"/>
                    <a:pt x="1922" y="5140"/>
                    <a:pt x="4204" y="5267"/>
                  </a:cubicBezTo>
                  <a:cubicBezTo>
                    <a:pt x="4302" y="5271"/>
                    <a:pt x="4400" y="5274"/>
                    <a:pt x="4498" y="5274"/>
                  </a:cubicBezTo>
                  <a:cubicBezTo>
                    <a:pt x="6660" y="5274"/>
                    <a:pt x="8558" y="4172"/>
                    <a:pt x="8619" y="2838"/>
                  </a:cubicBezTo>
                  <a:cubicBezTo>
                    <a:pt x="8682" y="1443"/>
                    <a:pt x="6739" y="134"/>
                    <a:pt x="4457" y="7"/>
                  </a:cubicBezTo>
                  <a:cubicBezTo>
                    <a:pt x="4359" y="2"/>
                    <a:pt x="4261" y="0"/>
                    <a:pt x="4164"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1"/>
            <p:cNvSpPr/>
            <p:nvPr/>
          </p:nvSpPr>
          <p:spPr>
            <a:xfrm>
              <a:off x="4240650" y="3505275"/>
              <a:ext cx="217050" cy="113950"/>
            </a:xfrm>
            <a:custGeom>
              <a:avLst/>
              <a:gdLst/>
              <a:ahLst/>
              <a:cxnLst/>
              <a:rect l="l" t="t" r="r" b="b"/>
              <a:pathLst>
                <a:path w="8682" h="4558" extrusionOk="0">
                  <a:moveTo>
                    <a:pt x="4110" y="0"/>
                  </a:moveTo>
                  <a:cubicBezTo>
                    <a:pt x="1972" y="0"/>
                    <a:pt x="124" y="916"/>
                    <a:pt x="63" y="2078"/>
                  </a:cubicBezTo>
                  <a:cubicBezTo>
                    <a:pt x="0" y="3282"/>
                    <a:pt x="1943" y="4423"/>
                    <a:pt x="4225" y="4550"/>
                  </a:cubicBezTo>
                  <a:cubicBezTo>
                    <a:pt x="4339" y="4555"/>
                    <a:pt x="4452" y="4558"/>
                    <a:pt x="4565" y="4558"/>
                  </a:cubicBezTo>
                  <a:cubicBezTo>
                    <a:pt x="6706" y="4558"/>
                    <a:pt x="8558" y="3624"/>
                    <a:pt x="8619" y="2480"/>
                  </a:cubicBezTo>
                  <a:cubicBezTo>
                    <a:pt x="8682" y="1276"/>
                    <a:pt x="6739" y="114"/>
                    <a:pt x="4457" y="8"/>
                  </a:cubicBezTo>
                  <a:cubicBezTo>
                    <a:pt x="4341" y="3"/>
                    <a:pt x="4225" y="0"/>
                    <a:pt x="4110"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1"/>
            <p:cNvSpPr/>
            <p:nvPr/>
          </p:nvSpPr>
          <p:spPr>
            <a:xfrm>
              <a:off x="4880175" y="3685025"/>
              <a:ext cx="284650" cy="212850"/>
            </a:xfrm>
            <a:custGeom>
              <a:avLst/>
              <a:gdLst/>
              <a:ahLst/>
              <a:cxnLst/>
              <a:rect l="l" t="t" r="r" b="b"/>
              <a:pathLst>
                <a:path w="11386" h="8514" extrusionOk="0">
                  <a:moveTo>
                    <a:pt x="1099" y="0"/>
                  </a:moveTo>
                  <a:cubicBezTo>
                    <a:pt x="1075" y="48"/>
                    <a:pt x="1054" y="93"/>
                    <a:pt x="1036" y="137"/>
                  </a:cubicBezTo>
                  <a:lnTo>
                    <a:pt x="1036" y="137"/>
                  </a:lnTo>
                  <a:lnTo>
                    <a:pt x="1099" y="0"/>
                  </a:lnTo>
                  <a:close/>
                  <a:moveTo>
                    <a:pt x="11386" y="4753"/>
                  </a:moveTo>
                  <a:lnTo>
                    <a:pt x="11299" y="4943"/>
                  </a:lnTo>
                  <a:lnTo>
                    <a:pt x="11299" y="4943"/>
                  </a:lnTo>
                  <a:cubicBezTo>
                    <a:pt x="11332" y="4878"/>
                    <a:pt x="11362" y="4812"/>
                    <a:pt x="11386" y="4753"/>
                  </a:cubicBezTo>
                  <a:close/>
                  <a:moveTo>
                    <a:pt x="1036" y="137"/>
                  </a:moveTo>
                  <a:lnTo>
                    <a:pt x="275" y="1796"/>
                  </a:lnTo>
                  <a:cubicBezTo>
                    <a:pt x="211" y="1923"/>
                    <a:pt x="169" y="2028"/>
                    <a:pt x="127" y="2155"/>
                  </a:cubicBezTo>
                  <a:cubicBezTo>
                    <a:pt x="127" y="2176"/>
                    <a:pt x="106" y="2218"/>
                    <a:pt x="106" y="2261"/>
                  </a:cubicBezTo>
                  <a:cubicBezTo>
                    <a:pt x="85" y="2345"/>
                    <a:pt x="64" y="2430"/>
                    <a:pt x="42" y="2514"/>
                  </a:cubicBezTo>
                  <a:cubicBezTo>
                    <a:pt x="42" y="2556"/>
                    <a:pt x="42" y="2599"/>
                    <a:pt x="21" y="2641"/>
                  </a:cubicBezTo>
                  <a:cubicBezTo>
                    <a:pt x="21" y="2746"/>
                    <a:pt x="0" y="2831"/>
                    <a:pt x="0" y="2937"/>
                  </a:cubicBezTo>
                  <a:cubicBezTo>
                    <a:pt x="0" y="2958"/>
                    <a:pt x="0" y="2979"/>
                    <a:pt x="0" y="3000"/>
                  </a:cubicBezTo>
                  <a:cubicBezTo>
                    <a:pt x="0" y="3127"/>
                    <a:pt x="0" y="3253"/>
                    <a:pt x="21" y="3380"/>
                  </a:cubicBezTo>
                  <a:cubicBezTo>
                    <a:pt x="21" y="3401"/>
                    <a:pt x="21" y="3444"/>
                    <a:pt x="21" y="3486"/>
                  </a:cubicBezTo>
                  <a:cubicBezTo>
                    <a:pt x="42" y="3570"/>
                    <a:pt x="64" y="3676"/>
                    <a:pt x="85" y="3760"/>
                  </a:cubicBezTo>
                  <a:cubicBezTo>
                    <a:pt x="85" y="3803"/>
                    <a:pt x="106" y="3845"/>
                    <a:pt x="106" y="3887"/>
                  </a:cubicBezTo>
                  <a:cubicBezTo>
                    <a:pt x="127" y="3972"/>
                    <a:pt x="148" y="4077"/>
                    <a:pt x="190" y="4183"/>
                  </a:cubicBezTo>
                  <a:cubicBezTo>
                    <a:pt x="190" y="4204"/>
                    <a:pt x="211" y="4246"/>
                    <a:pt x="211" y="4267"/>
                  </a:cubicBezTo>
                  <a:cubicBezTo>
                    <a:pt x="254" y="4394"/>
                    <a:pt x="317" y="4521"/>
                    <a:pt x="359" y="4648"/>
                  </a:cubicBezTo>
                  <a:cubicBezTo>
                    <a:pt x="380" y="4669"/>
                    <a:pt x="402" y="4690"/>
                    <a:pt x="402" y="4732"/>
                  </a:cubicBezTo>
                  <a:cubicBezTo>
                    <a:pt x="465" y="4817"/>
                    <a:pt x="507" y="4922"/>
                    <a:pt x="571" y="5007"/>
                  </a:cubicBezTo>
                  <a:cubicBezTo>
                    <a:pt x="592" y="5049"/>
                    <a:pt x="613" y="5091"/>
                    <a:pt x="634" y="5133"/>
                  </a:cubicBezTo>
                  <a:cubicBezTo>
                    <a:pt x="676" y="5218"/>
                    <a:pt x="739" y="5324"/>
                    <a:pt x="803" y="5408"/>
                  </a:cubicBezTo>
                  <a:cubicBezTo>
                    <a:pt x="824" y="5429"/>
                    <a:pt x="845" y="5471"/>
                    <a:pt x="866" y="5514"/>
                  </a:cubicBezTo>
                  <a:cubicBezTo>
                    <a:pt x="951" y="5619"/>
                    <a:pt x="1035" y="5746"/>
                    <a:pt x="1141" y="5852"/>
                  </a:cubicBezTo>
                  <a:cubicBezTo>
                    <a:pt x="1162" y="5873"/>
                    <a:pt x="1183" y="5894"/>
                    <a:pt x="1183" y="5915"/>
                  </a:cubicBezTo>
                  <a:cubicBezTo>
                    <a:pt x="1268" y="6021"/>
                    <a:pt x="1352" y="6105"/>
                    <a:pt x="1458" y="6211"/>
                  </a:cubicBezTo>
                  <a:cubicBezTo>
                    <a:pt x="1479" y="6232"/>
                    <a:pt x="1521" y="6274"/>
                    <a:pt x="1542" y="6316"/>
                  </a:cubicBezTo>
                  <a:cubicBezTo>
                    <a:pt x="1627" y="6380"/>
                    <a:pt x="1711" y="6464"/>
                    <a:pt x="1796" y="6549"/>
                  </a:cubicBezTo>
                  <a:cubicBezTo>
                    <a:pt x="1838" y="6570"/>
                    <a:pt x="1880" y="6612"/>
                    <a:pt x="1901" y="6633"/>
                  </a:cubicBezTo>
                  <a:cubicBezTo>
                    <a:pt x="1922" y="6654"/>
                    <a:pt x="1944" y="6675"/>
                    <a:pt x="1965" y="6697"/>
                  </a:cubicBezTo>
                  <a:cubicBezTo>
                    <a:pt x="2028" y="6739"/>
                    <a:pt x="2113" y="6802"/>
                    <a:pt x="2197" y="6866"/>
                  </a:cubicBezTo>
                  <a:cubicBezTo>
                    <a:pt x="2218" y="6908"/>
                    <a:pt x="2260" y="6929"/>
                    <a:pt x="2303" y="6971"/>
                  </a:cubicBezTo>
                  <a:cubicBezTo>
                    <a:pt x="2429" y="7056"/>
                    <a:pt x="2577" y="7161"/>
                    <a:pt x="2725" y="7246"/>
                  </a:cubicBezTo>
                  <a:cubicBezTo>
                    <a:pt x="2725" y="7246"/>
                    <a:pt x="2725" y="7246"/>
                    <a:pt x="2725" y="7267"/>
                  </a:cubicBezTo>
                  <a:cubicBezTo>
                    <a:pt x="2915" y="7394"/>
                    <a:pt x="3148" y="7499"/>
                    <a:pt x="3359" y="7626"/>
                  </a:cubicBezTo>
                  <a:cubicBezTo>
                    <a:pt x="3380" y="7626"/>
                    <a:pt x="3401" y="7647"/>
                    <a:pt x="3422" y="7668"/>
                  </a:cubicBezTo>
                  <a:cubicBezTo>
                    <a:pt x="3528" y="7711"/>
                    <a:pt x="3633" y="7774"/>
                    <a:pt x="3739" y="7816"/>
                  </a:cubicBezTo>
                  <a:cubicBezTo>
                    <a:pt x="3887" y="7880"/>
                    <a:pt x="4014" y="7943"/>
                    <a:pt x="4140" y="7985"/>
                  </a:cubicBezTo>
                  <a:cubicBezTo>
                    <a:pt x="4162" y="8006"/>
                    <a:pt x="4183" y="8006"/>
                    <a:pt x="4204" y="8006"/>
                  </a:cubicBezTo>
                  <a:cubicBezTo>
                    <a:pt x="4415" y="8091"/>
                    <a:pt x="4647" y="8175"/>
                    <a:pt x="4859" y="8239"/>
                  </a:cubicBezTo>
                  <a:lnTo>
                    <a:pt x="4901" y="8239"/>
                  </a:lnTo>
                  <a:cubicBezTo>
                    <a:pt x="4922" y="8260"/>
                    <a:pt x="4964" y="8260"/>
                    <a:pt x="4985" y="8260"/>
                  </a:cubicBezTo>
                  <a:cubicBezTo>
                    <a:pt x="5218" y="8323"/>
                    <a:pt x="5450" y="8387"/>
                    <a:pt x="5682" y="8408"/>
                  </a:cubicBezTo>
                  <a:cubicBezTo>
                    <a:pt x="5704" y="8429"/>
                    <a:pt x="5746" y="8429"/>
                    <a:pt x="5767" y="8429"/>
                  </a:cubicBezTo>
                  <a:cubicBezTo>
                    <a:pt x="5788" y="8429"/>
                    <a:pt x="5809" y="8429"/>
                    <a:pt x="5809" y="8450"/>
                  </a:cubicBezTo>
                  <a:cubicBezTo>
                    <a:pt x="5999" y="8471"/>
                    <a:pt x="6189" y="8492"/>
                    <a:pt x="6358" y="8513"/>
                  </a:cubicBezTo>
                  <a:lnTo>
                    <a:pt x="7161" y="8513"/>
                  </a:lnTo>
                  <a:cubicBezTo>
                    <a:pt x="7267" y="8492"/>
                    <a:pt x="7372" y="8492"/>
                    <a:pt x="7457" y="8492"/>
                  </a:cubicBezTo>
                  <a:cubicBezTo>
                    <a:pt x="7541" y="8471"/>
                    <a:pt x="7605" y="8471"/>
                    <a:pt x="7668" y="8450"/>
                  </a:cubicBezTo>
                  <a:cubicBezTo>
                    <a:pt x="7774" y="8450"/>
                    <a:pt x="7858" y="8429"/>
                    <a:pt x="7943" y="8408"/>
                  </a:cubicBezTo>
                  <a:cubicBezTo>
                    <a:pt x="8027" y="8387"/>
                    <a:pt x="8091" y="8387"/>
                    <a:pt x="8154" y="8365"/>
                  </a:cubicBezTo>
                  <a:cubicBezTo>
                    <a:pt x="8238" y="8344"/>
                    <a:pt x="8323" y="8323"/>
                    <a:pt x="8407" y="8281"/>
                  </a:cubicBezTo>
                  <a:cubicBezTo>
                    <a:pt x="8471" y="8281"/>
                    <a:pt x="8534" y="8239"/>
                    <a:pt x="8619" y="8218"/>
                  </a:cubicBezTo>
                  <a:cubicBezTo>
                    <a:pt x="8682" y="8196"/>
                    <a:pt x="8767" y="8175"/>
                    <a:pt x="8851" y="8133"/>
                  </a:cubicBezTo>
                  <a:cubicBezTo>
                    <a:pt x="8872" y="8112"/>
                    <a:pt x="8893" y="8112"/>
                    <a:pt x="8936" y="8091"/>
                  </a:cubicBezTo>
                  <a:cubicBezTo>
                    <a:pt x="8957" y="8091"/>
                    <a:pt x="8978" y="8070"/>
                    <a:pt x="9020" y="8049"/>
                  </a:cubicBezTo>
                  <a:cubicBezTo>
                    <a:pt x="9105" y="8006"/>
                    <a:pt x="9189" y="7964"/>
                    <a:pt x="9274" y="7922"/>
                  </a:cubicBezTo>
                  <a:cubicBezTo>
                    <a:pt x="9337" y="7880"/>
                    <a:pt x="9379" y="7858"/>
                    <a:pt x="9443" y="7816"/>
                  </a:cubicBezTo>
                  <a:cubicBezTo>
                    <a:pt x="9527" y="7774"/>
                    <a:pt x="9612" y="7711"/>
                    <a:pt x="9696" y="7647"/>
                  </a:cubicBezTo>
                  <a:cubicBezTo>
                    <a:pt x="9717" y="7605"/>
                    <a:pt x="9759" y="7605"/>
                    <a:pt x="9781" y="7563"/>
                  </a:cubicBezTo>
                  <a:cubicBezTo>
                    <a:pt x="9802" y="7563"/>
                    <a:pt x="9802" y="7542"/>
                    <a:pt x="9802" y="7542"/>
                  </a:cubicBezTo>
                  <a:cubicBezTo>
                    <a:pt x="9844" y="7520"/>
                    <a:pt x="9865" y="7478"/>
                    <a:pt x="9886" y="7457"/>
                  </a:cubicBezTo>
                  <a:cubicBezTo>
                    <a:pt x="9950" y="7394"/>
                    <a:pt x="10013" y="7330"/>
                    <a:pt x="10076" y="7267"/>
                  </a:cubicBezTo>
                  <a:cubicBezTo>
                    <a:pt x="10119" y="7246"/>
                    <a:pt x="10140" y="7204"/>
                    <a:pt x="10161" y="7182"/>
                  </a:cubicBezTo>
                  <a:cubicBezTo>
                    <a:pt x="10182" y="7140"/>
                    <a:pt x="10203" y="7119"/>
                    <a:pt x="10224" y="7098"/>
                  </a:cubicBezTo>
                  <a:cubicBezTo>
                    <a:pt x="10266" y="7056"/>
                    <a:pt x="10309" y="6992"/>
                    <a:pt x="10330" y="6950"/>
                  </a:cubicBezTo>
                  <a:cubicBezTo>
                    <a:pt x="10351" y="6929"/>
                    <a:pt x="10372" y="6908"/>
                    <a:pt x="10372" y="6887"/>
                  </a:cubicBezTo>
                  <a:cubicBezTo>
                    <a:pt x="10435" y="6802"/>
                    <a:pt x="10499" y="6718"/>
                    <a:pt x="10541" y="6612"/>
                  </a:cubicBezTo>
                  <a:cubicBezTo>
                    <a:pt x="10541" y="6591"/>
                    <a:pt x="10562" y="6570"/>
                    <a:pt x="10562" y="6549"/>
                  </a:cubicBezTo>
                  <a:lnTo>
                    <a:pt x="11299" y="4943"/>
                  </a:lnTo>
                  <a:lnTo>
                    <a:pt x="11299" y="4943"/>
                  </a:lnTo>
                  <a:cubicBezTo>
                    <a:pt x="11273" y="4994"/>
                    <a:pt x="11245" y="5045"/>
                    <a:pt x="11217" y="5091"/>
                  </a:cubicBezTo>
                  <a:cubicBezTo>
                    <a:pt x="11196" y="5112"/>
                    <a:pt x="11175" y="5133"/>
                    <a:pt x="11175" y="5155"/>
                  </a:cubicBezTo>
                  <a:cubicBezTo>
                    <a:pt x="11111" y="5218"/>
                    <a:pt x="11048" y="5302"/>
                    <a:pt x="10985" y="5387"/>
                  </a:cubicBezTo>
                  <a:cubicBezTo>
                    <a:pt x="10963" y="5408"/>
                    <a:pt x="10942" y="5450"/>
                    <a:pt x="10900" y="5471"/>
                  </a:cubicBezTo>
                  <a:cubicBezTo>
                    <a:pt x="10858" y="5535"/>
                    <a:pt x="10794" y="5598"/>
                    <a:pt x="10731" y="5662"/>
                  </a:cubicBezTo>
                  <a:cubicBezTo>
                    <a:pt x="10689" y="5683"/>
                    <a:pt x="10668" y="5725"/>
                    <a:pt x="10647" y="5746"/>
                  </a:cubicBezTo>
                  <a:cubicBezTo>
                    <a:pt x="10604" y="5788"/>
                    <a:pt x="10562" y="5809"/>
                    <a:pt x="10520" y="5831"/>
                  </a:cubicBezTo>
                  <a:cubicBezTo>
                    <a:pt x="10435" y="5915"/>
                    <a:pt x="10351" y="5957"/>
                    <a:pt x="10266" y="6021"/>
                  </a:cubicBezTo>
                  <a:cubicBezTo>
                    <a:pt x="10203" y="6063"/>
                    <a:pt x="10161" y="6084"/>
                    <a:pt x="10119" y="6105"/>
                  </a:cubicBezTo>
                  <a:cubicBezTo>
                    <a:pt x="10034" y="6169"/>
                    <a:pt x="9928" y="6211"/>
                    <a:pt x="9844" y="6253"/>
                  </a:cubicBezTo>
                  <a:cubicBezTo>
                    <a:pt x="9781" y="6274"/>
                    <a:pt x="9738" y="6316"/>
                    <a:pt x="9675" y="6338"/>
                  </a:cubicBezTo>
                  <a:cubicBezTo>
                    <a:pt x="9590" y="6359"/>
                    <a:pt x="9506" y="6401"/>
                    <a:pt x="9443" y="6422"/>
                  </a:cubicBezTo>
                  <a:cubicBezTo>
                    <a:pt x="9379" y="6443"/>
                    <a:pt x="9295" y="6464"/>
                    <a:pt x="9231" y="6485"/>
                  </a:cubicBezTo>
                  <a:cubicBezTo>
                    <a:pt x="9147" y="6528"/>
                    <a:pt x="9062" y="6549"/>
                    <a:pt x="8978" y="6570"/>
                  </a:cubicBezTo>
                  <a:cubicBezTo>
                    <a:pt x="8914" y="6570"/>
                    <a:pt x="8851" y="6591"/>
                    <a:pt x="8767" y="6612"/>
                  </a:cubicBezTo>
                  <a:cubicBezTo>
                    <a:pt x="8682" y="6633"/>
                    <a:pt x="8598" y="6633"/>
                    <a:pt x="8513" y="6654"/>
                  </a:cubicBezTo>
                  <a:cubicBezTo>
                    <a:pt x="8429" y="6675"/>
                    <a:pt x="8365" y="6675"/>
                    <a:pt x="8281" y="6697"/>
                  </a:cubicBezTo>
                  <a:cubicBezTo>
                    <a:pt x="8196" y="6697"/>
                    <a:pt x="8091" y="6697"/>
                    <a:pt x="8006" y="6718"/>
                  </a:cubicBezTo>
                  <a:lnTo>
                    <a:pt x="7225" y="6718"/>
                  </a:lnTo>
                  <a:cubicBezTo>
                    <a:pt x="7203" y="6718"/>
                    <a:pt x="7203" y="6718"/>
                    <a:pt x="7203" y="6697"/>
                  </a:cubicBezTo>
                  <a:cubicBezTo>
                    <a:pt x="7013" y="6697"/>
                    <a:pt x="6823" y="6675"/>
                    <a:pt x="6654" y="6654"/>
                  </a:cubicBezTo>
                  <a:cubicBezTo>
                    <a:pt x="6591" y="6633"/>
                    <a:pt x="6549" y="6633"/>
                    <a:pt x="6506" y="6612"/>
                  </a:cubicBezTo>
                  <a:cubicBezTo>
                    <a:pt x="6274" y="6591"/>
                    <a:pt x="6042" y="6528"/>
                    <a:pt x="5809" y="6464"/>
                  </a:cubicBezTo>
                  <a:cubicBezTo>
                    <a:pt x="5767" y="6464"/>
                    <a:pt x="5725" y="6443"/>
                    <a:pt x="5704" y="6443"/>
                  </a:cubicBezTo>
                  <a:cubicBezTo>
                    <a:pt x="5471" y="6380"/>
                    <a:pt x="5260" y="6295"/>
                    <a:pt x="5028" y="6211"/>
                  </a:cubicBezTo>
                  <a:cubicBezTo>
                    <a:pt x="4880" y="6147"/>
                    <a:pt x="4711" y="6084"/>
                    <a:pt x="4563" y="6021"/>
                  </a:cubicBezTo>
                  <a:cubicBezTo>
                    <a:pt x="4436" y="5957"/>
                    <a:pt x="4309" y="5894"/>
                    <a:pt x="4183" y="5831"/>
                  </a:cubicBezTo>
                  <a:cubicBezTo>
                    <a:pt x="3971" y="5704"/>
                    <a:pt x="3760" y="5598"/>
                    <a:pt x="3549" y="5450"/>
                  </a:cubicBezTo>
                  <a:cubicBezTo>
                    <a:pt x="3401" y="5366"/>
                    <a:pt x="3274" y="5260"/>
                    <a:pt x="3126" y="5155"/>
                  </a:cubicBezTo>
                  <a:cubicBezTo>
                    <a:pt x="3084" y="5133"/>
                    <a:pt x="3063" y="5112"/>
                    <a:pt x="3021" y="5070"/>
                  </a:cubicBezTo>
                  <a:cubicBezTo>
                    <a:pt x="2915" y="5007"/>
                    <a:pt x="2831" y="4922"/>
                    <a:pt x="2725" y="4838"/>
                  </a:cubicBezTo>
                  <a:cubicBezTo>
                    <a:pt x="2704" y="4817"/>
                    <a:pt x="2662" y="4774"/>
                    <a:pt x="2620" y="4753"/>
                  </a:cubicBezTo>
                  <a:cubicBezTo>
                    <a:pt x="2535" y="4669"/>
                    <a:pt x="2451" y="4584"/>
                    <a:pt x="2387" y="4500"/>
                  </a:cubicBezTo>
                  <a:cubicBezTo>
                    <a:pt x="2345" y="4479"/>
                    <a:pt x="2303" y="4436"/>
                    <a:pt x="2282" y="4394"/>
                  </a:cubicBezTo>
                  <a:cubicBezTo>
                    <a:pt x="2176" y="4310"/>
                    <a:pt x="2091" y="4225"/>
                    <a:pt x="2028" y="4119"/>
                  </a:cubicBezTo>
                  <a:cubicBezTo>
                    <a:pt x="2007" y="4098"/>
                    <a:pt x="1986" y="4077"/>
                    <a:pt x="1965" y="4056"/>
                  </a:cubicBezTo>
                  <a:cubicBezTo>
                    <a:pt x="1880" y="3950"/>
                    <a:pt x="1775" y="3824"/>
                    <a:pt x="1690" y="3697"/>
                  </a:cubicBezTo>
                  <a:cubicBezTo>
                    <a:pt x="1669" y="3676"/>
                    <a:pt x="1648" y="3634"/>
                    <a:pt x="1627" y="3613"/>
                  </a:cubicBezTo>
                  <a:cubicBezTo>
                    <a:pt x="1563" y="3528"/>
                    <a:pt x="1500" y="3422"/>
                    <a:pt x="1458" y="3338"/>
                  </a:cubicBezTo>
                  <a:cubicBezTo>
                    <a:pt x="1437" y="3296"/>
                    <a:pt x="1415" y="3253"/>
                    <a:pt x="1394" y="3211"/>
                  </a:cubicBezTo>
                  <a:cubicBezTo>
                    <a:pt x="1331" y="3127"/>
                    <a:pt x="1289" y="3021"/>
                    <a:pt x="1246" y="2937"/>
                  </a:cubicBezTo>
                  <a:cubicBezTo>
                    <a:pt x="1225" y="2894"/>
                    <a:pt x="1204" y="2873"/>
                    <a:pt x="1204" y="2852"/>
                  </a:cubicBezTo>
                  <a:cubicBezTo>
                    <a:pt x="1141" y="2725"/>
                    <a:pt x="1077" y="2599"/>
                    <a:pt x="1035" y="2472"/>
                  </a:cubicBezTo>
                  <a:cubicBezTo>
                    <a:pt x="1035" y="2430"/>
                    <a:pt x="1035" y="2408"/>
                    <a:pt x="1014" y="2387"/>
                  </a:cubicBezTo>
                  <a:cubicBezTo>
                    <a:pt x="993" y="2282"/>
                    <a:pt x="951" y="2176"/>
                    <a:pt x="930" y="2092"/>
                  </a:cubicBezTo>
                  <a:cubicBezTo>
                    <a:pt x="930" y="2049"/>
                    <a:pt x="908" y="2007"/>
                    <a:pt x="908" y="1965"/>
                  </a:cubicBezTo>
                  <a:cubicBezTo>
                    <a:pt x="887" y="1880"/>
                    <a:pt x="866" y="1775"/>
                    <a:pt x="866" y="1690"/>
                  </a:cubicBezTo>
                  <a:cubicBezTo>
                    <a:pt x="845" y="1648"/>
                    <a:pt x="845" y="1606"/>
                    <a:pt x="845" y="1585"/>
                  </a:cubicBezTo>
                  <a:cubicBezTo>
                    <a:pt x="824" y="1458"/>
                    <a:pt x="824" y="1331"/>
                    <a:pt x="824" y="1204"/>
                  </a:cubicBezTo>
                  <a:cubicBezTo>
                    <a:pt x="824" y="1183"/>
                    <a:pt x="824" y="1162"/>
                    <a:pt x="824" y="1141"/>
                  </a:cubicBezTo>
                  <a:cubicBezTo>
                    <a:pt x="824" y="1035"/>
                    <a:pt x="845" y="951"/>
                    <a:pt x="845" y="845"/>
                  </a:cubicBezTo>
                  <a:cubicBezTo>
                    <a:pt x="866" y="803"/>
                    <a:pt x="866" y="761"/>
                    <a:pt x="866" y="719"/>
                  </a:cubicBezTo>
                  <a:cubicBezTo>
                    <a:pt x="887" y="634"/>
                    <a:pt x="908" y="550"/>
                    <a:pt x="930" y="465"/>
                  </a:cubicBezTo>
                  <a:cubicBezTo>
                    <a:pt x="951" y="423"/>
                    <a:pt x="951" y="381"/>
                    <a:pt x="972" y="359"/>
                  </a:cubicBezTo>
                  <a:cubicBezTo>
                    <a:pt x="985" y="280"/>
                    <a:pt x="1006" y="210"/>
                    <a:pt x="1036" y="137"/>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1"/>
            <p:cNvSpPr/>
            <p:nvPr/>
          </p:nvSpPr>
          <p:spPr>
            <a:xfrm>
              <a:off x="4884400" y="3635725"/>
              <a:ext cx="303675" cy="217425"/>
            </a:xfrm>
            <a:custGeom>
              <a:avLst/>
              <a:gdLst/>
              <a:ahLst/>
              <a:cxnLst/>
              <a:rect l="l" t="t" r="r" b="b"/>
              <a:pathLst>
                <a:path w="12147" h="8697" extrusionOk="0">
                  <a:moveTo>
                    <a:pt x="4674" y="1"/>
                  </a:moveTo>
                  <a:cubicBezTo>
                    <a:pt x="2967" y="1"/>
                    <a:pt x="1521" y="696"/>
                    <a:pt x="930" y="1972"/>
                  </a:cubicBezTo>
                  <a:cubicBezTo>
                    <a:pt x="0" y="3979"/>
                    <a:pt x="1563" y="6683"/>
                    <a:pt x="4394" y="7993"/>
                  </a:cubicBezTo>
                  <a:cubicBezTo>
                    <a:pt x="5432" y="8469"/>
                    <a:pt x="6498" y="8697"/>
                    <a:pt x="7477" y="8697"/>
                  </a:cubicBezTo>
                  <a:cubicBezTo>
                    <a:pt x="9190" y="8697"/>
                    <a:pt x="10639" y="8002"/>
                    <a:pt x="11217" y="6725"/>
                  </a:cubicBezTo>
                  <a:cubicBezTo>
                    <a:pt x="12146" y="4697"/>
                    <a:pt x="10604" y="2015"/>
                    <a:pt x="7753" y="705"/>
                  </a:cubicBezTo>
                  <a:cubicBezTo>
                    <a:pt x="6715" y="228"/>
                    <a:pt x="5652" y="1"/>
                    <a:pt x="4674"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1"/>
            <p:cNvSpPr/>
            <p:nvPr/>
          </p:nvSpPr>
          <p:spPr>
            <a:xfrm>
              <a:off x="4924525" y="3670600"/>
              <a:ext cx="223950" cy="147450"/>
            </a:xfrm>
            <a:custGeom>
              <a:avLst/>
              <a:gdLst/>
              <a:ahLst/>
              <a:cxnLst/>
              <a:rect l="l" t="t" r="r" b="b"/>
              <a:pathLst>
                <a:path w="8958" h="5898" extrusionOk="0">
                  <a:moveTo>
                    <a:pt x="3069" y="1"/>
                  </a:moveTo>
                  <a:cubicBezTo>
                    <a:pt x="1897" y="1"/>
                    <a:pt x="924" y="411"/>
                    <a:pt x="571" y="1169"/>
                  </a:cubicBezTo>
                  <a:cubicBezTo>
                    <a:pt x="1" y="2436"/>
                    <a:pt x="1310" y="4380"/>
                    <a:pt x="3380" y="5330"/>
                  </a:cubicBezTo>
                  <a:cubicBezTo>
                    <a:pt x="4215" y="5714"/>
                    <a:pt x="5092" y="5898"/>
                    <a:pt x="5879" y="5898"/>
                  </a:cubicBezTo>
                  <a:cubicBezTo>
                    <a:pt x="7043" y="5898"/>
                    <a:pt x="8013" y="5495"/>
                    <a:pt x="8366" y="4739"/>
                  </a:cubicBezTo>
                  <a:cubicBezTo>
                    <a:pt x="8957" y="3471"/>
                    <a:pt x="7647" y="1528"/>
                    <a:pt x="5577" y="577"/>
                  </a:cubicBezTo>
                  <a:cubicBezTo>
                    <a:pt x="4736" y="186"/>
                    <a:pt x="3857" y="1"/>
                    <a:pt x="3069"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1"/>
            <p:cNvSpPr/>
            <p:nvPr/>
          </p:nvSpPr>
          <p:spPr>
            <a:xfrm>
              <a:off x="4922425" y="3684900"/>
              <a:ext cx="220225" cy="134925"/>
            </a:xfrm>
            <a:custGeom>
              <a:avLst/>
              <a:gdLst/>
              <a:ahLst/>
              <a:cxnLst/>
              <a:rect l="l" t="t" r="r" b="b"/>
              <a:pathLst>
                <a:path w="8809" h="5397" extrusionOk="0">
                  <a:moveTo>
                    <a:pt x="2608" y="1"/>
                  </a:moveTo>
                  <a:cubicBezTo>
                    <a:pt x="1592" y="1"/>
                    <a:pt x="785" y="311"/>
                    <a:pt x="507" y="914"/>
                  </a:cubicBezTo>
                  <a:cubicBezTo>
                    <a:pt x="0" y="2012"/>
                    <a:pt x="1394" y="3808"/>
                    <a:pt x="3464" y="4758"/>
                  </a:cubicBezTo>
                  <a:cubicBezTo>
                    <a:pt x="4398" y="5187"/>
                    <a:pt x="5371" y="5397"/>
                    <a:pt x="6204" y="5397"/>
                  </a:cubicBezTo>
                  <a:cubicBezTo>
                    <a:pt x="7217" y="5397"/>
                    <a:pt x="8024" y="5086"/>
                    <a:pt x="8302" y="4484"/>
                  </a:cubicBezTo>
                  <a:cubicBezTo>
                    <a:pt x="8809" y="3385"/>
                    <a:pt x="7436" y="1590"/>
                    <a:pt x="5366" y="639"/>
                  </a:cubicBezTo>
                  <a:cubicBezTo>
                    <a:pt x="4422" y="210"/>
                    <a:pt x="3444" y="1"/>
                    <a:pt x="2608"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1"/>
            <p:cNvSpPr/>
            <p:nvPr/>
          </p:nvSpPr>
          <p:spPr>
            <a:xfrm>
              <a:off x="4114950" y="3738350"/>
              <a:ext cx="284675" cy="153700"/>
            </a:xfrm>
            <a:custGeom>
              <a:avLst/>
              <a:gdLst/>
              <a:ahLst/>
              <a:cxnLst/>
              <a:rect l="l" t="t" r="r" b="b"/>
              <a:pathLst>
                <a:path w="11387" h="6148" extrusionOk="0">
                  <a:moveTo>
                    <a:pt x="11386" y="297"/>
                  </a:moveTo>
                  <a:lnTo>
                    <a:pt x="11383" y="398"/>
                  </a:lnTo>
                  <a:lnTo>
                    <a:pt x="11383" y="398"/>
                  </a:lnTo>
                  <a:cubicBezTo>
                    <a:pt x="11385" y="365"/>
                    <a:pt x="11386" y="331"/>
                    <a:pt x="11386" y="297"/>
                  </a:cubicBezTo>
                  <a:close/>
                  <a:moveTo>
                    <a:pt x="43" y="1"/>
                  </a:moveTo>
                  <a:lnTo>
                    <a:pt x="1" y="1986"/>
                  </a:lnTo>
                  <a:cubicBezTo>
                    <a:pt x="1" y="2113"/>
                    <a:pt x="1" y="2219"/>
                    <a:pt x="22" y="2346"/>
                  </a:cubicBezTo>
                  <a:cubicBezTo>
                    <a:pt x="22" y="2388"/>
                    <a:pt x="22" y="2430"/>
                    <a:pt x="22" y="2451"/>
                  </a:cubicBezTo>
                  <a:cubicBezTo>
                    <a:pt x="43" y="2557"/>
                    <a:pt x="64" y="2641"/>
                    <a:pt x="85" y="2726"/>
                  </a:cubicBezTo>
                  <a:cubicBezTo>
                    <a:pt x="85" y="2768"/>
                    <a:pt x="85" y="2789"/>
                    <a:pt x="106" y="2831"/>
                  </a:cubicBezTo>
                  <a:cubicBezTo>
                    <a:pt x="127" y="2937"/>
                    <a:pt x="170" y="3043"/>
                    <a:pt x="212" y="3127"/>
                  </a:cubicBezTo>
                  <a:cubicBezTo>
                    <a:pt x="212" y="3148"/>
                    <a:pt x="212" y="3169"/>
                    <a:pt x="233" y="3191"/>
                  </a:cubicBezTo>
                  <a:cubicBezTo>
                    <a:pt x="275" y="3296"/>
                    <a:pt x="317" y="3402"/>
                    <a:pt x="381" y="3529"/>
                  </a:cubicBezTo>
                  <a:cubicBezTo>
                    <a:pt x="402" y="3550"/>
                    <a:pt x="423" y="3592"/>
                    <a:pt x="444" y="3613"/>
                  </a:cubicBezTo>
                  <a:cubicBezTo>
                    <a:pt x="486" y="3698"/>
                    <a:pt x="550" y="3782"/>
                    <a:pt x="592" y="3845"/>
                  </a:cubicBezTo>
                  <a:cubicBezTo>
                    <a:pt x="613" y="3888"/>
                    <a:pt x="634" y="3909"/>
                    <a:pt x="677" y="3951"/>
                  </a:cubicBezTo>
                  <a:cubicBezTo>
                    <a:pt x="719" y="4036"/>
                    <a:pt x="803" y="4120"/>
                    <a:pt x="867" y="4183"/>
                  </a:cubicBezTo>
                  <a:cubicBezTo>
                    <a:pt x="888" y="4205"/>
                    <a:pt x="909" y="4247"/>
                    <a:pt x="930" y="4268"/>
                  </a:cubicBezTo>
                  <a:cubicBezTo>
                    <a:pt x="1015" y="4352"/>
                    <a:pt x="1099" y="4458"/>
                    <a:pt x="1205" y="4542"/>
                  </a:cubicBezTo>
                  <a:cubicBezTo>
                    <a:pt x="1226" y="4564"/>
                    <a:pt x="1247" y="4585"/>
                    <a:pt x="1289" y="4606"/>
                  </a:cubicBezTo>
                  <a:cubicBezTo>
                    <a:pt x="1353" y="4690"/>
                    <a:pt x="1437" y="4754"/>
                    <a:pt x="1522" y="4817"/>
                  </a:cubicBezTo>
                  <a:cubicBezTo>
                    <a:pt x="1564" y="4838"/>
                    <a:pt x="1606" y="4859"/>
                    <a:pt x="1648" y="4902"/>
                  </a:cubicBezTo>
                  <a:cubicBezTo>
                    <a:pt x="1733" y="4965"/>
                    <a:pt x="1817" y="5028"/>
                    <a:pt x="1902" y="5071"/>
                  </a:cubicBezTo>
                  <a:cubicBezTo>
                    <a:pt x="1944" y="5092"/>
                    <a:pt x="1965" y="5113"/>
                    <a:pt x="2007" y="5134"/>
                  </a:cubicBezTo>
                  <a:cubicBezTo>
                    <a:pt x="2134" y="5218"/>
                    <a:pt x="2261" y="5282"/>
                    <a:pt x="2388" y="5366"/>
                  </a:cubicBezTo>
                  <a:cubicBezTo>
                    <a:pt x="2409" y="5366"/>
                    <a:pt x="2451" y="5387"/>
                    <a:pt x="2472" y="5387"/>
                  </a:cubicBezTo>
                  <a:cubicBezTo>
                    <a:pt x="2578" y="5451"/>
                    <a:pt x="2704" y="5514"/>
                    <a:pt x="2810" y="5556"/>
                  </a:cubicBezTo>
                  <a:cubicBezTo>
                    <a:pt x="2852" y="5578"/>
                    <a:pt x="2895" y="5599"/>
                    <a:pt x="2958" y="5620"/>
                  </a:cubicBezTo>
                  <a:cubicBezTo>
                    <a:pt x="3064" y="5662"/>
                    <a:pt x="3169" y="5683"/>
                    <a:pt x="3275" y="5725"/>
                  </a:cubicBezTo>
                  <a:cubicBezTo>
                    <a:pt x="3317" y="5747"/>
                    <a:pt x="3359" y="5768"/>
                    <a:pt x="3402" y="5768"/>
                  </a:cubicBezTo>
                  <a:cubicBezTo>
                    <a:pt x="3423" y="5789"/>
                    <a:pt x="3444" y="5789"/>
                    <a:pt x="3465" y="5810"/>
                  </a:cubicBezTo>
                  <a:cubicBezTo>
                    <a:pt x="3571" y="5831"/>
                    <a:pt x="3655" y="5852"/>
                    <a:pt x="3761" y="5873"/>
                  </a:cubicBezTo>
                  <a:cubicBezTo>
                    <a:pt x="3803" y="5894"/>
                    <a:pt x="3845" y="5916"/>
                    <a:pt x="3909" y="5916"/>
                  </a:cubicBezTo>
                  <a:cubicBezTo>
                    <a:pt x="4056" y="5958"/>
                    <a:pt x="4225" y="6000"/>
                    <a:pt x="4394" y="6021"/>
                  </a:cubicBezTo>
                  <a:cubicBezTo>
                    <a:pt x="4648" y="6063"/>
                    <a:pt x="4880" y="6085"/>
                    <a:pt x="5134" y="6106"/>
                  </a:cubicBezTo>
                  <a:cubicBezTo>
                    <a:pt x="5155" y="6106"/>
                    <a:pt x="5176" y="6127"/>
                    <a:pt x="5218" y="6127"/>
                  </a:cubicBezTo>
                  <a:cubicBezTo>
                    <a:pt x="5324" y="6127"/>
                    <a:pt x="5451" y="6127"/>
                    <a:pt x="5556" y="6148"/>
                  </a:cubicBezTo>
                  <a:lnTo>
                    <a:pt x="6000" y="6148"/>
                  </a:lnTo>
                  <a:cubicBezTo>
                    <a:pt x="6021" y="6127"/>
                    <a:pt x="6042" y="6127"/>
                    <a:pt x="6063" y="6127"/>
                  </a:cubicBezTo>
                  <a:cubicBezTo>
                    <a:pt x="6296" y="6127"/>
                    <a:pt x="6528" y="6106"/>
                    <a:pt x="6760" y="6085"/>
                  </a:cubicBezTo>
                  <a:lnTo>
                    <a:pt x="6802" y="6085"/>
                  </a:lnTo>
                  <a:cubicBezTo>
                    <a:pt x="6824" y="6063"/>
                    <a:pt x="6845" y="6063"/>
                    <a:pt x="6887" y="6063"/>
                  </a:cubicBezTo>
                  <a:cubicBezTo>
                    <a:pt x="7119" y="6021"/>
                    <a:pt x="7352" y="5979"/>
                    <a:pt x="7584" y="5916"/>
                  </a:cubicBezTo>
                  <a:lnTo>
                    <a:pt x="7669" y="5916"/>
                  </a:lnTo>
                  <a:cubicBezTo>
                    <a:pt x="7690" y="5916"/>
                    <a:pt x="7690" y="5894"/>
                    <a:pt x="7711" y="5894"/>
                  </a:cubicBezTo>
                  <a:cubicBezTo>
                    <a:pt x="7901" y="5852"/>
                    <a:pt x="8070" y="5789"/>
                    <a:pt x="8239" y="5725"/>
                  </a:cubicBezTo>
                  <a:lnTo>
                    <a:pt x="8260" y="5725"/>
                  </a:lnTo>
                  <a:cubicBezTo>
                    <a:pt x="8450" y="5662"/>
                    <a:pt x="8619" y="5599"/>
                    <a:pt x="8788" y="5514"/>
                  </a:cubicBezTo>
                  <a:cubicBezTo>
                    <a:pt x="8809" y="5514"/>
                    <a:pt x="8809" y="5514"/>
                    <a:pt x="8830" y="5493"/>
                  </a:cubicBezTo>
                  <a:cubicBezTo>
                    <a:pt x="8894" y="5472"/>
                    <a:pt x="8936" y="5451"/>
                    <a:pt x="8978" y="5430"/>
                  </a:cubicBezTo>
                  <a:cubicBezTo>
                    <a:pt x="9063" y="5366"/>
                    <a:pt x="9147" y="5324"/>
                    <a:pt x="9232" y="5282"/>
                  </a:cubicBezTo>
                  <a:cubicBezTo>
                    <a:pt x="9295" y="5261"/>
                    <a:pt x="9358" y="5218"/>
                    <a:pt x="9422" y="5176"/>
                  </a:cubicBezTo>
                  <a:cubicBezTo>
                    <a:pt x="9506" y="5134"/>
                    <a:pt x="9591" y="5071"/>
                    <a:pt x="9654" y="5028"/>
                  </a:cubicBezTo>
                  <a:cubicBezTo>
                    <a:pt x="9718" y="4986"/>
                    <a:pt x="9781" y="4944"/>
                    <a:pt x="9823" y="4902"/>
                  </a:cubicBezTo>
                  <a:cubicBezTo>
                    <a:pt x="9908" y="4838"/>
                    <a:pt x="9971" y="4796"/>
                    <a:pt x="10034" y="4733"/>
                  </a:cubicBezTo>
                  <a:cubicBezTo>
                    <a:pt x="10098" y="4690"/>
                    <a:pt x="10140" y="4648"/>
                    <a:pt x="10182" y="4606"/>
                  </a:cubicBezTo>
                  <a:cubicBezTo>
                    <a:pt x="10246" y="4542"/>
                    <a:pt x="10309" y="4479"/>
                    <a:pt x="10372" y="4416"/>
                  </a:cubicBezTo>
                  <a:cubicBezTo>
                    <a:pt x="10394" y="4395"/>
                    <a:pt x="10415" y="4373"/>
                    <a:pt x="10436" y="4352"/>
                  </a:cubicBezTo>
                  <a:cubicBezTo>
                    <a:pt x="10457" y="4331"/>
                    <a:pt x="10478" y="4310"/>
                    <a:pt x="10499" y="4289"/>
                  </a:cubicBezTo>
                  <a:cubicBezTo>
                    <a:pt x="10563" y="4205"/>
                    <a:pt x="10626" y="4120"/>
                    <a:pt x="10689" y="4036"/>
                  </a:cubicBezTo>
                  <a:cubicBezTo>
                    <a:pt x="10732" y="3993"/>
                    <a:pt x="10753" y="3951"/>
                    <a:pt x="10795" y="3909"/>
                  </a:cubicBezTo>
                  <a:cubicBezTo>
                    <a:pt x="10858" y="3824"/>
                    <a:pt x="10901" y="3719"/>
                    <a:pt x="10964" y="3634"/>
                  </a:cubicBezTo>
                  <a:cubicBezTo>
                    <a:pt x="10964" y="3592"/>
                    <a:pt x="10985" y="3571"/>
                    <a:pt x="11006" y="3529"/>
                  </a:cubicBezTo>
                  <a:cubicBezTo>
                    <a:pt x="11027" y="3529"/>
                    <a:pt x="11027" y="3507"/>
                    <a:pt x="11027" y="3486"/>
                  </a:cubicBezTo>
                  <a:cubicBezTo>
                    <a:pt x="11048" y="3465"/>
                    <a:pt x="11070" y="3423"/>
                    <a:pt x="11070" y="3381"/>
                  </a:cubicBezTo>
                  <a:cubicBezTo>
                    <a:pt x="11112" y="3317"/>
                    <a:pt x="11154" y="3233"/>
                    <a:pt x="11175" y="3148"/>
                  </a:cubicBezTo>
                  <a:cubicBezTo>
                    <a:pt x="11196" y="3106"/>
                    <a:pt x="11196" y="3064"/>
                    <a:pt x="11217" y="3022"/>
                  </a:cubicBezTo>
                  <a:cubicBezTo>
                    <a:pt x="11217" y="2979"/>
                    <a:pt x="11239" y="2958"/>
                    <a:pt x="11239" y="2916"/>
                  </a:cubicBezTo>
                  <a:cubicBezTo>
                    <a:pt x="11260" y="2853"/>
                    <a:pt x="11260" y="2810"/>
                    <a:pt x="11281" y="2747"/>
                  </a:cubicBezTo>
                  <a:cubicBezTo>
                    <a:pt x="11281" y="2726"/>
                    <a:pt x="11281" y="2684"/>
                    <a:pt x="11302" y="2662"/>
                  </a:cubicBezTo>
                  <a:cubicBezTo>
                    <a:pt x="11302" y="2557"/>
                    <a:pt x="11323" y="2472"/>
                    <a:pt x="11323" y="2346"/>
                  </a:cubicBezTo>
                  <a:cubicBezTo>
                    <a:pt x="11323" y="2324"/>
                    <a:pt x="11323" y="2303"/>
                    <a:pt x="11323" y="2282"/>
                  </a:cubicBezTo>
                  <a:lnTo>
                    <a:pt x="11383" y="398"/>
                  </a:lnTo>
                  <a:lnTo>
                    <a:pt x="11383" y="398"/>
                  </a:lnTo>
                  <a:cubicBezTo>
                    <a:pt x="11376" y="504"/>
                    <a:pt x="11360" y="601"/>
                    <a:pt x="11344" y="698"/>
                  </a:cubicBezTo>
                  <a:cubicBezTo>
                    <a:pt x="11344" y="719"/>
                    <a:pt x="11344" y="740"/>
                    <a:pt x="11344" y="761"/>
                  </a:cubicBezTo>
                  <a:cubicBezTo>
                    <a:pt x="11323" y="867"/>
                    <a:pt x="11302" y="951"/>
                    <a:pt x="11260" y="1036"/>
                  </a:cubicBezTo>
                  <a:cubicBezTo>
                    <a:pt x="11260" y="1078"/>
                    <a:pt x="11239" y="1120"/>
                    <a:pt x="11217" y="1163"/>
                  </a:cubicBezTo>
                  <a:cubicBezTo>
                    <a:pt x="11196" y="1247"/>
                    <a:pt x="11175" y="1332"/>
                    <a:pt x="11133" y="1416"/>
                  </a:cubicBezTo>
                  <a:cubicBezTo>
                    <a:pt x="11112" y="1458"/>
                    <a:pt x="11091" y="1480"/>
                    <a:pt x="11091" y="1522"/>
                  </a:cubicBezTo>
                  <a:cubicBezTo>
                    <a:pt x="11070" y="1564"/>
                    <a:pt x="11027" y="1606"/>
                    <a:pt x="11006" y="1648"/>
                  </a:cubicBezTo>
                  <a:cubicBezTo>
                    <a:pt x="10964" y="1754"/>
                    <a:pt x="10901" y="1839"/>
                    <a:pt x="10837" y="1923"/>
                  </a:cubicBezTo>
                  <a:cubicBezTo>
                    <a:pt x="10816" y="1965"/>
                    <a:pt x="10774" y="2029"/>
                    <a:pt x="10753" y="2071"/>
                  </a:cubicBezTo>
                  <a:cubicBezTo>
                    <a:pt x="10689" y="2155"/>
                    <a:pt x="10626" y="2219"/>
                    <a:pt x="10563" y="2303"/>
                  </a:cubicBezTo>
                  <a:cubicBezTo>
                    <a:pt x="10520" y="2346"/>
                    <a:pt x="10478" y="2388"/>
                    <a:pt x="10436" y="2451"/>
                  </a:cubicBezTo>
                  <a:cubicBezTo>
                    <a:pt x="10372" y="2515"/>
                    <a:pt x="10309" y="2557"/>
                    <a:pt x="10246" y="2620"/>
                  </a:cubicBezTo>
                  <a:cubicBezTo>
                    <a:pt x="10203" y="2662"/>
                    <a:pt x="10140" y="2705"/>
                    <a:pt x="10098" y="2768"/>
                  </a:cubicBezTo>
                  <a:cubicBezTo>
                    <a:pt x="10013" y="2810"/>
                    <a:pt x="9950" y="2874"/>
                    <a:pt x="9887" y="2916"/>
                  </a:cubicBezTo>
                  <a:cubicBezTo>
                    <a:pt x="9823" y="2958"/>
                    <a:pt x="9781" y="3000"/>
                    <a:pt x="9718" y="3043"/>
                  </a:cubicBezTo>
                  <a:cubicBezTo>
                    <a:pt x="9633" y="3106"/>
                    <a:pt x="9549" y="3148"/>
                    <a:pt x="9485" y="3191"/>
                  </a:cubicBezTo>
                  <a:cubicBezTo>
                    <a:pt x="9422" y="3233"/>
                    <a:pt x="9358" y="3275"/>
                    <a:pt x="9295" y="3317"/>
                  </a:cubicBezTo>
                  <a:cubicBezTo>
                    <a:pt x="9211" y="3360"/>
                    <a:pt x="9126" y="3402"/>
                    <a:pt x="9042" y="3444"/>
                  </a:cubicBezTo>
                  <a:cubicBezTo>
                    <a:pt x="8978" y="3465"/>
                    <a:pt x="8915" y="3507"/>
                    <a:pt x="8852" y="3529"/>
                  </a:cubicBezTo>
                  <a:cubicBezTo>
                    <a:pt x="8683" y="3613"/>
                    <a:pt x="8492" y="3676"/>
                    <a:pt x="8323" y="3761"/>
                  </a:cubicBezTo>
                  <a:lnTo>
                    <a:pt x="8302" y="3761"/>
                  </a:lnTo>
                  <a:cubicBezTo>
                    <a:pt x="8133" y="3824"/>
                    <a:pt x="7943" y="3867"/>
                    <a:pt x="7774" y="3909"/>
                  </a:cubicBezTo>
                  <a:cubicBezTo>
                    <a:pt x="7732" y="3930"/>
                    <a:pt x="7669" y="3930"/>
                    <a:pt x="7626" y="3951"/>
                  </a:cubicBezTo>
                  <a:cubicBezTo>
                    <a:pt x="7415" y="4014"/>
                    <a:pt x="7162" y="4057"/>
                    <a:pt x="6929" y="4078"/>
                  </a:cubicBezTo>
                  <a:cubicBezTo>
                    <a:pt x="6887" y="4099"/>
                    <a:pt x="6845" y="4099"/>
                    <a:pt x="6802" y="4099"/>
                  </a:cubicBezTo>
                  <a:cubicBezTo>
                    <a:pt x="6591" y="4120"/>
                    <a:pt x="6338" y="4141"/>
                    <a:pt x="6105" y="4162"/>
                  </a:cubicBezTo>
                  <a:lnTo>
                    <a:pt x="5620" y="4162"/>
                  </a:lnTo>
                  <a:cubicBezTo>
                    <a:pt x="5472" y="4162"/>
                    <a:pt x="5324" y="4141"/>
                    <a:pt x="5176" y="4141"/>
                  </a:cubicBezTo>
                  <a:cubicBezTo>
                    <a:pt x="4944" y="4120"/>
                    <a:pt x="4690" y="4078"/>
                    <a:pt x="4458" y="4036"/>
                  </a:cubicBezTo>
                  <a:cubicBezTo>
                    <a:pt x="4289" y="4014"/>
                    <a:pt x="4120" y="3972"/>
                    <a:pt x="3951" y="3951"/>
                  </a:cubicBezTo>
                  <a:cubicBezTo>
                    <a:pt x="3909" y="3930"/>
                    <a:pt x="3866" y="3909"/>
                    <a:pt x="3803" y="3909"/>
                  </a:cubicBezTo>
                  <a:cubicBezTo>
                    <a:pt x="3697" y="3867"/>
                    <a:pt x="3571" y="3845"/>
                    <a:pt x="3465" y="3803"/>
                  </a:cubicBezTo>
                  <a:cubicBezTo>
                    <a:pt x="3423" y="3782"/>
                    <a:pt x="3359" y="3761"/>
                    <a:pt x="3317" y="3761"/>
                  </a:cubicBezTo>
                  <a:cubicBezTo>
                    <a:pt x="3211" y="3719"/>
                    <a:pt x="3106" y="3676"/>
                    <a:pt x="3000" y="3634"/>
                  </a:cubicBezTo>
                  <a:cubicBezTo>
                    <a:pt x="2958" y="3613"/>
                    <a:pt x="2916" y="3592"/>
                    <a:pt x="2873" y="3571"/>
                  </a:cubicBezTo>
                  <a:cubicBezTo>
                    <a:pt x="2747" y="3529"/>
                    <a:pt x="2641" y="3465"/>
                    <a:pt x="2514" y="3423"/>
                  </a:cubicBezTo>
                  <a:cubicBezTo>
                    <a:pt x="2493" y="3402"/>
                    <a:pt x="2472" y="3402"/>
                    <a:pt x="2451" y="3381"/>
                  </a:cubicBezTo>
                  <a:cubicBezTo>
                    <a:pt x="2303" y="3317"/>
                    <a:pt x="2176" y="3233"/>
                    <a:pt x="2050" y="3169"/>
                  </a:cubicBezTo>
                  <a:cubicBezTo>
                    <a:pt x="2028" y="3148"/>
                    <a:pt x="1986" y="3127"/>
                    <a:pt x="1965" y="3106"/>
                  </a:cubicBezTo>
                  <a:cubicBezTo>
                    <a:pt x="1859" y="3043"/>
                    <a:pt x="1775" y="2979"/>
                    <a:pt x="1690" y="2916"/>
                  </a:cubicBezTo>
                  <a:cubicBezTo>
                    <a:pt x="1648" y="2895"/>
                    <a:pt x="1627" y="2874"/>
                    <a:pt x="1585" y="2831"/>
                  </a:cubicBezTo>
                  <a:cubicBezTo>
                    <a:pt x="1500" y="2768"/>
                    <a:pt x="1416" y="2705"/>
                    <a:pt x="1331" y="2641"/>
                  </a:cubicBezTo>
                  <a:cubicBezTo>
                    <a:pt x="1310" y="2620"/>
                    <a:pt x="1289" y="2599"/>
                    <a:pt x="1268" y="2578"/>
                  </a:cubicBezTo>
                  <a:cubicBezTo>
                    <a:pt x="1162" y="2472"/>
                    <a:pt x="1057" y="2388"/>
                    <a:pt x="972" y="2282"/>
                  </a:cubicBezTo>
                  <a:cubicBezTo>
                    <a:pt x="951" y="2261"/>
                    <a:pt x="930" y="2240"/>
                    <a:pt x="909" y="2219"/>
                  </a:cubicBezTo>
                  <a:cubicBezTo>
                    <a:pt x="846" y="2134"/>
                    <a:pt x="782" y="2050"/>
                    <a:pt x="719" y="1965"/>
                  </a:cubicBezTo>
                  <a:cubicBezTo>
                    <a:pt x="698" y="1944"/>
                    <a:pt x="677" y="1902"/>
                    <a:pt x="655" y="1881"/>
                  </a:cubicBezTo>
                  <a:cubicBezTo>
                    <a:pt x="592" y="1796"/>
                    <a:pt x="550" y="1712"/>
                    <a:pt x="486" y="1627"/>
                  </a:cubicBezTo>
                  <a:cubicBezTo>
                    <a:pt x="486" y="1606"/>
                    <a:pt x="465" y="1585"/>
                    <a:pt x="444" y="1543"/>
                  </a:cubicBezTo>
                  <a:cubicBezTo>
                    <a:pt x="381" y="1437"/>
                    <a:pt x="317" y="1332"/>
                    <a:pt x="275" y="1205"/>
                  </a:cubicBezTo>
                  <a:cubicBezTo>
                    <a:pt x="275" y="1184"/>
                    <a:pt x="254" y="1163"/>
                    <a:pt x="254" y="1163"/>
                  </a:cubicBezTo>
                  <a:cubicBezTo>
                    <a:pt x="212" y="1057"/>
                    <a:pt x="191" y="951"/>
                    <a:pt x="148" y="867"/>
                  </a:cubicBezTo>
                  <a:cubicBezTo>
                    <a:pt x="148" y="825"/>
                    <a:pt x="148" y="782"/>
                    <a:pt x="127" y="740"/>
                  </a:cubicBezTo>
                  <a:cubicBezTo>
                    <a:pt x="106" y="656"/>
                    <a:pt x="85" y="571"/>
                    <a:pt x="85" y="487"/>
                  </a:cubicBezTo>
                  <a:cubicBezTo>
                    <a:pt x="85" y="444"/>
                    <a:pt x="64" y="402"/>
                    <a:pt x="64" y="381"/>
                  </a:cubicBezTo>
                  <a:cubicBezTo>
                    <a:pt x="43" y="254"/>
                    <a:pt x="43" y="128"/>
                    <a:pt x="43" y="1"/>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1"/>
            <p:cNvSpPr/>
            <p:nvPr/>
          </p:nvSpPr>
          <p:spPr>
            <a:xfrm>
              <a:off x="4114425" y="3641650"/>
              <a:ext cx="286775" cy="200850"/>
            </a:xfrm>
            <a:custGeom>
              <a:avLst/>
              <a:gdLst/>
              <a:ahLst/>
              <a:cxnLst/>
              <a:rect l="l" t="t" r="r" b="b"/>
              <a:pathLst>
                <a:path w="11471" h="8034" extrusionOk="0">
                  <a:moveTo>
                    <a:pt x="5633" y="0"/>
                  </a:moveTo>
                  <a:cubicBezTo>
                    <a:pt x="2605" y="0"/>
                    <a:pt x="126" y="1703"/>
                    <a:pt x="64" y="3869"/>
                  </a:cubicBezTo>
                  <a:cubicBezTo>
                    <a:pt x="0" y="6087"/>
                    <a:pt x="2493" y="7946"/>
                    <a:pt x="5641" y="8030"/>
                  </a:cubicBezTo>
                  <a:cubicBezTo>
                    <a:pt x="5714" y="8032"/>
                    <a:pt x="5787" y="8033"/>
                    <a:pt x="5860" y="8033"/>
                  </a:cubicBezTo>
                  <a:cubicBezTo>
                    <a:pt x="8886" y="8033"/>
                    <a:pt x="11345" y="6331"/>
                    <a:pt x="11407" y="4165"/>
                  </a:cubicBezTo>
                  <a:cubicBezTo>
                    <a:pt x="11471" y="1968"/>
                    <a:pt x="8978" y="88"/>
                    <a:pt x="5852" y="3"/>
                  </a:cubicBezTo>
                  <a:cubicBezTo>
                    <a:pt x="5778" y="1"/>
                    <a:pt x="5705" y="0"/>
                    <a:pt x="5633"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1"/>
            <p:cNvSpPr/>
            <p:nvPr/>
          </p:nvSpPr>
          <p:spPr>
            <a:xfrm>
              <a:off x="4149800" y="3676500"/>
              <a:ext cx="216025" cy="131125"/>
            </a:xfrm>
            <a:custGeom>
              <a:avLst/>
              <a:gdLst/>
              <a:ahLst/>
              <a:cxnLst/>
              <a:rect l="l" t="t" r="r" b="b"/>
              <a:pathLst>
                <a:path w="8641" h="5245" extrusionOk="0">
                  <a:moveTo>
                    <a:pt x="4219" y="1"/>
                  </a:moveTo>
                  <a:cubicBezTo>
                    <a:pt x="2010" y="1"/>
                    <a:pt x="84" y="1159"/>
                    <a:pt x="43" y="2517"/>
                  </a:cubicBezTo>
                  <a:cubicBezTo>
                    <a:pt x="1" y="3911"/>
                    <a:pt x="1965" y="5179"/>
                    <a:pt x="4247" y="5242"/>
                  </a:cubicBezTo>
                  <a:cubicBezTo>
                    <a:pt x="4306" y="5244"/>
                    <a:pt x="4366" y="5245"/>
                    <a:pt x="4425" y="5245"/>
                  </a:cubicBezTo>
                  <a:cubicBezTo>
                    <a:pt x="6634" y="5245"/>
                    <a:pt x="8578" y="4107"/>
                    <a:pt x="8598" y="2749"/>
                  </a:cubicBezTo>
                  <a:cubicBezTo>
                    <a:pt x="8640" y="1334"/>
                    <a:pt x="6676" y="67"/>
                    <a:pt x="4395" y="3"/>
                  </a:cubicBezTo>
                  <a:cubicBezTo>
                    <a:pt x="4336" y="2"/>
                    <a:pt x="4277" y="1"/>
                    <a:pt x="4219"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1"/>
            <p:cNvSpPr/>
            <p:nvPr/>
          </p:nvSpPr>
          <p:spPr>
            <a:xfrm>
              <a:off x="4149800" y="3694450"/>
              <a:ext cx="215500" cy="113175"/>
            </a:xfrm>
            <a:custGeom>
              <a:avLst/>
              <a:gdLst/>
              <a:ahLst/>
              <a:cxnLst/>
              <a:rect l="l" t="t" r="r" b="b"/>
              <a:pathLst>
                <a:path w="8620" h="4527" extrusionOk="0">
                  <a:moveTo>
                    <a:pt x="4166" y="1"/>
                  </a:moveTo>
                  <a:cubicBezTo>
                    <a:pt x="1971" y="1"/>
                    <a:pt x="63" y="970"/>
                    <a:pt x="22" y="2137"/>
                  </a:cubicBezTo>
                  <a:cubicBezTo>
                    <a:pt x="1" y="3362"/>
                    <a:pt x="1965" y="4461"/>
                    <a:pt x="4247" y="4524"/>
                  </a:cubicBezTo>
                  <a:cubicBezTo>
                    <a:pt x="4316" y="4526"/>
                    <a:pt x="4385" y="4527"/>
                    <a:pt x="4454" y="4527"/>
                  </a:cubicBezTo>
                  <a:cubicBezTo>
                    <a:pt x="6649" y="4527"/>
                    <a:pt x="8557" y="3557"/>
                    <a:pt x="8598" y="2369"/>
                  </a:cubicBezTo>
                  <a:cubicBezTo>
                    <a:pt x="8619" y="1165"/>
                    <a:pt x="6655" y="46"/>
                    <a:pt x="4373" y="4"/>
                  </a:cubicBezTo>
                  <a:cubicBezTo>
                    <a:pt x="4304" y="2"/>
                    <a:pt x="4235" y="1"/>
                    <a:pt x="4166"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1"/>
            <p:cNvSpPr/>
            <p:nvPr/>
          </p:nvSpPr>
          <p:spPr>
            <a:xfrm>
              <a:off x="4516300" y="3641200"/>
              <a:ext cx="274650" cy="236600"/>
            </a:xfrm>
            <a:custGeom>
              <a:avLst/>
              <a:gdLst/>
              <a:ahLst/>
              <a:cxnLst/>
              <a:rect l="l" t="t" r="r" b="b"/>
              <a:pathLst>
                <a:path w="10986" h="9464" extrusionOk="0">
                  <a:moveTo>
                    <a:pt x="9316" y="0"/>
                  </a:moveTo>
                  <a:lnTo>
                    <a:pt x="9434" y="168"/>
                  </a:lnTo>
                  <a:lnTo>
                    <a:pt x="9434" y="168"/>
                  </a:lnTo>
                  <a:cubicBezTo>
                    <a:pt x="9399" y="110"/>
                    <a:pt x="9360" y="55"/>
                    <a:pt x="9316" y="0"/>
                  </a:cubicBezTo>
                  <a:close/>
                  <a:moveTo>
                    <a:pt x="9434" y="168"/>
                  </a:moveTo>
                  <a:cubicBezTo>
                    <a:pt x="9467" y="221"/>
                    <a:pt x="9497" y="277"/>
                    <a:pt x="9528" y="338"/>
                  </a:cubicBezTo>
                  <a:cubicBezTo>
                    <a:pt x="9528" y="359"/>
                    <a:pt x="9549" y="380"/>
                    <a:pt x="9549" y="401"/>
                  </a:cubicBezTo>
                  <a:cubicBezTo>
                    <a:pt x="9591" y="486"/>
                    <a:pt x="9633" y="570"/>
                    <a:pt x="9654" y="655"/>
                  </a:cubicBezTo>
                  <a:cubicBezTo>
                    <a:pt x="9676" y="697"/>
                    <a:pt x="9697" y="739"/>
                    <a:pt x="9697" y="782"/>
                  </a:cubicBezTo>
                  <a:cubicBezTo>
                    <a:pt x="9739" y="866"/>
                    <a:pt x="9760" y="951"/>
                    <a:pt x="9781" y="1035"/>
                  </a:cubicBezTo>
                  <a:cubicBezTo>
                    <a:pt x="9781" y="1077"/>
                    <a:pt x="9781" y="1120"/>
                    <a:pt x="9802" y="1162"/>
                  </a:cubicBezTo>
                  <a:cubicBezTo>
                    <a:pt x="9802" y="1204"/>
                    <a:pt x="9802" y="1267"/>
                    <a:pt x="9823" y="1310"/>
                  </a:cubicBezTo>
                  <a:cubicBezTo>
                    <a:pt x="9823" y="1415"/>
                    <a:pt x="9845" y="1521"/>
                    <a:pt x="9845" y="1627"/>
                  </a:cubicBezTo>
                  <a:cubicBezTo>
                    <a:pt x="9845" y="1669"/>
                    <a:pt x="9845" y="1732"/>
                    <a:pt x="9845" y="1796"/>
                  </a:cubicBezTo>
                  <a:cubicBezTo>
                    <a:pt x="9845" y="1901"/>
                    <a:pt x="9845" y="2007"/>
                    <a:pt x="9845" y="2091"/>
                  </a:cubicBezTo>
                  <a:cubicBezTo>
                    <a:pt x="9823" y="2155"/>
                    <a:pt x="9823" y="2218"/>
                    <a:pt x="9823" y="2281"/>
                  </a:cubicBezTo>
                  <a:cubicBezTo>
                    <a:pt x="9802" y="2366"/>
                    <a:pt x="9781" y="2450"/>
                    <a:pt x="9781" y="2535"/>
                  </a:cubicBezTo>
                  <a:cubicBezTo>
                    <a:pt x="9760" y="2598"/>
                    <a:pt x="9739" y="2683"/>
                    <a:pt x="9739" y="2746"/>
                  </a:cubicBezTo>
                  <a:cubicBezTo>
                    <a:pt x="9718" y="2831"/>
                    <a:pt x="9697" y="2915"/>
                    <a:pt x="9654" y="3000"/>
                  </a:cubicBezTo>
                  <a:cubicBezTo>
                    <a:pt x="9633" y="3063"/>
                    <a:pt x="9612" y="3126"/>
                    <a:pt x="9591" y="3190"/>
                  </a:cubicBezTo>
                  <a:cubicBezTo>
                    <a:pt x="9570" y="3274"/>
                    <a:pt x="9528" y="3359"/>
                    <a:pt x="9507" y="3464"/>
                  </a:cubicBezTo>
                  <a:cubicBezTo>
                    <a:pt x="9464" y="3528"/>
                    <a:pt x="9443" y="3591"/>
                    <a:pt x="9422" y="3654"/>
                  </a:cubicBezTo>
                  <a:cubicBezTo>
                    <a:pt x="9380" y="3739"/>
                    <a:pt x="9338" y="3823"/>
                    <a:pt x="9295" y="3908"/>
                  </a:cubicBezTo>
                  <a:cubicBezTo>
                    <a:pt x="9253" y="3971"/>
                    <a:pt x="9232" y="4035"/>
                    <a:pt x="9190" y="4098"/>
                  </a:cubicBezTo>
                  <a:cubicBezTo>
                    <a:pt x="9105" y="4267"/>
                    <a:pt x="9000" y="4436"/>
                    <a:pt x="8894" y="4584"/>
                  </a:cubicBezTo>
                  <a:cubicBezTo>
                    <a:pt x="8894" y="4584"/>
                    <a:pt x="8873" y="4605"/>
                    <a:pt x="8873" y="4605"/>
                  </a:cubicBezTo>
                  <a:cubicBezTo>
                    <a:pt x="8767" y="4753"/>
                    <a:pt x="8662" y="4901"/>
                    <a:pt x="8535" y="5049"/>
                  </a:cubicBezTo>
                  <a:cubicBezTo>
                    <a:pt x="8514" y="5091"/>
                    <a:pt x="8493" y="5112"/>
                    <a:pt x="8450" y="5154"/>
                  </a:cubicBezTo>
                  <a:cubicBezTo>
                    <a:pt x="8302" y="5344"/>
                    <a:pt x="8133" y="5513"/>
                    <a:pt x="7964" y="5682"/>
                  </a:cubicBezTo>
                  <a:cubicBezTo>
                    <a:pt x="7943" y="5703"/>
                    <a:pt x="7922" y="5746"/>
                    <a:pt x="7880" y="5767"/>
                  </a:cubicBezTo>
                  <a:cubicBezTo>
                    <a:pt x="7711" y="5915"/>
                    <a:pt x="7542" y="6084"/>
                    <a:pt x="7352" y="6232"/>
                  </a:cubicBezTo>
                  <a:cubicBezTo>
                    <a:pt x="7225" y="6316"/>
                    <a:pt x="7098" y="6422"/>
                    <a:pt x="6951" y="6527"/>
                  </a:cubicBezTo>
                  <a:cubicBezTo>
                    <a:pt x="6824" y="6612"/>
                    <a:pt x="6718" y="6675"/>
                    <a:pt x="6591" y="6760"/>
                  </a:cubicBezTo>
                  <a:cubicBezTo>
                    <a:pt x="6380" y="6886"/>
                    <a:pt x="6169" y="7013"/>
                    <a:pt x="5958" y="7119"/>
                  </a:cubicBezTo>
                  <a:cubicBezTo>
                    <a:pt x="5789" y="7182"/>
                    <a:pt x="5641" y="7267"/>
                    <a:pt x="5493" y="7330"/>
                  </a:cubicBezTo>
                  <a:cubicBezTo>
                    <a:pt x="5430" y="7351"/>
                    <a:pt x="5387" y="7351"/>
                    <a:pt x="5345" y="7372"/>
                  </a:cubicBezTo>
                  <a:cubicBezTo>
                    <a:pt x="5240" y="7415"/>
                    <a:pt x="5113" y="7457"/>
                    <a:pt x="5007" y="7499"/>
                  </a:cubicBezTo>
                  <a:cubicBezTo>
                    <a:pt x="4965" y="7520"/>
                    <a:pt x="4923" y="7541"/>
                    <a:pt x="4859" y="7541"/>
                  </a:cubicBezTo>
                  <a:cubicBezTo>
                    <a:pt x="4754" y="7584"/>
                    <a:pt x="4648" y="7605"/>
                    <a:pt x="4542" y="7647"/>
                  </a:cubicBezTo>
                  <a:cubicBezTo>
                    <a:pt x="4500" y="7647"/>
                    <a:pt x="4437" y="7668"/>
                    <a:pt x="4395" y="7668"/>
                  </a:cubicBezTo>
                  <a:cubicBezTo>
                    <a:pt x="4268" y="7710"/>
                    <a:pt x="4141" y="7731"/>
                    <a:pt x="4014" y="7753"/>
                  </a:cubicBezTo>
                  <a:cubicBezTo>
                    <a:pt x="3993" y="7753"/>
                    <a:pt x="3972" y="7774"/>
                    <a:pt x="3951" y="7774"/>
                  </a:cubicBezTo>
                  <a:cubicBezTo>
                    <a:pt x="3803" y="7795"/>
                    <a:pt x="3655" y="7816"/>
                    <a:pt x="3507" y="7816"/>
                  </a:cubicBezTo>
                  <a:cubicBezTo>
                    <a:pt x="3465" y="7816"/>
                    <a:pt x="3423" y="7837"/>
                    <a:pt x="3381" y="7837"/>
                  </a:cubicBezTo>
                  <a:lnTo>
                    <a:pt x="2916" y="7837"/>
                  </a:lnTo>
                  <a:cubicBezTo>
                    <a:pt x="2810" y="7837"/>
                    <a:pt x="2705" y="7837"/>
                    <a:pt x="2599" y="7816"/>
                  </a:cubicBezTo>
                  <a:lnTo>
                    <a:pt x="2493" y="7816"/>
                  </a:lnTo>
                  <a:cubicBezTo>
                    <a:pt x="2367" y="7795"/>
                    <a:pt x="2240" y="7774"/>
                    <a:pt x="2092" y="7753"/>
                  </a:cubicBezTo>
                  <a:cubicBezTo>
                    <a:pt x="2071" y="7753"/>
                    <a:pt x="2050" y="7731"/>
                    <a:pt x="2008" y="7731"/>
                  </a:cubicBezTo>
                  <a:cubicBezTo>
                    <a:pt x="1902" y="7710"/>
                    <a:pt x="1817" y="7689"/>
                    <a:pt x="1712" y="7647"/>
                  </a:cubicBezTo>
                  <a:cubicBezTo>
                    <a:pt x="1670" y="7647"/>
                    <a:pt x="1627" y="7626"/>
                    <a:pt x="1606" y="7626"/>
                  </a:cubicBezTo>
                  <a:cubicBezTo>
                    <a:pt x="1501" y="7584"/>
                    <a:pt x="1416" y="7562"/>
                    <a:pt x="1332" y="7520"/>
                  </a:cubicBezTo>
                  <a:cubicBezTo>
                    <a:pt x="1289" y="7499"/>
                    <a:pt x="1268" y="7499"/>
                    <a:pt x="1226" y="7478"/>
                  </a:cubicBezTo>
                  <a:cubicBezTo>
                    <a:pt x="1120" y="7415"/>
                    <a:pt x="1015" y="7372"/>
                    <a:pt x="909" y="7309"/>
                  </a:cubicBezTo>
                  <a:cubicBezTo>
                    <a:pt x="888" y="7288"/>
                    <a:pt x="867" y="7288"/>
                    <a:pt x="867" y="7267"/>
                  </a:cubicBezTo>
                  <a:cubicBezTo>
                    <a:pt x="761" y="7203"/>
                    <a:pt x="677" y="7161"/>
                    <a:pt x="592" y="7098"/>
                  </a:cubicBezTo>
                  <a:cubicBezTo>
                    <a:pt x="571" y="7055"/>
                    <a:pt x="550" y="7034"/>
                    <a:pt x="508" y="7013"/>
                  </a:cubicBezTo>
                  <a:cubicBezTo>
                    <a:pt x="444" y="6950"/>
                    <a:pt x="381" y="6886"/>
                    <a:pt x="318" y="6823"/>
                  </a:cubicBezTo>
                  <a:cubicBezTo>
                    <a:pt x="297" y="6802"/>
                    <a:pt x="254" y="6781"/>
                    <a:pt x="233" y="6760"/>
                  </a:cubicBezTo>
                  <a:cubicBezTo>
                    <a:pt x="149" y="6654"/>
                    <a:pt x="85" y="6570"/>
                    <a:pt x="1" y="6464"/>
                  </a:cubicBezTo>
                  <a:lnTo>
                    <a:pt x="1" y="6464"/>
                  </a:lnTo>
                  <a:lnTo>
                    <a:pt x="1141" y="8091"/>
                  </a:lnTo>
                  <a:cubicBezTo>
                    <a:pt x="1205" y="8196"/>
                    <a:pt x="1289" y="8281"/>
                    <a:pt x="1374" y="8365"/>
                  </a:cubicBezTo>
                  <a:cubicBezTo>
                    <a:pt x="1395" y="8407"/>
                    <a:pt x="1416" y="8428"/>
                    <a:pt x="1437" y="8450"/>
                  </a:cubicBezTo>
                  <a:cubicBezTo>
                    <a:pt x="1501" y="8513"/>
                    <a:pt x="1564" y="8576"/>
                    <a:pt x="1648" y="8640"/>
                  </a:cubicBezTo>
                  <a:cubicBezTo>
                    <a:pt x="1670" y="8661"/>
                    <a:pt x="1691" y="8682"/>
                    <a:pt x="1733" y="8703"/>
                  </a:cubicBezTo>
                  <a:cubicBezTo>
                    <a:pt x="1817" y="8766"/>
                    <a:pt x="1902" y="8830"/>
                    <a:pt x="1986" y="8893"/>
                  </a:cubicBezTo>
                  <a:cubicBezTo>
                    <a:pt x="2008" y="8893"/>
                    <a:pt x="2008" y="8914"/>
                    <a:pt x="2029" y="8914"/>
                  </a:cubicBezTo>
                  <a:cubicBezTo>
                    <a:pt x="2134" y="8999"/>
                    <a:pt x="2240" y="9041"/>
                    <a:pt x="2367" y="9104"/>
                  </a:cubicBezTo>
                  <a:cubicBezTo>
                    <a:pt x="2388" y="9104"/>
                    <a:pt x="2430" y="9126"/>
                    <a:pt x="2451" y="9147"/>
                  </a:cubicBezTo>
                  <a:cubicBezTo>
                    <a:pt x="2536" y="9168"/>
                    <a:pt x="2641" y="9210"/>
                    <a:pt x="2726" y="9252"/>
                  </a:cubicBezTo>
                  <a:cubicBezTo>
                    <a:pt x="2768" y="9252"/>
                    <a:pt x="2810" y="9273"/>
                    <a:pt x="2852" y="9273"/>
                  </a:cubicBezTo>
                  <a:cubicBezTo>
                    <a:pt x="2937" y="9316"/>
                    <a:pt x="3043" y="9337"/>
                    <a:pt x="3148" y="9358"/>
                  </a:cubicBezTo>
                  <a:cubicBezTo>
                    <a:pt x="3169" y="9358"/>
                    <a:pt x="3190" y="9379"/>
                    <a:pt x="3233" y="9379"/>
                  </a:cubicBezTo>
                  <a:cubicBezTo>
                    <a:pt x="3359" y="9400"/>
                    <a:pt x="3486" y="9421"/>
                    <a:pt x="3634" y="9442"/>
                  </a:cubicBezTo>
                  <a:lnTo>
                    <a:pt x="3719" y="9442"/>
                  </a:lnTo>
                  <a:cubicBezTo>
                    <a:pt x="3824" y="9464"/>
                    <a:pt x="3951" y="9464"/>
                    <a:pt x="4057" y="9464"/>
                  </a:cubicBezTo>
                  <a:lnTo>
                    <a:pt x="4500" y="9464"/>
                  </a:lnTo>
                  <a:cubicBezTo>
                    <a:pt x="4542" y="9442"/>
                    <a:pt x="4585" y="9442"/>
                    <a:pt x="4627" y="9442"/>
                  </a:cubicBezTo>
                  <a:cubicBezTo>
                    <a:pt x="4775" y="9442"/>
                    <a:pt x="4923" y="9421"/>
                    <a:pt x="5071" y="9400"/>
                  </a:cubicBezTo>
                  <a:cubicBezTo>
                    <a:pt x="5092" y="9379"/>
                    <a:pt x="5113" y="9379"/>
                    <a:pt x="5155" y="9379"/>
                  </a:cubicBezTo>
                  <a:cubicBezTo>
                    <a:pt x="5282" y="9358"/>
                    <a:pt x="5387" y="9337"/>
                    <a:pt x="5514" y="9295"/>
                  </a:cubicBezTo>
                  <a:cubicBezTo>
                    <a:pt x="5577" y="9295"/>
                    <a:pt x="5620" y="9273"/>
                    <a:pt x="5662" y="9273"/>
                  </a:cubicBezTo>
                  <a:cubicBezTo>
                    <a:pt x="5768" y="9231"/>
                    <a:pt x="5894" y="9210"/>
                    <a:pt x="6000" y="9168"/>
                  </a:cubicBezTo>
                  <a:cubicBezTo>
                    <a:pt x="6042" y="9168"/>
                    <a:pt x="6084" y="9147"/>
                    <a:pt x="6127" y="9126"/>
                  </a:cubicBezTo>
                  <a:cubicBezTo>
                    <a:pt x="6148" y="9126"/>
                    <a:pt x="6169" y="9126"/>
                    <a:pt x="6190" y="9104"/>
                  </a:cubicBezTo>
                  <a:cubicBezTo>
                    <a:pt x="6296" y="9083"/>
                    <a:pt x="6380" y="9041"/>
                    <a:pt x="6486" y="8999"/>
                  </a:cubicBezTo>
                  <a:cubicBezTo>
                    <a:pt x="6528" y="8978"/>
                    <a:pt x="6570" y="8978"/>
                    <a:pt x="6613" y="8957"/>
                  </a:cubicBezTo>
                  <a:cubicBezTo>
                    <a:pt x="6760" y="8893"/>
                    <a:pt x="6929" y="8809"/>
                    <a:pt x="7077" y="8745"/>
                  </a:cubicBezTo>
                  <a:cubicBezTo>
                    <a:pt x="7289" y="8640"/>
                    <a:pt x="7500" y="8513"/>
                    <a:pt x="7711" y="8386"/>
                  </a:cubicBezTo>
                  <a:cubicBezTo>
                    <a:pt x="7732" y="8365"/>
                    <a:pt x="7774" y="8344"/>
                    <a:pt x="7795" y="8344"/>
                  </a:cubicBezTo>
                  <a:cubicBezTo>
                    <a:pt x="7880" y="8281"/>
                    <a:pt x="7986" y="8217"/>
                    <a:pt x="8070" y="8154"/>
                  </a:cubicBezTo>
                  <a:cubicBezTo>
                    <a:pt x="8197" y="8069"/>
                    <a:pt x="8324" y="7964"/>
                    <a:pt x="8429" y="7879"/>
                  </a:cubicBezTo>
                  <a:cubicBezTo>
                    <a:pt x="8450" y="7879"/>
                    <a:pt x="8471" y="7858"/>
                    <a:pt x="8471" y="7858"/>
                  </a:cubicBezTo>
                  <a:cubicBezTo>
                    <a:pt x="8662" y="7710"/>
                    <a:pt x="8852" y="7541"/>
                    <a:pt x="9021" y="7393"/>
                  </a:cubicBezTo>
                  <a:cubicBezTo>
                    <a:pt x="9021" y="7372"/>
                    <a:pt x="9042" y="7372"/>
                    <a:pt x="9042" y="7372"/>
                  </a:cubicBezTo>
                  <a:cubicBezTo>
                    <a:pt x="9063" y="7351"/>
                    <a:pt x="9084" y="7330"/>
                    <a:pt x="9105" y="7309"/>
                  </a:cubicBezTo>
                  <a:cubicBezTo>
                    <a:pt x="9274" y="7140"/>
                    <a:pt x="9422" y="6950"/>
                    <a:pt x="9591" y="6781"/>
                  </a:cubicBezTo>
                  <a:cubicBezTo>
                    <a:pt x="9612" y="6760"/>
                    <a:pt x="9633" y="6739"/>
                    <a:pt x="9633" y="6717"/>
                  </a:cubicBezTo>
                  <a:cubicBezTo>
                    <a:pt x="9654" y="6696"/>
                    <a:pt x="9654" y="6696"/>
                    <a:pt x="9676" y="6675"/>
                  </a:cubicBezTo>
                  <a:cubicBezTo>
                    <a:pt x="9781" y="6527"/>
                    <a:pt x="9908" y="6379"/>
                    <a:pt x="10014" y="6232"/>
                  </a:cubicBezTo>
                  <a:cubicBezTo>
                    <a:pt x="10014" y="6232"/>
                    <a:pt x="10014" y="6210"/>
                    <a:pt x="10014" y="6210"/>
                  </a:cubicBezTo>
                  <a:cubicBezTo>
                    <a:pt x="10119" y="6063"/>
                    <a:pt x="10225" y="5894"/>
                    <a:pt x="10309" y="5725"/>
                  </a:cubicBezTo>
                  <a:cubicBezTo>
                    <a:pt x="10330" y="5725"/>
                    <a:pt x="10330" y="5703"/>
                    <a:pt x="10330" y="5703"/>
                  </a:cubicBezTo>
                  <a:cubicBezTo>
                    <a:pt x="10373" y="5640"/>
                    <a:pt x="10394" y="5598"/>
                    <a:pt x="10415" y="5534"/>
                  </a:cubicBezTo>
                  <a:cubicBezTo>
                    <a:pt x="10457" y="5450"/>
                    <a:pt x="10499" y="5366"/>
                    <a:pt x="10542" y="5281"/>
                  </a:cubicBezTo>
                  <a:cubicBezTo>
                    <a:pt x="10584" y="5218"/>
                    <a:pt x="10605" y="5154"/>
                    <a:pt x="10626" y="5070"/>
                  </a:cubicBezTo>
                  <a:cubicBezTo>
                    <a:pt x="10668" y="4985"/>
                    <a:pt x="10689" y="4901"/>
                    <a:pt x="10732" y="4816"/>
                  </a:cubicBezTo>
                  <a:cubicBezTo>
                    <a:pt x="10753" y="4753"/>
                    <a:pt x="10774" y="4690"/>
                    <a:pt x="10795" y="4626"/>
                  </a:cubicBezTo>
                  <a:cubicBezTo>
                    <a:pt x="10816" y="4542"/>
                    <a:pt x="10837" y="4457"/>
                    <a:pt x="10858" y="4373"/>
                  </a:cubicBezTo>
                  <a:cubicBezTo>
                    <a:pt x="10880" y="4288"/>
                    <a:pt x="10880" y="4225"/>
                    <a:pt x="10901" y="4161"/>
                  </a:cubicBezTo>
                  <a:cubicBezTo>
                    <a:pt x="10922" y="4077"/>
                    <a:pt x="10922" y="3992"/>
                    <a:pt x="10943" y="3908"/>
                  </a:cubicBezTo>
                  <a:cubicBezTo>
                    <a:pt x="10943" y="3887"/>
                    <a:pt x="10964" y="3845"/>
                    <a:pt x="10964" y="3823"/>
                  </a:cubicBezTo>
                  <a:cubicBezTo>
                    <a:pt x="10964" y="3781"/>
                    <a:pt x="10964" y="3760"/>
                    <a:pt x="10964" y="3718"/>
                  </a:cubicBezTo>
                  <a:cubicBezTo>
                    <a:pt x="10964" y="3612"/>
                    <a:pt x="10985" y="3528"/>
                    <a:pt x="10985" y="3422"/>
                  </a:cubicBezTo>
                  <a:cubicBezTo>
                    <a:pt x="10985" y="3359"/>
                    <a:pt x="10985" y="3295"/>
                    <a:pt x="10985" y="3253"/>
                  </a:cubicBezTo>
                  <a:cubicBezTo>
                    <a:pt x="10964" y="3147"/>
                    <a:pt x="10964" y="3042"/>
                    <a:pt x="10943" y="2936"/>
                  </a:cubicBezTo>
                  <a:cubicBezTo>
                    <a:pt x="10943" y="2894"/>
                    <a:pt x="10943" y="2852"/>
                    <a:pt x="10943" y="2810"/>
                  </a:cubicBezTo>
                  <a:cubicBezTo>
                    <a:pt x="10922" y="2810"/>
                    <a:pt x="10922" y="2788"/>
                    <a:pt x="10922" y="2767"/>
                  </a:cubicBezTo>
                  <a:cubicBezTo>
                    <a:pt x="10922" y="2746"/>
                    <a:pt x="10901" y="2704"/>
                    <a:pt x="10901" y="2662"/>
                  </a:cubicBezTo>
                  <a:cubicBezTo>
                    <a:pt x="10880" y="2577"/>
                    <a:pt x="10858" y="2493"/>
                    <a:pt x="10837" y="2408"/>
                  </a:cubicBezTo>
                  <a:cubicBezTo>
                    <a:pt x="10816" y="2366"/>
                    <a:pt x="10795" y="2324"/>
                    <a:pt x="10795" y="2281"/>
                  </a:cubicBezTo>
                  <a:cubicBezTo>
                    <a:pt x="10774" y="2260"/>
                    <a:pt x="10774" y="2218"/>
                    <a:pt x="10753" y="2197"/>
                  </a:cubicBezTo>
                  <a:cubicBezTo>
                    <a:pt x="10732" y="2134"/>
                    <a:pt x="10711" y="2070"/>
                    <a:pt x="10689" y="2028"/>
                  </a:cubicBezTo>
                  <a:cubicBezTo>
                    <a:pt x="10668" y="2007"/>
                    <a:pt x="10668" y="1986"/>
                    <a:pt x="10647" y="1965"/>
                  </a:cubicBezTo>
                  <a:cubicBezTo>
                    <a:pt x="10605" y="1859"/>
                    <a:pt x="10542" y="1774"/>
                    <a:pt x="10499" y="1690"/>
                  </a:cubicBezTo>
                  <a:cubicBezTo>
                    <a:pt x="10478" y="1669"/>
                    <a:pt x="10457" y="1648"/>
                    <a:pt x="10457" y="1627"/>
                  </a:cubicBezTo>
                  <a:lnTo>
                    <a:pt x="9434" y="168"/>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1"/>
            <p:cNvSpPr/>
            <p:nvPr/>
          </p:nvSpPr>
          <p:spPr>
            <a:xfrm>
              <a:off x="4484625" y="3606525"/>
              <a:ext cx="296275" cy="230750"/>
            </a:xfrm>
            <a:custGeom>
              <a:avLst/>
              <a:gdLst/>
              <a:ahLst/>
              <a:cxnLst/>
              <a:rect l="l" t="t" r="r" b="b"/>
              <a:pathLst>
                <a:path w="11851" h="9230" extrusionOk="0">
                  <a:moveTo>
                    <a:pt x="7547" y="0"/>
                  </a:moveTo>
                  <a:cubicBezTo>
                    <a:pt x="6307" y="0"/>
                    <a:pt x="4914" y="439"/>
                    <a:pt x="3655" y="1324"/>
                  </a:cubicBezTo>
                  <a:cubicBezTo>
                    <a:pt x="1078" y="3098"/>
                    <a:pt x="0" y="6034"/>
                    <a:pt x="1268" y="7851"/>
                  </a:cubicBezTo>
                  <a:cubicBezTo>
                    <a:pt x="1909" y="8770"/>
                    <a:pt x="3020" y="9229"/>
                    <a:pt x="4296" y="9229"/>
                  </a:cubicBezTo>
                  <a:cubicBezTo>
                    <a:pt x="5542" y="9229"/>
                    <a:pt x="6944" y="8791"/>
                    <a:pt x="8218" y="7914"/>
                  </a:cubicBezTo>
                  <a:cubicBezTo>
                    <a:pt x="10795" y="6119"/>
                    <a:pt x="11851" y="3204"/>
                    <a:pt x="10583" y="1387"/>
                  </a:cubicBezTo>
                  <a:cubicBezTo>
                    <a:pt x="9940" y="465"/>
                    <a:pt x="8824" y="0"/>
                    <a:pt x="7547"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1"/>
            <p:cNvSpPr/>
            <p:nvPr/>
          </p:nvSpPr>
          <p:spPr>
            <a:xfrm>
              <a:off x="4524750" y="3641275"/>
              <a:ext cx="216025" cy="161175"/>
            </a:xfrm>
            <a:custGeom>
              <a:avLst/>
              <a:gdLst/>
              <a:ahLst/>
              <a:cxnLst/>
              <a:rect l="l" t="t" r="r" b="b"/>
              <a:pathLst>
                <a:path w="8641" h="6447" extrusionOk="0">
                  <a:moveTo>
                    <a:pt x="5981" y="1"/>
                  </a:moveTo>
                  <a:cubicBezTo>
                    <a:pt x="5010" y="1"/>
                    <a:pt x="3852" y="363"/>
                    <a:pt x="2831" y="1074"/>
                  </a:cubicBezTo>
                  <a:cubicBezTo>
                    <a:pt x="951" y="2363"/>
                    <a:pt x="1" y="4518"/>
                    <a:pt x="803" y="5658"/>
                  </a:cubicBezTo>
                  <a:cubicBezTo>
                    <a:pt x="1170" y="6189"/>
                    <a:pt x="1859" y="6447"/>
                    <a:pt x="2679" y="6447"/>
                  </a:cubicBezTo>
                  <a:cubicBezTo>
                    <a:pt x="3652" y="6447"/>
                    <a:pt x="4810" y="6083"/>
                    <a:pt x="5831" y="5384"/>
                  </a:cubicBezTo>
                  <a:cubicBezTo>
                    <a:pt x="7690" y="4074"/>
                    <a:pt x="8640" y="1940"/>
                    <a:pt x="7838" y="779"/>
                  </a:cubicBezTo>
                  <a:cubicBezTo>
                    <a:pt x="7481" y="257"/>
                    <a:pt x="6797" y="1"/>
                    <a:pt x="5981"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1"/>
            <p:cNvSpPr/>
            <p:nvPr/>
          </p:nvSpPr>
          <p:spPr>
            <a:xfrm>
              <a:off x="4532675" y="3653125"/>
              <a:ext cx="210750" cy="152000"/>
            </a:xfrm>
            <a:custGeom>
              <a:avLst/>
              <a:gdLst/>
              <a:ahLst/>
              <a:cxnLst/>
              <a:rect l="l" t="t" r="r" b="b"/>
              <a:pathLst>
                <a:path w="8430" h="6080" extrusionOk="0">
                  <a:moveTo>
                    <a:pt x="6236" y="1"/>
                  </a:moveTo>
                  <a:cubicBezTo>
                    <a:pt x="5266" y="1"/>
                    <a:pt x="4028" y="408"/>
                    <a:pt x="2916" y="1171"/>
                  </a:cubicBezTo>
                  <a:cubicBezTo>
                    <a:pt x="1036" y="2480"/>
                    <a:pt x="1" y="4487"/>
                    <a:pt x="698" y="5480"/>
                  </a:cubicBezTo>
                  <a:cubicBezTo>
                    <a:pt x="974" y="5885"/>
                    <a:pt x="1514" y="6079"/>
                    <a:pt x="2185" y="6079"/>
                  </a:cubicBezTo>
                  <a:cubicBezTo>
                    <a:pt x="3156" y="6079"/>
                    <a:pt x="4402" y="5672"/>
                    <a:pt x="5514" y="4910"/>
                  </a:cubicBezTo>
                  <a:cubicBezTo>
                    <a:pt x="7373" y="3600"/>
                    <a:pt x="8429" y="1593"/>
                    <a:pt x="7732" y="600"/>
                  </a:cubicBezTo>
                  <a:cubicBezTo>
                    <a:pt x="7447" y="195"/>
                    <a:pt x="6906" y="1"/>
                    <a:pt x="6236"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1"/>
            <p:cNvSpPr/>
            <p:nvPr/>
          </p:nvSpPr>
          <p:spPr>
            <a:xfrm>
              <a:off x="4462450" y="3513400"/>
              <a:ext cx="285200" cy="212300"/>
            </a:xfrm>
            <a:custGeom>
              <a:avLst/>
              <a:gdLst/>
              <a:ahLst/>
              <a:cxnLst/>
              <a:rect l="l" t="t" r="r" b="b"/>
              <a:pathLst>
                <a:path w="11408" h="8492" extrusionOk="0">
                  <a:moveTo>
                    <a:pt x="0" y="4690"/>
                  </a:moveTo>
                  <a:cubicBezTo>
                    <a:pt x="21" y="4741"/>
                    <a:pt x="46" y="4798"/>
                    <a:pt x="75" y="4852"/>
                  </a:cubicBezTo>
                  <a:lnTo>
                    <a:pt x="75" y="4852"/>
                  </a:lnTo>
                  <a:lnTo>
                    <a:pt x="0" y="4690"/>
                  </a:lnTo>
                  <a:close/>
                  <a:moveTo>
                    <a:pt x="10330" y="0"/>
                  </a:moveTo>
                  <a:cubicBezTo>
                    <a:pt x="10372" y="127"/>
                    <a:pt x="10414" y="232"/>
                    <a:pt x="10456" y="359"/>
                  </a:cubicBezTo>
                  <a:cubicBezTo>
                    <a:pt x="10456" y="380"/>
                    <a:pt x="10478" y="422"/>
                    <a:pt x="10478" y="444"/>
                  </a:cubicBezTo>
                  <a:cubicBezTo>
                    <a:pt x="10499" y="528"/>
                    <a:pt x="10520" y="613"/>
                    <a:pt x="10541" y="718"/>
                  </a:cubicBezTo>
                  <a:cubicBezTo>
                    <a:pt x="10541" y="760"/>
                    <a:pt x="10562" y="803"/>
                    <a:pt x="10562" y="845"/>
                  </a:cubicBezTo>
                  <a:cubicBezTo>
                    <a:pt x="10562" y="929"/>
                    <a:pt x="10583" y="1014"/>
                    <a:pt x="10583" y="1098"/>
                  </a:cubicBezTo>
                  <a:cubicBezTo>
                    <a:pt x="10583" y="1141"/>
                    <a:pt x="10583" y="1183"/>
                    <a:pt x="10583" y="1225"/>
                  </a:cubicBezTo>
                  <a:cubicBezTo>
                    <a:pt x="10583" y="1267"/>
                    <a:pt x="10583" y="1331"/>
                    <a:pt x="10583" y="1373"/>
                  </a:cubicBezTo>
                  <a:cubicBezTo>
                    <a:pt x="10562" y="1479"/>
                    <a:pt x="10562" y="1584"/>
                    <a:pt x="10541" y="1690"/>
                  </a:cubicBezTo>
                  <a:cubicBezTo>
                    <a:pt x="10541" y="1753"/>
                    <a:pt x="10520" y="1817"/>
                    <a:pt x="10520" y="1859"/>
                  </a:cubicBezTo>
                  <a:cubicBezTo>
                    <a:pt x="10499" y="1965"/>
                    <a:pt x="10478" y="2070"/>
                    <a:pt x="10456" y="2155"/>
                  </a:cubicBezTo>
                  <a:cubicBezTo>
                    <a:pt x="10435" y="2218"/>
                    <a:pt x="10414" y="2281"/>
                    <a:pt x="10393" y="2345"/>
                  </a:cubicBezTo>
                  <a:cubicBezTo>
                    <a:pt x="10372" y="2429"/>
                    <a:pt x="10351" y="2493"/>
                    <a:pt x="10309" y="2577"/>
                  </a:cubicBezTo>
                  <a:cubicBezTo>
                    <a:pt x="10287" y="2641"/>
                    <a:pt x="10266" y="2704"/>
                    <a:pt x="10224" y="2767"/>
                  </a:cubicBezTo>
                  <a:cubicBezTo>
                    <a:pt x="10203" y="2852"/>
                    <a:pt x="10161" y="2936"/>
                    <a:pt x="10118" y="3021"/>
                  </a:cubicBezTo>
                  <a:cubicBezTo>
                    <a:pt x="10076" y="3084"/>
                    <a:pt x="10055" y="3147"/>
                    <a:pt x="10013" y="3211"/>
                  </a:cubicBezTo>
                  <a:cubicBezTo>
                    <a:pt x="9971" y="3274"/>
                    <a:pt x="9928" y="3359"/>
                    <a:pt x="9886" y="3443"/>
                  </a:cubicBezTo>
                  <a:cubicBezTo>
                    <a:pt x="9844" y="3485"/>
                    <a:pt x="9802" y="3549"/>
                    <a:pt x="9759" y="3612"/>
                  </a:cubicBezTo>
                  <a:cubicBezTo>
                    <a:pt x="9696" y="3697"/>
                    <a:pt x="9654" y="3781"/>
                    <a:pt x="9590" y="3845"/>
                  </a:cubicBezTo>
                  <a:cubicBezTo>
                    <a:pt x="9548" y="3908"/>
                    <a:pt x="9506" y="3971"/>
                    <a:pt x="9464" y="4014"/>
                  </a:cubicBezTo>
                  <a:cubicBezTo>
                    <a:pt x="9337" y="4161"/>
                    <a:pt x="9210" y="4309"/>
                    <a:pt x="9083" y="4436"/>
                  </a:cubicBezTo>
                  <a:cubicBezTo>
                    <a:pt x="9062" y="4436"/>
                    <a:pt x="9062" y="4457"/>
                    <a:pt x="9062" y="4457"/>
                  </a:cubicBezTo>
                  <a:cubicBezTo>
                    <a:pt x="8936" y="4584"/>
                    <a:pt x="8788" y="4711"/>
                    <a:pt x="8661" y="4837"/>
                  </a:cubicBezTo>
                  <a:cubicBezTo>
                    <a:pt x="8619" y="4859"/>
                    <a:pt x="8576" y="4901"/>
                    <a:pt x="8555" y="4922"/>
                  </a:cubicBezTo>
                  <a:cubicBezTo>
                    <a:pt x="8365" y="5070"/>
                    <a:pt x="8175" y="5218"/>
                    <a:pt x="7964" y="5344"/>
                  </a:cubicBezTo>
                  <a:cubicBezTo>
                    <a:pt x="7943" y="5365"/>
                    <a:pt x="7900" y="5387"/>
                    <a:pt x="7879" y="5408"/>
                  </a:cubicBezTo>
                  <a:cubicBezTo>
                    <a:pt x="7689" y="5534"/>
                    <a:pt x="7478" y="5661"/>
                    <a:pt x="7267" y="5767"/>
                  </a:cubicBezTo>
                  <a:cubicBezTo>
                    <a:pt x="7119" y="5851"/>
                    <a:pt x="6971" y="5936"/>
                    <a:pt x="6823" y="5999"/>
                  </a:cubicBezTo>
                  <a:cubicBezTo>
                    <a:pt x="6696" y="6063"/>
                    <a:pt x="6549" y="6105"/>
                    <a:pt x="6422" y="6168"/>
                  </a:cubicBezTo>
                  <a:cubicBezTo>
                    <a:pt x="6189" y="6253"/>
                    <a:pt x="5957" y="6337"/>
                    <a:pt x="5725" y="6401"/>
                  </a:cubicBezTo>
                  <a:cubicBezTo>
                    <a:pt x="5556" y="6443"/>
                    <a:pt x="5408" y="6485"/>
                    <a:pt x="5239" y="6527"/>
                  </a:cubicBezTo>
                  <a:cubicBezTo>
                    <a:pt x="5175" y="6527"/>
                    <a:pt x="5133" y="6548"/>
                    <a:pt x="5091" y="6548"/>
                  </a:cubicBezTo>
                  <a:cubicBezTo>
                    <a:pt x="4964" y="6570"/>
                    <a:pt x="4859" y="6591"/>
                    <a:pt x="4732" y="6612"/>
                  </a:cubicBezTo>
                  <a:cubicBezTo>
                    <a:pt x="4690" y="6612"/>
                    <a:pt x="4626" y="6633"/>
                    <a:pt x="4584" y="6633"/>
                  </a:cubicBezTo>
                  <a:cubicBezTo>
                    <a:pt x="4478" y="6654"/>
                    <a:pt x="4352" y="6654"/>
                    <a:pt x="4246" y="6675"/>
                  </a:cubicBezTo>
                  <a:lnTo>
                    <a:pt x="3633" y="6675"/>
                  </a:lnTo>
                  <a:cubicBezTo>
                    <a:pt x="3486" y="6675"/>
                    <a:pt x="3338" y="6675"/>
                    <a:pt x="3190" y="6654"/>
                  </a:cubicBezTo>
                  <a:cubicBezTo>
                    <a:pt x="3148" y="6654"/>
                    <a:pt x="3105" y="6654"/>
                    <a:pt x="3084" y="6633"/>
                  </a:cubicBezTo>
                  <a:cubicBezTo>
                    <a:pt x="2957" y="6633"/>
                    <a:pt x="2852" y="6612"/>
                    <a:pt x="2746" y="6591"/>
                  </a:cubicBezTo>
                  <a:cubicBezTo>
                    <a:pt x="2704" y="6591"/>
                    <a:pt x="2662" y="6570"/>
                    <a:pt x="2619" y="6570"/>
                  </a:cubicBezTo>
                  <a:cubicBezTo>
                    <a:pt x="2514" y="6548"/>
                    <a:pt x="2408" y="6527"/>
                    <a:pt x="2303" y="6485"/>
                  </a:cubicBezTo>
                  <a:cubicBezTo>
                    <a:pt x="2282" y="6485"/>
                    <a:pt x="2239" y="6485"/>
                    <a:pt x="2218" y="6464"/>
                  </a:cubicBezTo>
                  <a:cubicBezTo>
                    <a:pt x="2070" y="6422"/>
                    <a:pt x="1944" y="6379"/>
                    <a:pt x="1817" y="6337"/>
                  </a:cubicBezTo>
                  <a:cubicBezTo>
                    <a:pt x="1796" y="6316"/>
                    <a:pt x="1775" y="6316"/>
                    <a:pt x="1753" y="6295"/>
                  </a:cubicBezTo>
                  <a:cubicBezTo>
                    <a:pt x="1648" y="6253"/>
                    <a:pt x="1563" y="6210"/>
                    <a:pt x="1458" y="6168"/>
                  </a:cubicBezTo>
                  <a:cubicBezTo>
                    <a:pt x="1437" y="6147"/>
                    <a:pt x="1394" y="6126"/>
                    <a:pt x="1352" y="6105"/>
                  </a:cubicBezTo>
                  <a:cubicBezTo>
                    <a:pt x="1268" y="6063"/>
                    <a:pt x="1183" y="6020"/>
                    <a:pt x="1120" y="5957"/>
                  </a:cubicBezTo>
                  <a:cubicBezTo>
                    <a:pt x="1077" y="5957"/>
                    <a:pt x="1056" y="5936"/>
                    <a:pt x="1035" y="5915"/>
                  </a:cubicBezTo>
                  <a:cubicBezTo>
                    <a:pt x="930" y="5830"/>
                    <a:pt x="824" y="5767"/>
                    <a:pt x="739" y="5682"/>
                  </a:cubicBezTo>
                  <a:cubicBezTo>
                    <a:pt x="718" y="5661"/>
                    <a:pt x="697" y="5640"/>
                    <a:pt x="697" y="5640"/>
                  </a:cubicBezTo>
                  <a:cubicBezTo>
                    <a:pt x="613" y="5577"/>
                    <a:pt x="549" y="5492"/>
                    <a:pt x="465" y="5408"/>
                  </a:cubicBezTo>
                  <a:cubicBezTo>
                    <a:pt x="444" y="5387"/>
                    <a:pt x="423" y="5344"/>
                    <a:pt x="401" y="5323"/>
                  </a:cubicBezTo>
                  <a:cubicBezTo>
                    <a:pt x="338" y="5260"/>
                    <a:pt x="296" y="5175"/>
                    <a:pt x="232" y="5112"/>
                  </a:cubicBezTo>
                  <a:cubicBezTo>
                    <a:pt x="211" y="5070"/>
                    <a:pt x="190" y="5049"/>
                    <a:pt x="169" y="5006"/>
                  </a:cubicBezTo>
                  <a:cubicBezTo>
                    <a:pt x="137" y="4963"/>
                    <a:pt x="104" y="4909"/>
                    <a:pt x="75" y="4852"/>
                  </a:cubicBezTo>
                  <a:lnTo>
                    <a:pt x="75" y="4852"/>
                  </a:lnTo>
                  <a:lnTo>
                    <a:pt x="824" y="6485"/>
                  </a:lnTo>
                  <a:cubicBezTo>
                    <a:pt x="866" y="6612"/>
                    <a:pt x="930" y="6717"/>
                    <a:pt x="993" y="6823"/>
                  </a:cubicBezTo>
                  <a:cubicBezTo>
                    <a:pt x="1014" y="6844"/>
                    <a:pt x="1035" y="6886"/>
                    <a:pt x="1056" y="6908"/>
                  </a:cubicBezTo>
                  <a:cubicBezTo>
                    <a:pt x="1099" y="6992"/>
                    <a:pt x="1162" y="7055"/>
                    <a:pt x="1225" y="7119"/>
                  </a:cubicBezTo>
                  <a:cubicBezTo>
                    <a:pt x="1246" y="7161"/>
                    <a:pt x="1268" y="7182"/>
                    <a:pt x="1289" y="7203"/>
                  </a:cubicBezTo>
                  <a:cubicBezTo>
                    <a:pt x="1352" y="7288"/>
                    <a:pt x="1437" y="7372"/>
                    <a:pt x="1500" y="7436"/>
                  </a:cubicBezTo>
                  <a:cubicBezTo>
                    <a:pt x="1521" y="7457"/>
                    <a:pt x="1542" y="7457"/>
                    <a:pt x="1542" y="7478"/>
                  </a:cubicBezTo>
                  <a:cubicBezTo>
                    <a:pt x="1648" y="7562"/>
                    <a:pt x="1732" y="7626"/>
                    <a:pt x="1838" y="7710"/>
                  </a:cubicBezTo>
                  <a:cubicBezTo>
                    <a:pt x="1880" y="7731"/>
                    <a:pt x="1901" y="7753"/>
                    <a:pt x="1922" y="7774"/>
                  </a:cubicBezTo>
                  <a:cubicBezTo>
                    <a:pt x="2007" y="7816"/>
                    <a:pt x="2091" y="7858"/>
                    <a:pt x="2176" y="7922"/>
                  </a:cubicBezTo>
                  <a:cubicBezTo>
                    <a:pt x="2218" y="7943"/>
                    <a:pt x="2239" y="7964"/>
                    <a:pt x="2282" y="7964"/>
                  </a:cubicBezTo>
                  <a:cubicBezTo>
                    <a:pt x="2366" y="8027"/>
                    <a:pt x="2472" y="8069"/>
                    <a:pt x="2556" y="8112"/>
                  </a:cubicBezTo>
                  <a:cubicBezTo>
                    <a:pt x="2598" y="8112"/>
                    <a:pt x="2619" y="8133"/>
                    <a:pt x="2641" y="8133"/>
                  </a:cubicBezTo>
                  <a:cubicBezTo>
                    <a:pt x="2767" y="8196"/>
                    <a:pt x="2894" y="8238"/>
                    <a:pt x="3021" y="8259"/>
                  </a:cubicBezTo>
                  <a:cubicBezTo>
                    <a:pt x="3063" y="8281"/>
                    <a:pt x="3084" y="8281"/>
                    <a:pt x="3126" y="8302"/>
                  </a:cubicBezTo>
                  <a:cubicBezTo>
                    <a:pt x="3232" y="8323"/>
                    <a:pt x="3338" y="8344"/>
                    <a:pt x="3443" y="8365"/>
                  </a:cubicBezTo>
                  <a:cubicBezTo>
                    <a:pt x="3486" y="8386"/>
                    <a:pt x="3528" y="8386"/>
                    <a:pt x="3570" y="8386"/>
                  </a:cubicBezTo>
                  <a:cubicBezTo>
                    <a:pt x="3676" y="8407"/>
                    <a:pt x="3781" y="8428"/>
                    <a:pt x="3887" y="8450"/>
                  </a:cubicBezTo>
                  <a:lnTo>
                    <a:pt x="4014" y="8450"/>
                  </a:lnTo>
                  <a:cubicBezTo>
                    <a:pt x="4162" y="8471"/>
                    <a:pt x="4309" y="8471"/>
                    <a:pt x="4457" y="8492"/>
                  </a:cubicBezTo>
                  <a:lnTo>
                    <a:pt x="4542" y="8492"/>
                  </a:lnTo>
                  <a:cubicBezTo>
                    <a:pt x="4669" y="8492"/>
                    <a:pt x="4795" y="8492"/>
                    <a:pt x="4922" y="8471"/>
                  </a:cubicBezTo>
                  <a:lnTo>
                    <a:pt x="5070" y="8471"/>
                  </a:lnTo>
                  <a:cubicBezTo>
                    <a:pt x="5175" y="8450"/>
                    <a:pt x="5281" y="8450"/>
                    <a:pt x="5408" y="8428"/>
                  </a:cubicBezTo>
                  <a:cubicBezTo>
                    <a:pt x="5450" y="8428"/>
                    <a:pt x="5492" y="8428"/>
                    <a:pt x="5556" y="8407"/>
                  </a:cubicBezTo>
                  <a:lnTo>
                    <a:pt x="5619" y="8407"/>
                  </a:lnTo>
                  <a:cubicBezTo>
                    <a:pt x="5704" y="8386"/>
                    <a:pt x="5809" y="8365"/>
                    <a:pt x="5915" y="8344"/>
                  </a:cubicBezTo>
                  <a:cubicBezTo>
                    <a:pt x="5957" y="8344"/>
                    <a:pt x="5999" y="8344"/>
                    <a:pt x="6042" y="8323"/>
                  </a:cubicBezTo>
                  <a:cubicBezTo>
                    <a:pt x="6211" y="8281"/>
                    <a:pt x="6380" y="8238"/>
                    <a:pt x="6549" y="8196"/>
                  </a:cubicBezTo>
                  <a:cubicBezTo>
                    <a:pt x="6781" y="8133"/>
                    <a:pt x="7013" y="8048"/>
                    <a:pt x="7246" y="7964"/>
                  </a:cubicBezTo>
                  <a:cubicBezTo>
                    <a:pt x="7267" y="7943"/>
                    <a:pt x="7288" y="7943"/>
                    <a:pt x="7309" y="7943"/>
                  </a:cubicBezTo>
                  <a:cubicBezTo>
                    <a:pt x="7436" y="7900"/>
                    <a:pt x="7541" y="7837"/>
                    <a:pt x="7647" y="7795"/>
                  </a:cubicBezTo>
                  <a:cubicBezTo>
                    <a:pt x="7774" y="7731"/>
                    <a:pt x="7900" y="7668"/>
                    <a:pt x="8027" y="7605"/>
                  </a:cubicBezTo>
                  <a:cubicBezTo>
                    <a:pt x="8048" y="7584"/>
                    <a:pt x="8069" y="7584"/>
                    <a:pt x="8091" y="7584"/>
                  </a:cubicBezTo>
                  <a:cubicBezTo>
                    <a:pt x="8302" y="7457"/>
                    <a:pt x="8492" y="7351"/>
                    <a:pt x="8682" y="7224"/>
                  </a:cubicBezTo>
                  <a:cubicBezTo>
                    <a:pt x="8703" y="7203"/>
                    <a:pt x="8724" y="7203"/>
                    <a:pt x="8724" y="7203"/>
                  </a:cubicBezTo>
                  <a:cubicBezTo>
                    <a:pt x="8745" y="7182"/>
                    <a:pt x="8767" y="7161"/>
                    <a:pt x="8788" y="7140"/>
                  </a:cubicBezTo>
                  <a:cubicBezTo>
                    <a:pt x="8999" y="7013"/>
                    <a:pt x="9189" y="6865"/>
                    <a:pt x="9358" y="6717"/>
                  </a:cubicBezTo>
                  <a:cubicBezTo>
                    <a:pt x="9379" y="6696"/>
                    <a:pt x="9421" y="6696"/>
                    <a:pt x="9443" y="6675"/>
                  </a:cubicBezTo>
                  <a:cubicBezTo>
                    <a:pt x="9443" y="6654"/>
                    <a:pt x="9464" y="6654"/>
                    <a:pt x="9464" y="6633"/>
                  </a:cubicBezTo>
                  <a:cubicBezTo>
                    <a:pt x="9612" y="6506"/>
                    <a:pt x="9738" y="6379"/>
                    <a:pt x="9886" y="6253"/>
                  </a:cubicBezTo>
                  <a:cubicBezTo>
                    <a:pt x="9886" y="6253"/>
                    <a:pt x="9886" y="6253"/>
                    <a:pt x="9886" y="6232"/>
                  </a:cubicBezTo>
                  <a:cubicBezTo>
                    <a:pt x="10034" y="6105"/>
                    <a:pt x="10161" y="5957"/>
                    <a:pt x="10266" y="5830"/>
                  </a:cubicBezTo>
                  <a:cubicBezTo>
                    <a:pt x="10287" y="5809"/>
                    <a:pt x="10287" y="5809"/>
                    <a:pt x="10309" y="5788"/>
                  </a:cubicBezTo>
                  <a:cubicBezTo>
                    <a:pt x="10330" y="5746"/>
                    <a:pt x="10372" y="5703"/>
                    <a:pt x="10393" y="5661"/>
                  </a:cubicBezTo>
                  <a:cubicBezTo>
                    <a:pt x="10456" y="5577"/>
                    <a:pt x="10520" y="5492"/>
                    <a:pt x="10583" y="5429"/>
                  </a:cubicBezTo>
                  <a:cubicBezTo>
                    <a:pt x="10625" y="5365"/>
                    <a:pt x="10647" y="5302"/>
                    <a:pt x="10689" y="5239"/>
                  </a:cubicBezTo>
                  <a:cubicBezTo>
                    <a:pt x="10752" y="5154"/>
                    <a:pt x="10794" y="5070"/>
                    <a:pt x="10837" y="5006"/>
                  </a:cubicBezTo>
                  <a:cubicBezTo>
                    <a:pt x="10879" y="4943"/>
                    <a:pt x="10900" y="4880"/>
                    <a:pt x="10942" y="4816"/>
                  </a:cubicBezTo>
                  <a:cubicBezTo>
                    <a:pt x="10985" y="4732"/>
                    <a:pt x="11006" y="4647"/>
                    <a:pt x="11048" y="4584"/>
                  </a:cubicBezTo>
                  <a:cubicBezTo>
                    <a:pt x="11069" y="4521"/>
                    <a:pt x="11111" y="4436"/>
                    <a:pt x="11132" y="4373"/>
                  </a:cubicBezTo>
                  <a:cubicBezTo>
                    <a:pt x="11154" y="4309"/>
                    <a:pt x="11196" y="4225"/>
                    <a:pt x="11217" y="4140"/>
                  </a:cubicBezTo>
                  <a:cubicBezTo>
                    <a:pt x="11217" y="4119"/>
                    <a:pt x="11238" y="4077"/>
                    <a:pt x="11238" y="4056"/>
                  </a:cubicBezTo>
                  <a:cubicBezTo>
                    <a:pt x="11259" y="4035"/>
                    <a:pt x="11259" y="3992"/>
                    <a:pt x="11259" y="3950"/>
                  </a:cubicBezTo>
                  <a:cubicBezTo>
                    <a:pt x="11301" y="3866"/>
                    <a:pt x="11323" y="3760"/>
                    <a:pt x="11344" y="3676"/>
                  </a:cubicBezTo>
                  <a:cubicBezTo>
                    <a:pt x="11344" y="3612"/>
                    <a:pt x="11365" y="3549"/>
                    <a:pt x="11365" y="3485"/>
                  </a:cubicBezTo>
                  <a:cubicBezTo>
                    <a:pt x="11386" y="3380"/>
                    <a:pt x="11386" y="3295"/>
                    <a:pt x="11386" y="3190"/>
                  </a:cubicBezTo>
                  <a:cubicBezTo>
                    <a:pt x="11386" y="3147"/>
                    <a:pt x="11407" y="3105"/>
                    <a:pt x="11407" y="3063"/>
                  </a:cubicBezTo>
                  <a:cubicBezTo>
                    <a:pt x="11407" y="3042"/>
                    <a:pt x="11407" y="3042"/>
                    <a:pt x="11407" y="3021"/>
                  </a:cubicBezTo>
                  <a:cubicBezTo>
                    <a:pt x="11407" y="2978"/>
                    <a:pt x="11407" y="2957"/>
                    <a:pt x="11386" y="2915"/>
                  </a:cubicBezTo>
                  <a:cubicBezTo>
                    <a:pt x="11386" y="2831"/>
                    <a:pt x="11386" y="2725"/>
                    <a:pt x="11386" y="2641"/>
                  </a:cubicBezTo>
                  <a:cubicBezTo>
                    <a:pt x="11365" y="2598"/>
                    <a:pt x="11365" y="2556"/>
                    <a:pt x="11365" y="2514"/>
                  </a:cubicBezTo>
                  <a:cubicBezTo>
                    <a:pt x="11344" y="2493"/>
                    <a:pt x="11344" y="2450"/>
                    <a:pt x="11344" y="2408"/>
                  </a:cubicBezTo>
                  <a:cubicBezTo>
                    <a:pt x="11323" y="2345"/>
                    <a:pt x="11301" y="2303"/>
                    <a:pt x="11301" y="2239"/>
                  </a:cubicBezTo>
                  <a:cubicBezTo>
                    <a:pt x="11280" y="2218"/>
                    <a:pt x="11280" y="2197"/>
                    <a:pt x="11280" y="2176"/>
                  </a:cubicBezTo>
                  <a:cubicBezTo>
                    <a:pt x="11238" y="2070"/>
                    <a:pt x="11217" y="1965"/>
                    <a:pt x="11175" y="1859"/>
                  </a:cubicBezTo>
                  <a:cubicBezTo>
                    <a:pt x="11154" y="1838"/>
                    <a:pt x="11154" y="1817"/>
                    <a:pt x="11132" y="1796"/>
                  </a:cubicBezTo>
                  <a:lnTo>
                    <a:pt x="10330" y="0"/>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1"/>
            <p:cNvSpPr/>
            <p:nvPr/>
          </p:nvSpPr>
          <p:spPr>
            <a:xfrm>
              <a:off x="4439725" y="3463450"/>
              <a:ext cx="303700" cy="217125"/>
            </a:xfrm>
            <a:custGeom>
              <a:avLst/>
              <a:gdLst/>
              <a:ahLst/>
              <a:cxnLst/>
              <a:rect l="l" t="t" r="r" b="b"/>
              <a:pathLst>
                <a:path w="12148" h="8685" extrusionOk="0">
                  <a:moveTo>
                    <a:pt x="7467" y="1"/>
                  </a:moveTo>
                  <a:cubicBezTo>
                    <a:pt x="6497" y="1"/>
                    <a:pt x="5444" y="224"/>
                    <a:pt x="4416" y="688"/>
                  </a:cubicBezTo>
                  <a:cubicBezTo>
                    <a:pt x="1564" y="1977"/>
                    <a:pt x="1" y="4681"/>
                    <a:pt x="909" y="6688"/>
                  </a:cubicBezTo>
                  <a:cubicBezTo>
                    <a:pt x="1490" y="7984"/>
                    <a:pt x="2951" y="8685"/>
                    <a:pt x="4675" y="8685"/>
                  </a:cubicBezTo>
                  <a:cubicBezTo>
                    <a:pt x="5648" y="8685"/>
                    <a:pt x="6704" y="8462"/>
                    <a:pt x="7732" y="7997"/>
                  </a:cubicBezTo>
                  <a:cubicBezTo>
                    <a:pt x="10584" y="6709"/>
                    <a:pt x="12147" y="4005"/>
                    <a:pt x="11239" y="1998"/>
                  </a:cubicBezTo>
                  <a:cubicBezTo>
                    <a:pt x="10644" y="701"/>
                    <a:pt x="9187" y="1"/>
                    <a:pt x="7467"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1"/>
            <p:cNvSpPr/>
            <p:nvPr/>
          </p:nvSpPr>
          <p:spPr>
            <a:xfrm>
              <a:off x="4479350" y="3498325"/>
              <a:ext cx="223925" cy="147375"/>
            </a:xfrm>
            <a:custGeom>
              <a:avLst/>
              <a:gdLst/>
              <a:ahLst/>
              <a:cxnLst/>
              <a:rect l="l" t="t" r="r" b="b"/>
              <a:pathLst>
                <a:path w="8957" h="5895" extrusionOk="0">
                  <a:moveTo>
                    <a:pt x="5879" y="1"/>
                  </a:moveTo>
                  <a:cubicBezTo>
                    <a:pt x="5096" y="1"/>
                    <a:pt x="4227" y="182"/>
                    <a:pt x="3401" y="561"/>
                  </a:cubicBezTo>
                  <a:cubicBezTo>
                    <a:pt x="1331" y="1511"/>
                    <a:pt x="0" y="3455"/>
                    <a:pt x="592" y="4722"/>
                  </a:cubicBezTo>
                  <a:cubicBezTo>
                    <a:pt x="934" y="5484"/>
                    <a:pt x="1911" y="5895"/>
                    <a:pt x="3089" y="5895"/>
                  </a:cubicBezTo>
                  <a:cubicBezTo>
                    <a:pt x="3871" y="5895"/>
                    <a:pt x="4743" y="5714"/>
                    <a:pt x="5577" y="5335"/>
                  </a:cubicBezTo>
                  <a:cubicBezTo>
                    <a:pt x="7647" y="4384"/>
                    <a:pt x="8957" y="2441"/>
                    <a:pt x="8386" y="1173"/>
                  </a:cubicBezTo>
                  <a:cubicBezTo>
                    <a:pt x="8043" y="411"/>
                    <a:pt x="7059" y="1"/>
                    <a:pt x="5879"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1"/>
            <p:cNvSpPr/>
            <p:nvPr/>
          </p:nvSpPr>
          <p:spPr>
            <a:xfrm>
              <a:off x="4485150" y="3512650"/>
              <a:ext cx="220250" cy="134800"/>
            </a:xfrm>
            <a:custGeom>
              <a:avLst/>
              <a:gdLst/>
              <a:ahLst/>
              <a:cxnLst/>
              <a:rect l="l" t="t" r="r" b="b"/>
              <a:pathLst>
                <a:path w="8810" h="5392" extrusionOk="0">
                  <a:moveTo>
                    <a:pt x="6187" y="1"/>
                  </a:moveTo>
                  <a:cubicBezTo>
                    <a:pt x="5358" y="1"/>
                    <a:pt x="4392" y="205"/>
                    <a:pt x="3465" y="621"/>
                  </a:cubicBezTo>
                  <a:cubicBezTo>
                    <a:pt x="1374" y="1572"/>
                    <a:pt x="0" y="3368"/>
                    <a:pt x="507" y="4466"/>
                  </a:cubicBezTo>
                  <a:cubicBezTo>
                    <a:pt x="777" y="5074"/>
                    <a:pt x="1590" y="5391"/>
                    <a:pt x="2618" y="5391"/>
                  </a:cubicBezTo>
                  <a:cubicBezTo>
                    <a:pt x="3445" y="5391"/>
                    <a:pt x="4412" y="5186"/>
                    <a:pt x="5345" y="4762"/>
                  </a:cubicBezTo>
                  <a:cubicBezTo>
                    <a:pt x="7415" y="3811"/>
                    <a:pt x="8809" y="2016"/>
                    <a:pt x="8302" y="917"/>
                  </a:cubicBezTo>
                  <a:cubicBezTo>
                    <a:pt x="8022" y="311"/>
                    <a:pt x="7208" y="1"/>
                    <a:pt x="6187"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1"/>
            <p:cNvSpPr/>
            <p:nvPr/>
          </p:nvSpPr>
          <p:spPr>
            <a:xfrm>
              <a:off x="4704300" y="3564625"/>
              <a:ext cx="285200" cy="154750"/>
            </a:xfrm>
            <a:custGeom>
              <a:avLst/>
              <a:gdLst/>
              <a:ahLst/>
              <a:cxnLst/>
              <a:rect l="l" t="t" r="r" b="b"/>
              <a:pathLst>
                <a:path w="11408" h="6190" extrusionOk="0">
                  <a:moveTo>
                    <a:pt x="11408" y="423"/>
                  </a:moveTo>
                  <a:lnTo>
                    <a:pt x="11403" y="531"/>
                  </a:lnTo>
                  <a:lnTo>
                    <a:pt x="11403" y="531"/>
                  </a:lnTo>
                  <a:cubicBezTo>
                    <a:pt x="11406" y="495"/>
                    <a:pt x="11408" y="459"/>
                    <a:pt x="11408" y="423"/>
                  </a:cubicBezTo>
                  <a:close/>
                  <a:moveTo>
                    <a:pt x="64" y="0"/>
                  </a:moveTo>
                  <a:lnTo>
                    <a:pt x="1" y="1965"/>
                  </a:lnTo>
                  <a:cubicBezTo>
                    <a:pt x="1" y="2091"/>
                    <a:pt x="1" y="2218"/>
                    <a:pt x="1" y="2345"/>
                  </a:cubicBezTo>
                  <a:cubicBezTo>
                    <a:pt x="22" y="2387"/>
                    <a:pt x="22" y="2429"/>
                    <a:pt x="22" y="2450"/>
                  </a:cubicBezTo>
                  <a:cubicBezTo>
                    <a:pt x="43" y="2556"/>
                    <a:pt x="43" y="2641"/>
                    <a:pt x="64" y="2725"/>
                  </a:cubicBezTo>
                  <a:cubicBezTo>
                    <a:pt x="85" y="2767"/>
                    <a:pt x="85" y="2788"/>
                    <a:pt x="107" y="2831"/>
                  </a:cubicBezTo>
                  <a:cubicBezTo>
                    <a:pt x="128" y="2936"/>
                    <a:pt x="149" y="3042"/>
                    <a:pt x="191" y="3126"/>
                  </a:cubicBezTo>
                  <a:cubicBezTo>
                    <a:pt x="191" y="3148"/>
                    <a:pt x="212" y="3169"/>
                    <a:pt x="212" y="3190"/>
                  </a:cubicBezTo>
                  <a:cubicBezTo>
                    <a:pt x="254" y="3295"/>
                    <a:pt x="318" y="3422"/>
                    <a:pt x="381" y="3528"/>
                  </a:cubicBezTo>
                  <a:cubicBezTo>
                    <a:pt x="381" y="3549"/>
                    <a:pt x="402" y="3591"/>
                    <a:pt x="423" y="3612"/>
                  </a:cubicBezTo>
                  <a:cubicBezTo>
                    <a:pt x="466" y="3697"/>
                    <a:pt x="529" y="3781"/>
                    <a:pt x="571" y="3866"/>
                  </a:cubicBezTo>
                  <a:cubicBezTo>
                    <a:pt x="592" y="3887"/>
                    <a:pt x="613" y="3929"/>
                    <a:pt x="656" y="3950"/>
                  </a:cubicBezTo>
                  <a:cubicBezTo>
                    <a:pt x="698" y="4035"/>
                    <a:pt x="761" y="4119"/>
                    <a:pt x="846" y="4204"/>
                  </a:cubicBezTo>
                  <a:cubicBezTo>
                    <a:pt x="867" y="4225"/>
                    <a:pt x="867" y="4246"/>
                    <a:pt x="888" y="4267"/>
                  </a:cubicBezTo>
                  <a:cubicBezTo>
                    <a:pt x="994" y="4373"/>
                    <a:pt x="1078" y="4457"/>
                    <a:pt x="1184" y="4563"/>
                  </a:cubicBezTo>
                  <a:cubicBezTo>
                    <a:pt x="1205" y="4584"/>
                    <a:pt x="1226" y="4605"/>
                    <a:pt x="1247" y="4626"/>
                  </a:cubicBezTo>
                  <a:cubicBezTo>
                    <a:pt x="1332" y="4690"/>
                    <a:pt x="1416" y="4753"/>
                    <a:pt x="1501" y="4837"/>
                  </a:cubicBezTo>
                  <a:cubicBezTo>
                    <a:pt x="1543" y="4859"/>
                    <a:pt x="1585" y="4880"/>
                    <a:pt x="1606" y="4922"/>
                  </a:cubicBezTo>
                  <a:cubicBezTo>
                    <a:pt x="1691" y="4985"/>
                    <a:pt x="1775" y="5028"/>
                    <a:pt x="1881" y="5091"/>
                  </a:cubicBezTo>
                  <a:cubicBezTo>
                    <a:pt x="1902" y="5112"/>
                    <a:pt x="1944" y="5133"/>
                    <a:pt x="1965" y="5154"/>
                  </a:cubicBezTo>
                  <a:cubicBezTo>
                    <a:pt x="2092" y="5239"/>
                    <a:pt x="2219" y="5323"/>
                    <a:pt x="2367" y="5387"/>
                  </a:cubicBezTo>
                  <a:cubicBezTo>
                    <a:pt x="2388" y="5387"/>
                    <a:pt x="2409" y="5408"/>
                    <a:pt x="2430" y="5429"/>
                  </a:cubicBezTo>
                  <a:cubicBezTo>
                    <a:pt x="2536" y="5471"/>
                    <a:pt x="2663" y="5535"/>
                    <a:pt x="2768" y="5577"/>
                  </a:cubicBezTo>
                  <a:cubicBezTo>
                    <a:pt x="2831" y="5598"/>
                    <a:pt x="2874" y="5619"/>
                    <a:pt x="2916" y="5640"/>
                  </a:cubicBezTo>
                  <a:cubicBezTo>
                    <a:pt x="3022" y="5682"/>
                    <a:pt x="3127" y="5725"/>
                    <a:pt x="3233" y="5767"/>
                  </a:cubicBezTo>
                  <a:cubicBezTo>
                    <a:pt x="3275" y="5788"/>
                    <a:pt x="3317" y="5788"/>
                    <a:pt x="3360" y="5809"/>
                  </a:cubicBezTo>
                  <a:cubicBezTo>
                    <a:pt x="3402" y="5809"/>
                    <a:pt x="3423" y="5830"/>
                    <a:pt x="3444" y="5830"/>
                  </a:cubicBezTo>
                  <a:cubicBezTo>
                    <a:pt x="3529" y="5873"/>
                    <a:pt x="3634" y="5894"/>
                    <a:pt x="3719" y="5915"/>
                  </a:cubicBezTo>
                  <a:cubicBezTo>
                    <a:pt x="3761" y="5936"/>
                    <a:pt x="3803" y="5936"/>
                    <a:pt x="3867" y="5957"/>
                  </a:cubicBezTo>
                  <a:cubicBezTo>
                    <a:pt x="4014" y="5999"/>
                    <a:pt x="4183" y="6041"/>
                    <a:pt x="4352" y="6063"/>
                  </a:cubicBezTo>
                  <a:lnTo>
                    <a:pt x="4374" y="6063"/>
                  </a:lnTo>
                  <a:cubicBezTo>
                    <a:pt x="4606" y="6105"/>
                    <a:pt x="4838" y="6147"/>
                    <a:pt x="5092" y="6168"/>
                  </a:cubicBezTo>
                  <a:lnTo>
                    <a:pt x="5176" y="6168"/>
                  </a:lnTo>
                  <a:cubicBezTo>
                    <a:pt x="5282" y="6189"/>
                    <a:pt x="5409" y="6189"/>
                    <a:pt x="5514" y="6189"/>
                  </a:cubicBezTo>
                  <a:lnTo>
                    <a:pt x="6021" y="6189"/>
                  </a:lnTo>
                  <a:cubicBezTo>
                    <a:pt x="6254" y="6189"/>
                    <a:pt x="6486" y="6168"/>
                    <a:pt x="6718" y="6147"/>
                  </a:cubicBezTo>
                  <a:lnTo>
                    <a:pt x="6761" y="6147"/>
                  </a:lnTo>
                  <a:cubicBezTo>
                    <a:pt x="6782" y="6147"/>
                    <a:pt x="6803" y="6126"/>
                    <a:pt x="6845" y="6126"/>
                  </a:cubicBezTo>
                  <a:cubicBezTo>
                    <a:pt x="7077" y="6105"/>
                    <a:pt x="7310" y="6063"/>
                    <a:pt x="7542" y="5999"/>
                  </a:cubicBezTo>
                  <a:cubicBezTo>
                    <a:pt x="7563" y="5999"/>
                    <a:pt x="7606" y="5999"/>
                    <a:pt x="7627" y="5978"/>
                  </a:cubicBezTo>
                  <a:lnTo>
                    <a:pt x="7669" y="5978"/>
                  </a:lnTo>
                  <a:cubicBezTo>
                    <a:pt x="7859" y="5936"/>
                    <a:pt x="8028" y="5873"/>
                    <a:pt x="8197" y="5809"/>
                  </a:cubicBezTo>
                  <a:lnTo>
                    <a:pt x="8239" y="5809"/>
                  </a:lnTo>
                  <a:cubicBezTo>
                    <a:pt x="8408" y="5746"/>
                    <a:pt x="8577" y="5682"/>
                    <a:pt x="8746" y="5598"/>
                  </a:cubicBezTo>
                  <a:cubicBezTo>
                    <a:pt x="8767" y="5598"/>
                    <a:pt x="8788" y="5598"/>
                    <a:pt x="8788" y="5577"/>
                  </a:cubicBezTo>
                  <a:cubicBezTo>
                    <a:pt x="8852" y="5556"/>
                    <a:pt x="8894" y="5535"/>
                    <a:pt x="8957" y="5513"/>
                  </a:cubicBezTo>
                  <a:cubicBezTo>
                    <a:pt x="9042" y="5471"/>
                    <a:pt x="9126" y="5429"/>
                    <a:pt x="9211" y="5387"/>
                  </a:cubicBezTo>
                  <a:cubicBezTo>
                    <a:pt x="9274" y="5344"/>
                    <a:pt x="9338" y="5302"/>
                    <a:pt x="9401" y="5260"/>
                  </a:cubicBezTo>
                  <a:cubicBezTo>
                    <a:pt x="9464" y="5218"/>
                    <a:pt x="9549" y="5175"/>
                    <a:pt x="9633" y="5112"/>
                  </a:cubicBezTo>
                  <a:cubicBezTo>
                    <a:pt x="9697" y="5070"/>
                    <a:pt x="9739" y="5028"/>
                    <a:pt x="9802" y="4985"/>
                  </a:cubicBezTo>
                  <a:cubicBezTo>
                    <a:pt x="9866" y="4943"/>
                    <a:pt x="9950" y="4880"/>
                    <a:pt x="10014" y="4837"/>
                  </a:cubicBezTo>
                  <a:cubicBezTo>
                    <a:pt x="10056" y="4795"/>
                    <a:pt x="10119" y="4753"/>
                    <a:pt x="10161" y="4690"/>
                  </a:cubicBezTo>
                  <a:cubicBezTo>
                    <a:pt x="10225" y="4647"/>
                    <a:pt x="10288" y="4584"/>
                    <a:pt x="10352" y="4521"/>
                  </a:cubicBezTo>
                  <a:cubicBezTo>
                    <a:pt x="10373" y="4499"/>
                    <a:pt x="10394" y="4478"/>
                    <a:pt x="10415" y="4457"/>
                  </a:cubicBezTo>
                  <a:cubicBezTo>
                    <a:pt x="10436" y="4436"/>
                    <a:pt x="10457" y="4415"/>
                    <a:pt x="10478" y="4373"/>
                  </a:cubicBezTo>
                  <a:cubicBezTo>
                    <a:pt x="10542" y="4309"/>
                    <a:pt x="10605" y="4225"/>
                    <a:pt x="10668" y="4140"/>
                  </a:cubicBezTo>
                  <a:cubicBezTo>
                    <a:pt x="10711" y="4098"/>
                    <a:pt x="10732" y="4056"/>
                    <a:pt x="10774" y="4014"/>
                  </a:cubicBezTo>
                  <a:cubicBezTo>
                    <a:pt x="10837" y="3929"/>
                    <a:pt x="10880" y="3823"/>
                    <a:pt x="10943" y="3739"/>
                  </a:cubicBezTo>
                  <a:cubicBezTo>
                    <a:pt x="10964" y="3718"/>
                    <a:pt x="10985" y="3676"/>
                    <a:pt x="11006" y="3633"/>
                  </a:cubicBezTo>
                  <a:cubicBezTo>
                    <a:pt x="11006" y="3633"/>
                    <a:pt x="11006" y="3612"/>
                    <a:pt x="11006" y="3612"/>
                  </a:cubicBezTo>
                  <a:cubicBezTo>
                    <a:pt x="11028" y="3570"/>
                    <a:pt x="11049" y="3528"/>
                    <a:pt x="11070" y="3507"/>
                  </a:cubicBezTo>
                  <a:cubicBezTo>
                    <a:pt x="11091" y="3422"/>
                    <a:pt x="11133" y="3338"/>
                    <a:pt x="11154" y="3253"/>
                  </a:cubicBezTo>
                  <a:cubicBezTo>
                    <a:pt x="11175" y="3211"/>
                    <a:pt x="11197" y="3169"/>
                    <a:pt x="11197" y="3126"/>
                  </a:cubicBezTo>
                  <a:cubicBezTo>
                    <a:pt x="11218" y="3105"/>
                    <a:pt x="11218" y="3063"/>
                    <a:pt x="11239" y="3042"/>
                  </a:cubicBezTo>
                  <a:cubicBezTo>
                    <a:pt x="11260" y="2979"/>
                    <a:pt x="11260" y="2915"/>
                    <a:pt x="11281" y="2852"/>
                  </a:cubicBezTo>
                  <a:cubicBezTo>
                    <a:pt x="11281" y="2831"/>
                    <a:pt x="11281" y="2810"/>
                    <a:pt x="11281" y="2788"/>
                  </a:cubicBezTo>
                  <a:cubicBezTo>
                    <a:pt x="11302" y="2683"/>
                    <a:pt x="11323" y="2577"/>
                    <a:pt x="11323" y="2472"/>
                  </a:cubicBezTo>
                  <a:cubicBezTo>
                    <a:pt x="11323" y="2450"/>
                    <a:pt x="11323" y="2408"/>
                    <a:pt x="11323" y="2387"/>
                  </a:cubicBezTo>
                  <a:lnTo>
                    <a:pt x="11403" y="531"/>
                  </a:lnTo>
                  <a:lnTo>
                    <a:pt x="11403" y="531"/>
                  </a:lnTo>
                  <a:cubicBezTo>
                    <a:pt x="11396" y="622"/>
                    <a:pt x="11381" y="712"/>
                    <a:pt x="11366" y="803"/>
                  </a:cubicBezTo>
                  <a:cubicBezTo>
                    <a:pt x="11366" y="824"/>
                    <a:pt x="11344" y="845"/>
                    <a:pt x="11344" y="866"/>
                  </a:cubicBezTo>
                  <a:cubicBezTo>
                    <a:pt x="11323" y="972"/>
                    <a:pt x="11302" y="1056"/>
                    <a:pt x="11281" y="1162"/>
                  </a:cubicBezTo>
                  <a:cubicBezTo>
                    <a:pt x="11260" y="1204"/>
                    <a:pt x="11239" y="1246"/>
                    <a:pt x="11239" y="1289"/>
                  </a:cubicBezTo>
                  <a:cubicBezTo>
                    <a:pt x="11197" y="1352"/>
                    <a:pt x="11175" y="1436"/>
                    <a:pt x="11133" y="1521"/>
                  </a:cubicBezTo>
                  <a:cubicBezTo>
                    <a:pt x="11112" y="1563"/>
                    <a:pt x="11112" y="1584"/>
                    <a:pt x="11091" y="1627"/>
                  </a:cubicBezTo>
                  <a:cubicBezTo>
                    <a:pt x="11070" y="1669"/>
                    <a:pt x="11028" y="1711"/>
                    <a:pt x="11006" y="1774"/>
                  </a:cubicBezTo>
                  <a:cubicBezTo>
                    <a:pt x="10964" y="1859"/>
                    <a:pt x="10901" y="1943"/>
                    <a:pt x="10837" y="2028"/>
                  </a:cubicBezTo>
                  <a:cubicBezTo>
                    <a:pt x="10816" y="2091"/>
                    <a:pt x="10774" y="2134"/>
                    <a:pt x="10753" y="2176"/>
                  </a:cubicBezTo>
                  <a:cubicBezTo>
                    <a:pt x="10690" y="2260"/>
                    <a:pt x="10626" y="2324"/>
                    <a:pt x="10542" y="2408"/>
                  </a:cubicBezTo>
                  <a:cubicBezTo>
                    <a:pt x="10499" y="2450"/>
                    <a:pt x="10457" y="2493"/>
                    <a:pt x="10415" y="2556"/>
                  </a:cubicBezTo>
                  <a:cubicBezTo>
                    <a:pt x="10373" y="2598"/>
                    <a:pt x="10309" y="2662"/>
                    <a:pt x="10246" y="2725"/>
                  </a:cubicBezTo>
                  <a:cubicBezTo>
                    <a:pt x="10183" y="2767"/>
                    <a:pt x="10140" y="2810"/>
                    <a:pt x="10077" y="2852"/>
                  </a:cubicBezTo>
                  <a:cubicBezTo>
                    <a:pt x="10014" y="2915"/>
                    <a:pt x="9950" y="2957"/>
                    <a:pt x="9866" y="3021"/>
                  </a:cubicBezTo>
                  <a:cubicBezTo>
                    <a:pt x="9824" y="3063"/>
                    <a:pt x="9760" y="3105"/>
                    <a:pt x="9697" y="3148"/>
                  </a:cubicBezTo>
                  <a:cubicBezTo>
                    <a:pt x="9633" y="3190"/>
                    <a:pt x="9549" y="3253"/>
                    <a:pt x="9464" y="3295"/>
                  </a:cubicBezTo>
                  <a:cubicBezTo>
                    <a:pt x="9401" y="3338"/>
                    <a:pt x="9338" y="3359"/>
                    <a:pt x="9274" y="3401"/>
                  </a:cubicBezTo>
                  <a:cubicBezTo>
                    <a:pt x="9190" y="3443"/>
                    <a:pt x="9105" y="3485"/>
                    <a:pt x="9021" y="3528"/>
                  </a:cubicBezTo>
                  <a:cubicBezTo>
                    <a:pt x="8957" y="3570"/>
                    <a:pt x="8894" y="3591"/>
                    <a:pt x="8831" y="3633"/>
                  </a:cubicBezTo>
                  <a:cubicBezTo>
                    <a:pt x="8662" y="3697"/>
                    <a:pt x="8493" y="3760"/>
                    <a:pt x="8303" y="3823"/>
                  </a:cubicBezTo>
                  <a:cubicBezTo>
                    <a:pt x="8303" y="3845"/>
                    <a:pt x="8281" y="3845"/>
                    <a:pt x="8281" y="3845"/>
                  </a:cubicBezTo>
                  <a:cubicBezTo>
                    <a:pt x="8112" y="3908"/>
                    <a:pt x="7922" y="3950"/>
                    <a:pt x="7753" y="3992"/>
                  </a:cubicBezTo>
                  <a:cubicBezTo>
                    <a:pt x="7711" y="4014"/>
                    <a:pt x="7648" y="4014"/>
                    <a:pt x="7606" y="4035"/>
                  </a:cubicBezTo>
                  <a:cubicBezTo>
                    <a:pt x="7394" y="4077"/>
                    <a:pt x="7141" y="4119"/>
                    <a:pt x="6908" y="4161"/>
                  </a:cubicBezTo>
                  <a:lnTo>
                    <a:pt x="6782" y="4161"/>
                  </a:lnTo>
                  <a:cubicBezTo>
                    <a:pt x="6570" y="4204"/>
                    <a:pt x="6317" y="4204"/>
                    <a:pt x="6085" y="4225"/>
                  </a:cubicBezTo>
                  <a:lnTo>
                    <a:pt x="5599" y="4225"/>
                  </a:lnTo>
                  <a:cubicBezTo>
                    <a:pt x="5451" y="4204"/>
                    <a:pt x="5303" y="4204"/>
                    <a:pt x="5155" y="4183"/>
                  </a:cubicBezTo>
                  <a:cubicBezTo>
                    <a:pt x="4923" y="4161"/>
                    <a:pt x="4669" y="4140"/>
                    <a:pt x="4437" y="4098"/>
                  </a:cubicBezTo>
                  <a:cubicBezTo>
                    <a:pt x="4268" y="4056"/>
                    <a:pt x="4099" y="4014"/>
                    <a:pt x="3930" y="3971"/>
                  </a:cubicBezTo>
                  <a:cubicBezTo>
                    <a:pt x="3888" y="3971"/>
                    <a:pt x="3845" y="3950"/>
                    <a:pt x="3803" y="3929"/>
                  </a:cubicBezTo>
                  <a:cubicBezTo>
                    <a:pt x="3676" y="3908"/>
                    <a:pt x="3550" y="3866"/>
                    <a:pt x="3444" y="3823"/>
                  </a:cubicBezTo>
                  <a:cubicBezTo>
                    <a:pt x="3402" y="3823"/>
                    <a:pt x="3360" y="3802"/>
                    <a:pt x="3317" y="3781"/>
                  </a:cubicBezTo>
                  <a:cubicBezTo>
                    <a:pt x="3191" y="3739"/>
                    <a:pt x="3085" y="3697"/>
                    <a:pt x="2979" y="3654"/>
                  </a:cubicBezTo>
                  <a:cubicBezTo>
                    <a:pt x="2937" y="3654"/>
                    <a:pt x="2895" y="3633"/>
                    <a:pt x="2853" y="3612"/>
                  </a:cubicBezTo>
                  <a:cubicBezTo>
                    <a:pt x="2726" y="3549"/>
                    <a:pt x="2620" y="3507"/>
                    <a:pt x="2515" y="3443"/>
                  </a:cubicBezTo>
                  <a:cubicBezTo>
                    <a:pt x="2472" y="3422"/>
                    <a:pt x="2451" y="3422"/>
                    <a:pt x="2430" y="3401"/>
                  </a:cubicBezTo>
                  <a:cubicBezTo>
                    <a:pt x="2303" y="3338"/>
                    <a:pt x="2177" y="3253"/>
                    <a:pt x="2050" y="3190"/>
                  </a:cubicBezTo>
                  <a:cubicBezTo>
                    <a:pt x="2008" y="3169"/>
                    <a:pt x="1987" y="3148"/>
                    <a:pt x="1944" y="3126"/>
                  </a:cubicBezTo>
                  <a:cubicBezTo>
                    <a:pt x="1860" y="3063"/>
                    <a:pt x="1775" y="3000"/>
                    <a:pt x="1691" y="2936"/>
                  </a:cubicBezTo>
                  <a:cubicBezTo>
                    <a:pt x="1649" y="2915"/>
                    <a:pt x="1606" y="2873"/>
                    <a:pt x="1585" y="2852"/>
                  </a:cubicBezTo>
                  <a:cubicBezTo>
                    <a:pt x="1501" y="2788"/>
                    <a:pt x="1416" y="2725"/>
                    <a:pt x="1332" y="2641"/>
                  </a:cubicBezTo>
                  <a:cubicBezTo>
                    <a:pt x="1311" y="2619"/>
                    <a:pt x="1268" y="2598"/>
                    <a:pt x="1247" y="2577"/>
                  </a:cubicBezTo>
                  <a:cubicBezTo>
                    <a:pt x="1163" y="2493"/>
                    <a:pt x="1057" y="2387"/>
                    <a:pt x="973" y="2281"/>
                  </a:cubicBezTo>
                  <a:cubicBezTo>
                    <a:pt x="951" y="2260"/>
                    <a:pt x="930" y="2239"/>
                    <a:pt x="909" y="2218"/>
                  </a:cubicBezTo>
                  <a:cubicBezTo>
                    <a:pt x="846" y="2134"/>
                    <a:pt x="782" y="2070"/>
                    <a:pt x="719" y="1986"/>
                  </a:cubicBezTo>
                  <a:cubicBezTo>
                    <a:pt x="698" y="1943"/>
                    <a:pt x="677" y="1922"/>
                    <a:pt x="656" y="1880"/>
                  </a:cubicBezTo>
                  <a:cubicBezTo>
                    <a:pt x="592" y="1796"/>
                    <a:pt x="550" y="1711"/>
                    <a:pt x="508" y="1648"/>
                  </a:cubicBezTo>
                  <a:cubicBezTo>
                    <a:pt x="487" y="1605"/>
                    <a:pt x="466" y="1584"/>
                    <a:pt x="444" y="1542"/>
                  </a:cubicBezTo>
                  <a:cubicBezTo>
                    <a:pt x="381" y="1436"/>
                    <a:pt x="339" y="1331"/>
                    <a:pt x="275" y="1204"/>
                  </a:cubicBezTo>
                  <a:cubicBezTo>
                    <a:pt x="275" y="1183"/>
                    <a:pt x="275" y="1183"/>
                    <a:pt x="275" y="1162"/>
                  </a:cubicBezTo>
                  <a:cubicBezTo>
                    <a:pt x="233" y="1056"/>
                    <a:pt x="191" y="951"/>
                    <a:pt x="170" y="866"/>
                  </a:cubicBezTo>
                  <a:cubicBezTo>
                    <a:pt x="170" y="824"/>
                    <a:pt x="149" y="782"/>
                    <a:pt x="149" y="739"/>
                  </a:cubicBezTo>
                  <a:cubicBezTo>
                    <a:pt x="128" y="655"/>
                    <a:pt x="107" y="570"/>
                    <a:pt x="85" y="486"/>
                  </a:cubicBezTo>
                  <a:cubicBezTo>
                    <a:pt x="85" y="444"/>
                    <a:pt x="85" y="401"/>
                    <a:pt x="85" y="380"/>
                  </a:cubicBezTo>
                  <a:cubicBezTo>
                    <a:pt x="64" y="254"/>
                    <a:pt x="64" y="127"/>
                    <a:pt x="64"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1"/>
            <p:cNvSpPr/>
            <p:nvPr/>
          </p:nvSpPr>
          <p:spPr>
            <a:xfrm>
              <a:off x="4703775" y="3469450"/>
              <a:ext cx="287850" cy="200925"/>
            </a:xfrm>
            <a:custGeom>
              <a:avLst/>
              <a:gdLst/>
              <a:ahLst/>
              <a:cxnLst/>
              <a:rect l="l" t="t" r="r" b="b"/>
              <a:pathLst>
                <a:path w="11514" h="8037" extrusionOk="0">
                  <a:moveTo>
                    <a:pt x="5636" y="0"/>
                  </a:moveTo>
                  <a:cubicBezTo>
                    <a:pt x="2616" y="0"/>
                    <a:pt x="167" y="1655"/>
                    <a:pt x="85" y="3807"/>
                  </a:cubicBezTo>
                  <a:cubicBezTo>
                    <a:pt x="1" y="6025"/>
                    <a:pt x="2472" y="7905"/>
                    <a:pt x="5620" y="8032"/>
                  </a:cubicBezTo>
                  <a:cubicBezTo>
                    <a:pt x="5712" y="8035"/>
                    <a:pt x="5803" y="8036"/>
                    <a:pt x="5894" y="8036"/>
                  </a:cubicBezTo>
                  <a:cubicBezTo>
                    <a:pt x="8897" y="8036"/>
                    <a:pt x="11347" y="6362"/>
                    <a:pt x="11429" y="4230"/>
                  </a:cubicBezTo>
                  <a:cubicBezTo>
                    <a:pt x="11513" y="2011"/>
                    <a:pt x="9042" y="131"/>
                    <a:pt x="5915" y="5"/>
                  </a:cubicBezTo>
                  <a:cubicBezTo>
                    <a:pt x="5822" y="2"/>
                    <a:pt x="5729" y="0"/>
                    <a:pt x="5636"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1"/>
            <p:cNvSpPr/>
            <p:nvPr/>
          </p:nvSpPr>
          <p:spPr>
            <a:xfrm>
              <a:off x="4739175" y="3504300"/>
              <a:ext cx="217050" cy="131200"/>
            </a:xfrm>
            <a:custGeom>
              <a:avLst/>
              <a:gdLst/>
              <a:ahLst/>
              <a:cxnLst/>
              <a:rect l="l" t="t" r="r" b="b"/>
              <a:pathLst>
                <a:path w="8682" h="5248" extrusionOk="0">
                  <a:moveTo>
                    <a:pt x="4198" y="0"/>
                  </a:moveTo>
                  <a:cubicBezTo>
                    <a:pt x="2014" y="0"/>
                    <a:pt x="104" y="1110"/>
                    <a:pt x="63" y="2455"/>
                  </a:cubicBezTo>
                  <a:cubicBezTo>
                    <a:pt x="0" y="3849"/>
                    <a:pt x="1965" y="5159"/>
                    <a:pt x="4246" y="5244"/>
                  </a:cubicBezTo>
                  <a:cubicBezTo>
                    <a:pt x="4324" y="5247"/>
                    <a:pt x="4403" y="5248"/>
                    <a:pt x="4480" y="5248"/>
                  </a:cubicBezTo>
                  <a:cubicBezTo>
                    <a:pt x="6666" y="5248"/>
                    <a:pt x="8578" y="4118"/>
                    <a:pt x="8619" y="2772"/>
                  </a:cubicBezTo>
                  <a:cubicBezTo>
                    <a:pt x="8682" y="1378"/>
                    <a:pt x="6717" y="89"/>
                    <a:pt x="4436" y="5"/>
                  </a:cubicBezTo>
                  <a:cubicBezTo>
                    <a:pt x="4356" y="2"/>
                    <a:pt x="4277" y="0"/>
                    <a:pt x="4198"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1"/>
            <p:cNvSpPr/>
            <p:nvPr/>
          </p:nvSpPr>
          <p:spPr>
            <a:xfrm>
              <a:off x="4739175" y="3521700"/>
              <a:ext cx="216525" cy="113825"/>
            </a:xfrm>
            <a:custGeom>
              <a:avLst/>
              <a:gdLst/>
              <a:ahLst/>
              <a:cxnLst/>
              <a:rect l="l" t="t" r="r" b="b"/>
              <a:pathLst>
                <a:path w="8661" h="4553" extrusionOk="0">
                  <a:moveTo>
                    <a:pt x="4143" y="1"/>
                  </a:moveTo>
                  <a:cubicBezTo>
                    <a:pt x="1973" y="1"/>
                    <a:pt x="83" y="962"/>
                    <a:pt x="42" y="2118"/>
                  </a:cubicBezTo>
                  <a:cubicBezTo>
                    <a:pt x="0" y="3322"/>
                    <a:pt x="1965" y="4463"/>
                    <a:pt x="4246" y="4548"/>
                  </a:cubicBezTo>
                  <a:cubicBezTo>
                    <a:pt x="4337" y="4551"/>
                    <a:pt x="4427" y="4553"/>
                    <a:pt x="4517" y="4553"/>
                  </a:cubicBezTo>
                  <a:cubicBezTo>
                    <a:pt x="6686" y="4553"/>
                    <a:pt x="8558" y="3591"/>
                    <a:pt x="8619" y="2435"/>
                  </a:cubicBezTo>
                  <a:cubicBezTo>
                    <a:pt x="8661" y="1231"/>
                    <a:pt x="6696" y="90"/>
                    <a:pt x="4415" y="6"/>
                  </a:cubicBezTo>
                  <a:cubicBezTo>
                    <a:pt x="4324" y="3"/>
                    <a:pt x="4233" y="1"/>
                    <a:pt x="4143"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1"/>
            <p:cNvSpPr/>
            <p:nvPr/>
          </p:nvSpPr>
          <p:spPr>
            <a:xfrm>
              <a:off x="4272325" y="3699800"/>
              <a:ext cx="284675" cy="212550"/>
            </a:xfrm>
            <a:custGeom>
              <a:avLst/>
              <a:gdLst/>
              <a:ahLst/>
              <a:cxnLst/>
              <a:rect l="l" t="t" r="r" b="b"/>
              <a:pathLst>
                <a:path w="11387" h="8502" extrusionOk="0">
                  <a:moveTo>
                    <a:pt x="1099" y="1"/>
                  </a:moveTo>
                  <a:cubicBezTo>
                    <a:pt x="1058" y="69"/>
                    <a:pt x="1026" y="137"/>
                    <a:pt x="1003" y="210"/>
                  </a:cubicBezTo>
                  <a:lnTo>
                    <a:pt x="1003" y="210"/>
                  </a:lnTo>
                  <a:lnTo>
                    <a:pt x="1099" y="1"/>
                  </a:lnTo>
                  <a:close/>
                  <a:moveTo>
                    <a:pt x="11386" y="4733"/>
                  </a:moveTo>
                  <a:lnTo>
                    <a:pt x="11281" y="4963"/>
                  </a:lnTo>
                  <a:lnTo>
                    <a:pt x="11281" y="4963"/>
                  </a:lnTo>
                  <a:cubicBezTo>
                    <a:pt x="11321" y="4891"/>
                    <a:pt x="11358" y="4817"/>
                    <a:pt x="11386" y="4733"/>
                  </a:cubicBezTo>
                  <a:close/>
                  <a:moveTo>
                    <a:pt x="1003" y="210"/>
                  </a:moveTo>
                  <a:lnTo>
                    <a:pt x="275" y="1796"/>
                  </a:lnTo>
                  <a:cubicBezTo>
                    <a:pt x="212" y="1902"/>
                    <a:pt x="170" y="2008"/>
                    <a:pt x="127" y="2134"/>
                  </a:cubicBezTo>
                  <a:cubicBezTo>
                    <a:pt x="127" y="2177"/>
                    <a:pt x="106" y="2198"/>
                    <a:pt x="106" y="2240"/>
                  </a:cubicBezTo>
                  <a:cubicBezTo>
                    <a:pt x="85" y="2324"/>
                    <a:pt x="64" y="2409"/>
                    <a:pt x="43" y="2493"/>
                  </a:cubicBezTo>
                  <a:cubicBezTo>
                    <a:pt x="43" y="2536"/>
                    <a:pt x="43" y="2578"/>
                    <a:pt x="22" y="2620"/>
                  </a:cubicBezTo>
                  <a:cubicBezTo>
                    <a:pt x="22" y="2726"/>
                    <a:pt x="1" y="2831"/>
                    <a:pt x="1" y="2937"/>
                  </a:cubicBezTo>
                  <a:cubicBezTo>
                    <a:pt x="1" y="2958"/>
                    <a:pt x="1" y="2958"/>
                    <a:pt x="1" y="2979"/>
                  </a:cubicBezTo>
                  <a:cubicBezTo>
                    <a:pt x="1" y="3106"/>
                    <a:pt x="1" y="3233"/>
                    <a:pt x="22" y="3359"/>
                  </a:cubicBezTo>
                  <a:cubicBezTo>
                    <a:pt x="22" y="3402"/>
                    <a:pt x="22" y="3423"/>
                    <a:pt x="22" y="3465"/>
                  </a:cubicBezTo>
                  <a:cubicBezTo>
                    <a:pt x="43" y="3550"/>
                    <a:pt x="64" y="3655"/>
                    <a:pt x="85" y="3740"/>
                  </a:cubicBezTo>
                  <a:cubicBezTo>
                    <a:pt x="85" y="3782"/>
                    <a:pt x="106" y="3824"/>
                    <a:pt x="106" y="3866"/>
                  </a:cubicBezTo>
                  <a:cubicBezTo>
                    <a:pt x="127" y="3972"/>
                    <a:pt x="148" y="4057"/>
                    <a:pt x="191" y="4162"/>
                  </a:cubicBezTo>
                  <a:cubicBezTo>
                    <a:pt x="191" y="4183"/>
                    <a:pt x="212" y="4226"/>
                    <a:pt x="212" y="4247"/>
                  </a:cubicBezTo>
                  <a:cubicBezTo>
                    <a:pt x="254" y="4373"/>
                    <a:pt x="317" y="4500"/>
                    <a:pt x="360" y="4627"/>
                  </a:cubicBezTo>
                  <a:cubicBezTo>
                    <a:pt x="381" y="4648"/>
                    <a:pt x="402" y="4690"/>
                    <a:pt x="402" y="4711"/>
                  </a:cubicBezTo>
                  <a:cubicBezTo>
                    <a:pt x="465" y="4817"/>
                    <a:pt x="507" y="4902"/>
                    <a:pt x="571" y="5007"/>
                  </a:cubicBezTo>
                  <a:cubicBezTo>
                    <a:pt x="592" y="5049"/>
                    <a:pt x="613" y="5071"/>
                    <a:pt x="634" y="5113"/>
                  </a:cubicBezTo>
                  <a:cubicBezTo>
                    <a:pt x="676" y="5218"/>
                    <a:pt x="740" y="5303"/>
                    <a:pt x="803" y="5387"/>
                  </a:cubicBezTo>
                  <a:cubicBezTo>
                    <a:pt x="824" y="5430"/>
                    <a:pt x="845" y="5451"/>
                    <a:pt x="867" y="5493"/>
                  </a:cubicBezTo>
                  <a:cubicBezTo>
                    <a:pt x="951" y="5599"/>
                    <a:pt x="1036" y="5725"/>
                    <a:pt x="1141" y="5852"/>
                  </a:cubicBezTo>
                  <a:cubicBezTo>
                    <a:pt x="1162" y="5852"/>
                    <a:pt x="1183" y="5873"/>
                    <a:pt x="1183" y="5894"/>
                  </a:cubicBezTo>
                  <a:cubicBezTo>
                    <a:pt x="1268" y="6000"/>
                    <a:pt x="1352" y="6084"/>
                    <a:pt x="1458" y="6190"/>
                  </a:cubicBezTo>
                  <a:cubicBezTo>
                    <a:pt x="1479" y="6211"/>
                    <a:pt x="1521" y="6253"/>
                    <a:pt x="1543" y="6296"/>
                  </a:cubicBezTo>
                  <a:cubicBezTo>
                    <a:pt x="1627" y="6380"/>
                    <a:pt x="1712" y="6444"/>
                    <a:pt x="1796" y="6528"/>
                  </a:cubicBezTo>
                  <a:cubicBezTo>
                    <a:pt x="1838" y="6549"/>
                    <a:pt x="1881" y="6591"/>
                    <a:pt x="1902" y="6634"/>
                  </a:cubicBezTo>
                  <a:cubicBezTo>
                    <a:pt x="1923" y="6634"/>
                    <a:pt x="1944" y="6655"/>
                    <a:pt x="1965" y="6676"/>
                  </a:cubicBezTo>
                  <a:cubicBezTo>
                    <a:pt x="2028" y="6739"/>
                    <a:pt x="2113" y="6803"/>
                    <a:pt x="2197" y="6845"/>
                  </a:cubicBezTo>
                  <a:cubicBezTo>
                    <a:pt x="2240" y="6887"/>
                    <a:pt x="2261" y="6908"/>
                    <a:pt x="2303" y="6951"/>
                  </a:cubicBezTo>
                  <a:cubicBezTo>
                    <a:pt x="2430" y="7056"/>
                    <a:pt x="2578" y="7141"/>
                    <a:pt x="2725" y="7246"/>
                  </a:cubicBezTo>
                  <a:cubicBezTo>
                    <a:pt x="2937" y="7373"/>
                    <a:pt x="3148" y="7500"/>
                    <a:pt x="3359" y="7605"/>
                  </a:cubicBezTo>
                  <a:cubicBezTo>
                    <a:pt x="3380" y="7627"/>
                    <a:pt x="3401" y="7627"/>
                    <a:pt x="3423" y="7648"/>
                  </a:cubicBezTo>
                  <a:cubicBezTo>
                    <a:pt x="3528" y="7711"/>
                    <a:pt x="3634" y="7753"/>
                    <a:pt x="3739" y="7796"/>
                  </a:cubicBezTo>
                  <a:cubicBezTo>
                    <a:pt x="3887" y="7859"/>
                    <a:pt x="4014" y="7922"/>
                    <a:pt x="4141" y="7986"/>
                  </a:cubicBezTo>
                  <a:lnTo>
                    <a:pt x="4204" y="7986"/>
                  </a:lnTo>
                  <a:cubicBezTo>
                    <a:pt x="4415" y="8070"/>
                    <a:pt x="4648" y="8155"/>
                    <a:pt x="4880" y="8218"/>
                  </a:cubicBezTo>
                  <a:cubicBezTo>
                    <a:pt x="4880" y="8218"/>
                    <a:pt x="4901" y="8218"/>
                    <a:pt x="4901" y="8239"/>
                  </a:cubicBezTo>
                  <a:lnTo>
                    <a:pt x="4986" y="8239"/>
                  </a:lnTo>
                  <a:cubicBezTo>
                    <a:pt x="5218" y="8303"/>
                    <a:pt x="5450" y="8366"/>
                    <a:pt x="5683" y="8408"/>
                  </a:cubicBezTo>
                  <a:cubicBezTo>
                    <a:pt x="5704" y="8408"/>
                    <a:pt x="5746" y="8408"/>
                    <a:pt x="5767" y="8429"/>
                  </a:cubicBezTo>
                  <a:lnTo>
                    <a:pt x="5810" y="8429"/>
                  </a:lnTo>
                  <a:cubicBezTo>
                    <a:pt x="6000" y="8450"/>
                    <a:pt x="6190" y="8471"/>
                    <a:pt x="6359" y="8493"/>
                  </a:cubicBezTo>
                  <a:lnTo>
                    <a:pt x="6401" y="8493"/>
                  </a:lnTo>
                  <a:cubicBezTo>
                    <a:pt x="6528" y="8493"/>
                    <a:pt x="6655" y="8502"/>
                    <a:pt x="6775" y="8502"/>
                  </a:cubicBezTo>
                  <a:cubicBezTo>
                    <a:pt x="6835" y="8502"/>
                    <a:pt x="6894" y="8500"/>
                    <a:pt x="6950" y="8493"/>
                  </a:cubicBezTo>
                  <a:lnTo>
                    <a:pt x="7183" y="8493"/>
                  </a:lnTo>
                  <a:cubicBezTo>
                    <a:pt x="7267" y="8493"/>
                    <a:pt x="7373" y="8471"/>
                    <a:pt x="7457" y="8471"/>
                  </a:cubicBezTo>
                  <a:cubicBezTo>
                    <a:pt x="7542" y="8450"/>
                    <a:pt x="7605" y="8450"/>
                    <a:pt x="7668" y="8429"/>
                  </a:cubicBezTo>
                  <a:cubicBezTo>
                    <a:pt x="7774" y="8429"/>
                    <a:pt x="7859" y="8408"/>
                    <a:pt x="7943" y="8387"/>
                  </a:cubicBezTo>
                  <a:cubicBezTo>
                    <a:pt x="8028" y="8387"/>
                    <a:pt x="8091" y="8366"/>
                    <a:pt x="8154" y="8345"/>
                  </a:cubicBezTo>
                  <a:cubicBezTo>
                    <a:pt x="8239" y="8324"/>
                    <a:pt x="8323" y="8303"/>
                    <a:pt x="8408" y="8281"/>
                  </a:cubicBezTo>
                  <a:cubicBezTo>
                    <a:pt x="8471" y="8260"/>
                    <a:pt x="8535" y="8239"/>
                    <a:pt x="8619" y="8197"/>
                  </a:cubicBezTo>
                  <a:cubicBezTo>
                    <a:pt x="8682" y="8176"/>
                    <a:pt x="8767" y="8155"/>
                    <a:pt x="8851" y="8112"/>
                  </a:cubicBezTo>
                  <a:cubicBezTo>
                    <a:pt x="8873" y="8112"/>
                    <a:pt x="8894" y="8091"/>
                    <a:pt x="8936" y="8091"/>
                  </a:cubicBezTo>
                  <a:cubicBezTo>
                    <a:pt x="8957" y="8070"/>
                    <a:pt x="8978" y="8049"/>
                    <a:pt x="9020" y="8028"/>
                  </a:cubicBezTo>
                  <a:cubicBezTo>
                    <a:pt x="9105" y="7986"/>
                    <a:pt x="9189" y="7943"/>
                    <a:pt x="9295" y="7901"/>
                  </a:cubicBezTo>
                  <a:cubicBezTo>
                    <a:pt x="9337" y="7859"/>
                    <a:pt x="9380" y="7838"/>
                    <a:pt x="9443" y="7796"/>
                  </a:cubicBezTo>
                  <a:cubicBezTo>
                    <a:pt x="9527" y="7753"/>
                    <a:pt x="9612" y="7690"/>
                    <a:pt x="9696" y="7627"/>
                  </a:cubicBezTo>
                  <a:cubicBezTo>
                    <a:pt x="9718" y="7605"/>
                    <a:pt x="9760" y="7584"/>
                    <a:pt x="9781" y="7563"/>
                  </a:cubicBezTo>
                  <a:cubicBezTo>
                    <a:pt x="9802" y="7542"/>
                    <a:pt x="9802" y="7542"/>
                    <a:pt x="9823" y="7521"/>
                  </a:cubicBezTo>
                  <a:cubicBezTo>
                    <a:pt x="9844" y="7500"/>
                    <a:pt x="9865" y="7479"/>
                    <a:pt x="9887" y="7436"/>
                  </a:cubicBezTo>
                  <a:cubicBezTo>
                    <a:pt x="9971" y="7394"/>
                    <a:pt x="10013" y="7331"/>
                    <a:pt x="10077" y="7267"/>
                  </a:cubicBezTo>
                  <a:cubicBezTo>
                    <a:pt x="10119" y="7225"/>
                    <a:pt x="10140" y="7183"/>
                    <a:pt x="10161" y="7162"/>
                  </a:cubicBezTo>
                  <a:cubicBezTo>
                    <a:pt x="10182" y="7141"/>
                    <a:pt x="10203" y="7098"/>
                    <a:pt x="10224" y="7077"/>
                  </a:cubicBezTo>
                  <a:cubicBezTo>
                    <a:pt x="10267" y="7035"/>
                    <a:pt x="10309" y="6972"/>
                    <a:pt x="10330" y="6929"/>
                  </a:cubicBezTo>
                  <a:cubicBezTo>
                    <a:pt x="10351" y="6908"/>
                    <a:pt x="10372" y="6887"/>
                    <a:pt x="10372" y="6866"/>
                  </a:cubicBezTo>
                  <a:cubicBezTo>
                    <a:pt x="10436" y="6782"/>
                    <a:pt x="10499" y="6697"/>
                    <a:pt x="10541" y="6591"/>
                  </a:cubicBezTo>
                  <a:cubicBezTo>
                    <a:pt x="10541" y="6570"/>
                    <a:pt x="10562" y="6549"/>
                    <a:pt x="10562" y="6528"/>
                  </a:cubicBezTo>
                  <a:lnTo>
                    <a:pt x="11281" y="4963"/>
                  </a:lnTo>
                  <a:lnTo>
                    <a:pt x="11281" y="4963"/>
                  </a:lnTo>
                  <a:cubicBezTo>
                    <a:pt x="11260" y="4999"/>
                    <a:pt x="11239" y="5035"/>
                    <a:pt x="11217" y="5071"/>
                  </a:cubicBezTo>
                  <a:cubicBezTo>
                    <a:pt x="11196" y="5092"/>
                    <a:pt x="11175" y="5113"/>
                    <a:pt x="11175" y="5134"/>
                  </a:cubicBezTo>
                  <a:cubicBezTo>
                    <a:pt x="11112" y="5218"/>
                    <a:pt x="11048" y="5282"/>
                    <a:pt x="10985" y="5366"/>
                  </a:cubicBezTo>
                  <a:cubicBezTo>
                    <a:pt x="10964" y="5387"/>
                    <a:pt x="10943" y="5430"/>
                    <a:pt x="10900" y="5472"/>
                  </a:cubicBezTo>
                  <a:cubicBezTo>
                    <a:pt x="10858" y="5535"/>
                    <a:pt x="10795" y="5599"/>
                    <a:pt x="10731" y="5641"/>
                  </a:cubicBezTo>
                  <a:cubicBezTo>
                    <a:pt x="10689" y="5683"/>
                    <a:pt x="10668" y="5704"/>
                    <a:pt x="10647" y="5725"/>
                  </a:cubicBezTo>
                  <a:cubicBezTo>
                    <a:pt x="10605" y="5768"/>
                    <a:pt x="10562" y="5789"/>
                    <a:pt x="10520" y="5831"/>
                  </a:cubicBezTo>
                  <a:cubicBezTo>
                    <a:pt x="10436" y="5894"/>
                    <a:pt x="10351" y="5958"/>
                    <a:pt x="10267" y="6000"/>
                  </a:cubicBezTo>
                  <a:cubicBezTo>
                    <a:pt x="10203" y="6042"/>
                    <a:pt x="10161" y="6063"/>
                    <a:pt x="10119" y="6106"/>
                  </a:cubicBezTo>
                  <a:cubicBezTo>
                    <a:pt x="10034" y="6148"/>
                    <a:pt x="9929" y="6190"/>
                    <a:pt x="9844" y="6232"/>
                  </a:cubicBezTo>
                  <a:cubicBezTo>
                    <a:pt x="9781" y="6275"/>
                    <a:pt x="9739" y="6296"/>
                    <a:pt x="9675" y="6317"/>
                  </a:cubicBezTo>
                  <a:cubicBezTo>
                    <a:pt x="9591" y="6359"/>
                    <a:pt x="9506" y="6380"/>
                    <a:pt x="9443" y="6401"/>
                  </a:cubicBezTo>
                  <a:cubicBezTo>
                    <a:pt x="9380" y="6444"/>
                    <a:pt x="9316" y="6465"/>
                    <a:pt x="9232" y="6486"/>
                  </a:cubicBezTo>
                  <a:cubicBezTo>
                    <a:pt x="9147" y="6507"/>
                    <a:pt x="9063" y="6528"/>
                    <a:pt x="8978" y="6549"/>
                  </a:cubicBezTo>
                  <a:cubicBezTo>
                    <a:pt x="8915" y="6570"/>
                    <a:pt x="8851" y="6591"/>
                    <a:pt x="8767" y="6591"/>
                  </a:cubicBezTo>
                  <a:cubicBezTo>
                    <a:pt x="8682" y="6613"/>
                    <a:pt x="8598" y="6634"/>
                    <a:pt x="8513" y="6634"/>
                  </a:cubicBezTo>
                  <a:cubicBezTo>
                    <a:pt x="8429" y="6655"/>
                    <a:pt x="8366" y="6655"/>
                    <a:pt x="8281" y="6676"/>
                  </a:cubicBezTo>
                  <a:cubicBezTo>
                    <a:pt x="8197" y="6676"/>
                    <a:pt x="8091" y="6697"/>
                    <a:pt x="8006" y="6697"/>
                  </a:cubicBezTo>
                  <a:lnTo>
                    <a:pt x="7795" y="6697"/>
                  </a:lnTo>
                  <a:cubicBezTo>
                    <a:pt x="7732" y="6704"/>
                    <a:pt x="7668" y="6706"/>
                    <a:pt x="7605" y="6706"/>
                  </a:cubicBezTo>
                  <a:cubicBezTo>
                    <a:pt x="7478" y="6706"/>
                    <a:pt x="7352" y="6697"/>
                    <a:pt x="7225" y="6697"/>
                  </a:cubicBezTo>
                  <a:lnTo>
                    <a:pt x="7204" y="6697"/>
                  </a:lnTo>
                  <a:cubicBezTo>
                    <a:pt x="7014" y="6676"/>
                    <a:pt x="6824" y="6655"/>
                    <a:pt x="6655" y="6634"/>
                  </a:cubicBezTo>
                  <a:cubicBezTo>
                    <a:pt x="6591" y="6634"/>
                    <a:pt x="6549" y="6613"/>
                    <a:pt x="6507" y="6613"/>
                  </a:cubicBezTo>
                  <a:cubicBezTo>
                    <a:pt x="6274" y="6570"/>
                    <a:pt x="6042" y="6507"/>
                    <a:pt x="5810" y="6444"/>
                  </a:cubicBezTo>
                  <a:cubicBezTo>
                    <a:pt x="5767" y="6444"/>
                    <a:pt x="5725" y="6444"/>
                    <a:pt x="5704" y="6422"/>
                  </a:cubicBezTo>
                  <a:cubicBezTo>
                    <a:pt x="5472" y="6359"/>
                    <a:pt x="5260" y="6275"/>
                    <a:pt x="5028" y="6190"/>
                  </a:cubicBezTo>
                  <a:cubicBezTo>
                    <a:pt x="4880" y="6148"/>
                    <a:pt x="4711" y="6084"/>
                    <a:pt x="4563" y="6000"/>
                  </a:cubicBezTo>
                  <a:cubicBezTo>
                    <a:pt x="4437" y="5937"/>
                    <a:pt x="4310" y="5873"/>
                    <a:pt x="4183" y="5810"/>
                  </a:cubicBezTo>
                  <a:cubicBezTo>
                    <a:pt x="3972" y="5704"/>
                    <a:pt x="3761" y="5578"/>
                    <a:pt x="3549" y="5451"/>
                  </a:cubicBezTo>
                  <a:cubicBezTo>
                    <a:pt x="3401" y="5345"/>
                    <a:pt x="3275" y="5261"/>
                    <a:pt x="3127" y="5155"/>
                  </a:cubicBezTo>
                  <a:cubicBezTo>
                    <a:pt x="3085" y="5113"/>
                    <a:pt x="3063" y="5092"/>
                    <a:pt x="3021" y="5049"/>
                  </a:cubicBezTo>
                  <a:cubicBezTo>
                    <a:pt x="2916" y="4986"/>
                    <a:pt x="2831" y="4902"/>
                    <a:pt x="2725" y="4817"/>
                  </a:cubicBezTo>
                  <a:cubicBezTo>
                    <a:pt x="2704" y="4796"/>
                    <a:pt x="2662" y="4754"/>
                    <a:pt x="2620" y="4733"/>
                  </a:cubicBezTo>
                  <a:cubicBezTo>
                    <a:pt x="2535" y="4648"/>
                    <a:pt x="2451" y="4585"/>
                    <a:pt x="2388" y="4500"/>
                  </a:cubicBezTo>
                  <a:cubicBezTo>
                    <a:pt x="2345" y="4458"/>
                    <a:pt x="2303" y="4416"/>
                    <a:pt x="2282" y="4395"/>
                  </a:cubicBezTo>
                  <a:cubicBezTo>
                    <a:pt x="2176" y="4289"/>
                    <a:pt x="2092" y="4204"/>
                    <a:pt x="2028" y="4099"/>
                  </a:cubicBezTo>
                  <a:cubicBezTo>
                    <a:pt x="2007" y="4078"/>
                    <a:pt x="1986" y="4057"/>
                    <a:pt x="1965" y="4035"/>
                  </a:cubicBezTo>
                  <a:cubicBezTo>
                    <a:pt x="1881" y="3930"/>
                    <a:pt x="1775" y="3803"/>
                    <a:pt x="1690" y="3697"/>
                  </a:cubicBezTo>
                  <a:cubicBezTo>
                    <a:pt x="1669" y="3655"/>
                    <a:pt x="1648" y="3634"/>
                    <a:pt x="1627" y="3592"/>
                  </a:cubicBezTo>
                  <a:cubicBezTo>
                    <a:pt x="1564" y="3507"/>
                    <a:pt x="1521" y="3423"/>
                    <a:pt x="1458" y="3317"/>
                  </a:cubicBezTo>
                  <a:cubicBezTo>
                    <a:pt x="1437" y="3275"/>
                    <a:pt x="1416" y="3233"/>
                    <a:pt x="1395" y="3212"/>
                  </a:cubicBezTo>
                  <a:cubicBezTo>
                    <a:pt x="1331" y="3106"/>
                    <a:pt x="1289" y="3022"/>
                    <a:pt x="1247" y="2916"/>
                  </a:cubicBezTo>
                  <a:cubicBezTo>
                    <a:pt x="1226" y="2895"/>
                    <a:pt x="1205" y="2853"/>
                    <a:pt x="1205" y="2831"/>
                  </a:cubicBezTo>
                  <a:cubicBezTo>
                    <a:pt x="1141" y="2705"/>
                    <a:pt x="1078" y="2578"/>
                    <a:pt x="1036" y="2451"/>
                  </a:cubicBezTo>
                  <a:cubicBezTo>
                    <a:pt x="1036" y="2430"/>
                    <a:pt x="1036" y="2388"/>
                    <a:pt x="1014" y="2367"/>
                  </a:cubicBezTo>
                  <a:cubicBezTo>
                    <a:pt x="993" y="2261"/>
                    <a:pt x="951" y="2177"/>
                    <a:pt x="930" y="2071"/>
                  </a:cubicBezTo>
                  <a:cubicBezTo>
                    <a:pt x="930" y="2029"/>
                    <a:pt x="909" y="1986"/>
                    <a:pt x="909" y="1944"/>
                  </a:cubicBezTo>
                  <a:cubicBezTo>
                    <a:pt x="888" y="1860"/>
                    <a:pt x="867" y="1754"/>
                    <a:pt x="867" y="1670"/>
                  </a:cubicBezTo>
                  <a:cubicBezTo>
                    <a:pt x="845" y="1627"/>
                    <a:pt x="845" y="1606"/>
                    <a:pt x="845" y="1564"/>
                  </a:cubicBezTo>
                  <a:cubicBezTo>
                    <a:pt x="824" y="1437"/>
                    <a:pt x="824" y="1310"/>
                    <a:pt x="824" y="1184"/>
                  </a:cubicBezTo>
                  <a:cubicBezTo>
                    <a:pt x="824" y="1163"/>
                    <a:pt x="824" y="1163"/>
                    <a:pt x="824" y="1141"/>
                  </a:cubicBezTo>
                  <a:cubicBezTo>
                    <a:pt x="824" y="1036"/>
                    <a:pt x="845" y="930"/>
                    <a:pt x="867" y="825"/>
                  </a:cubicBezTo>
                  <a:cubicBezTo>
                    <a:pt x="867" y="782"/>
                    <a:pt x="867" y="740"/>
                    <a:pt x="867" y="698"/>
                  </a:cubicBezTo>
                  <a:cubicBezTo>
                    <a:pt x="888" y="613"/>
                    <a:pt x="909" y="529"/>
                    <a:pt x="930" y="444"/>
                  </a:cubicBezTo>
                  <a:cubicBezTo>
                    <a:pt x="951" y="402"/>
                    <a:pt x="951" y="381"/>
                    <a:pt x="972" y="339"/>
                  </a:cubicBezTo>
                  <a:cubicBezTo>
                    <a:pt x="980" y="293"/>
                    <a:pt x="990" y="251"/>
                    <a:pt x="1003" y="21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1"/>
            <p:cNvSpPr/>
            <p:nvPr/>
          </p:nvSpPr>
          <p:spPr>
            <a:xfrm>
              <a:off x="4276550" y="3649975"/>
              <a:ext cx="303675" cy="217450"/>
            </a:xfrm>
            <a:custGeom>
              <a:avLst/>
              <a:gdLst/>
              <a:ahLst/>
              <a:cxnLst/>
              <a:rect l="l" t="t" r="r" b="b"/>
              <a:pathLst>
                <a:path w="12147" h="8698" extrusionOk="0">
                  <a:moveTo>
                    <a:pt x="4675" y="1"/>
                  </a:moveTo>
                  <a:cubicBezTo>
                    <a:pt x="2967" y="1"/>
                    <a:pt x="1521" y="696"/>
                    <a:pt x="930" y="1973"/>
                  </a:cubicBezTo>
                  <a:cubicBezTo>
                    <a:pt x="1" y="4001"/>
                    <a:pt x="1564" y="6683"/>
                    <a:pt x="4394" y="7993"/>
                  </a:cubicBezTo>
                  <a:cubicBezTo>
                    <a:pt x="5432" y="8470"/>
                    <a:pt x="6498" y="8697"/>
                    <a:pt x="7478" y="8697"/>
                  </a:cubicBezTo>
                  <a:cubicBezTo>
                    <a:pt x="9190" y="8697"/>
                    <a:pt x="10640" y="8002"/>
                    <a:pt x="11217" y="6726"/>
                  </a:cubicBezTo>
                  <a:cubicBezTo>
                    <a:pt x="12147" y="4719"/>
                    <a:pt x="10605" y="2015"/>
                    <a:pt x="7753" y="705"/>
                  </a:cubicBezTo>
                  <a:cubicBezTo>
                    <a:pt x="6715" y="229"/>
                    <a:pt x="5652" y="1"/>
                    <a:pt x="4675"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1"/>
            <p:cNvSpPr/>
            <p:nvPr/>
          </p:nvSpPr>
          <p:spPr>
            <a:xfrm>
              <a:off x="4316675" y="3685100"/>
              <a:ext cx="223950" cy="147750"/>
            </a:xfrm>
            <a:custGeom>
              <a:avLst/>
              <a:gdLst/>
              <a:ahLst/>
              <a:cxnLst/>
              <a:rect l="l" t="t" r="r" b="b"/>
              <a:pathLst>
                <a:path w="8958" h="5910" extrusionOk="0">
                  <a:moveTo>
                    <a:pt x="3063" y="0"/>
                  </a:moveTo>
                  <a:cubicBezTo>
                    <a:pt x="1894" y="0"/>
                    <a:pt x="924" y="403"/>
                    <a:pt x="571" y="1159"/>
                  </a:cubicBezTo>
                  <a:cubicBezTo>
                    <a:pt x="1" y="2427"/>
                    <a:pt x="1311" y="4370"/>
                    <a:pt x="3381" y="5342"/>
                  </a:cubicBezTo>
                  <a:cubicBezTo>
                    <a:pt x="4216" y="5725"/>
                    <a:pt x="5092" y="5909"/>
                    <a:pt x="5879" y="5909"/>
                  </a:cubicBezTo>
                  <a:cubicBezTo>
                    <a:pt x="7044" y="5909"/>
                    <a:pt x="8013" y="5506"/>
                    <a:pt x="8366" y="4750"/>
                  </a:cubicBezTo>
                  <a:cubicBezTo>
                    <a:pt x="8957" y="3462"/>
                    <a:pt x="7648" y="1518"/>
                    <a:pt x="5578" y="568"/>
                  </a:cubicBezTo>
                  <a:cubicBezTo>
                    <a:pt x="4734" y="184"/>
                    <a:pt x="3853" y="0"/>
                    <a:pt x="3063"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1"/>
            <p:cNvSpPr/>
            <p:nvPr/>
          </p:nvSpPr>
          <p:spPr>
            <a:xfrm>
              <a:off x="4314575" y="3699150"/>
              <a:ext cx="220250" cy="135475"/>
            </a:xfrm>
            <a:custGeom>
              <a:avLst/>
              <a:gdLst/>
              <a:ahLst/>
              <a:cxnLst/>
              <a:rect l="l" t="t" r="r" b="b"/>
              <a:pathLst>
                <a:path w="8810" h="5419" extrusionOk="0">
                  <a:moveTo>
                    <a:pt x="2609" y="1"/>
                  </a:moveTo>
                  <a:cubicBezTo>
                    <a:pt x="1592" y="1"/>
                    <a:pt x="786" y="311"/>
                    <a:pt x="507" y="914"/>
                  </a:cubicBezTo>
                  <a:cubicBezTo>
                    <a:pt x="0" y="2012"/>
                    <a:pt x="1395" y="3808"/>
                    <a:pt x="3465" y="4780"/>
                  </a:cubicBezTo>
                  <a:cubicBezTo>
                    <a:pt x="4399" y="5209"/>
                    <a:pt x="5371" y="5418"/>
                    <a:pt x="6204" y="5418"/>
                  </a:cubicBezTo>
                  <a:cubicBezTo>
                    <a:pt x="7217" y="5418"/>
                    <a:pt x="8024" y="5108"/>
                    <a:pt x="8302" y="4505"/>
                  </a:cubicBezTo>
                  <a:cubicBezTo>
                    <a:pt x="8809" y="3407"/>
                    <a:pt x="7436" y="1590"/>
                    <a:pt x="5366" y="639"/>
                  </a:cubicBezTo>
                  <a:cubicBezTo>
                    <a:pt x="4422" y="211"/>
                    <a:pt x="3445" y="1"/>
                    <a:pt x="2609"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1"/>
            <p:cNvSpPr/>
            <p:nvPr/>
          </p:nvSpPr>
          <p:spPr>
            <a:xfrm>
              <a:off x="4007750" y="3540850"/>
              <a:ext cx="288900" cy="188550"/>
            </a:xfrm>
            <a:custGeom>
              <a:avLst/>
              <a:gdLst/>
              <a:ahLst/>
              <a:cxnLst/>
              <a:rect l="l" t="t" r="r" b="b"/>
              <a:pathLst>
                <a:path w="11556" h="7542" extrusionOk="0">
                  <a:moveTo>
                    <a:pt x="0" y="2979"/>
                  </a:moveTo>
                  <a:lnTo>
                    <a:pt x="0" y="2979"/>
                  </a:lnTo>
                  <a:cubicBezTo>
                    <a:pt x="13" y="3056"/>
                    <a:pt x="34" y="3126"/>
                    <a:pt x="58" y="3197"/>
                  </a:cubicBezTo>
                  <a:lnTo>
                    <a:pt x="58" y="3197"/>
                  </a:lnTo>
                  <a:lnTo>
                    <a:pt x="0" y="2979"/>
                  </a:lnTo>
                  <a:close/>
                  <a:moveTo>
                    <a:pt x="10943" y="0"/>
                  </a:moveTo>
                  <a:cubicBezTo>
                    <a:pt x="10964" y="127"/>
                    <a:pt x="10985" y="254"/>
                    <a:pt x="11006" y="381"/>
                  </a:cubicBezTo>
                  <a:cubicBezTo>
                    <a:pt x="11006" y="402"/>
                    <a:pt x="11006" y="423"/>
                    <a:pt x="11006" y="465"/>
                  </a:cubicBezTo>
                  <a:cubicBezTo>
                    <a:pt x="11027" y="550"/>
                    <a:pt x="11027" y="655"/>
                    <a:pt x="11027" y="740"/>
                  </a:cubicBezTo>
                  <a:cubicBezTo>
                    <a:pt x="11027" y="782"/>
                    <a:pt x="11027" y="824"/>
                    <a:pt x="11027" y="867"/>
                  </a:cubicBezTo>
                  <a:cubicBezTo>
                    <a:pt x="11027" y="951"/>
                    <a:pt x="11027" y="1057"/>
                    <a:pt x="11006" y="1141"/>
                  </a:cubicBezTo>
                  <a:cubicBezTo>
                    <a:pt x="11006" y="1183"/>
                    <a:pt x="11006" y="1205"/>
                    <a:pt x="10985" y="1247"/>
                  </a:cubicBezTo>
                  <a:cubicBezTo>
                    <a:pt x="10985" y="1310"/>
                    <a:pt x="10964" y="1352"/>
                    <a:pt x="10964" y="1395"/>
                  </a:cubicBezTo>
                  <a:cubicBezTo>
                    <a:pt x="10943" y="1500"/>
                    <a:pt x="10921" y="1606"/>
                    <a:pt x="10879" y="1711"/>
                  </a:cubicBezTo>
                  <a:cubicBezTo>
                    <a:pt x="10858" y="1754"/>
                    <a:pt x="10837" y="1817"/>
                    <a:pt x="10837" y="1880"/>
                  </a:cubicBezTo>
                  <a:cubicBezTo>
                    <a:pt x="10795" y="1965"/>
                    <a:pt x="10753" y="2049"/>
                    <a:pt x="10710" y="2155"/>
                  </a:cubicBezTo>
                  <a:cubicBezTo>
                    <a:pt x="10689" y="2218"/>
                    <a:pt x="10668" y="2261"/>
                    <a:pt x="10626" y="2324"/>
                  </a:cubicBezTo>
                  <a:cubicBezTo>
                    <a:pt x="10584" y="2409"/>
                    <a:pt x="10562" y="2472"/>
                    <a:pt x="10520" y="2556"/>
                  </a:cubicBezTo>
                  <a:cubicBezTo>
                    <a:pt x="10478" y="2599"/>
                    <a:pt x="10436" y="2662"/>
                    <a:pt x="10393" y="2725"/>
                  </a:cubicBezTo>
                  <a:cubicBezTo>
                    <a:pt x="10351" y="2789"/>
                    <a:pt x="10309" y="2873"/>
                    <a:pt x="10246" y="2937"/>
                  </a:cubicBezTo>
                  <a:cubicBezTo>
                    <a:pt x="10203" y="3000"/>
                    <a:pt x="10161" y="3063"/>
                    <a:pt x="10119" y="3106"/>
                  </a:cubicBezTo>
                  <a:cubicBezTo>
                    <a:pt x="10055" y="3190"/>
                    <a:pt x="10013" y="3254"/>
                    <a:pt x="9950" y="3317"/>
                  </a:cubicBezTo>
                  <a:cubicBezTo>
                    <a:pt x="9886" y="3380"/>
                    <a:pt x="9844" y="3423"/>
                    <a:pt x="9802" y="3486"/>
                  </a:cubicBezTo>
                  <a:cubicBezTo>
                    <a:pt x="9739" y="3549"/>
                    <a:pt x="9654" y="3613"/>
                    <a:pt x="9591" y="3676"/>
                  </a:cubicBezTo>
                  <a:cubicBezTo>
                    <a:pt x="9527" y="3739"/>
                    <a:pt x="9485" y="3782"/>
                    <a:pt x="9443" y="3824"/>
                  </a:cubicBezTo>
                  <a:cubicBezTo>
                    <a:pt x="9295" y="3951"/>
                    <a:pt x="9147" y="4077"/>
                    <a:pt x="8999" y="4183"/>
                  </a:cubicBezTo>
                  <a:cubicBezTo>
                    <a:pt x="8978" y="4183"/>
                    <a:pt x="8978" y="4204"/>
                    <a:pt x="8978" y="4204"/>
                  </a:cubicBezTo>
                  <a:cubicBezTo>
                    <a:pt x="8830" y="4310"/>
                    <a:pt x="8661" y="4415"/>
                    <a:pt x="8513" y="4500"/>
                  </a:cubicBezTo>
                  <a:cubicBezTo>
                    <a:pt x="8471" y="4521"/>
                    <a:pt x="8429" y="4542"/>
                    <a:pt x="8387" y="4563"/>
                  </a:cubicBezTo>
                  <a:cubicBezTo>
                    <a:pt x="8197" y="4690"/>
                    <a:pt x="7985" y="4796"/>
                    <a:pt x="7753" y="4901"/>
                  </a:cubicBezTo>
                  <a:cubicBezTo>
                    <a:pt x="7732" y="4922"/>
                    <a:pt x="7690" y="4943"/>
                    <a:pt x="7647" y="4965"/>
                  </a:cubicBezTo>
                  <a:cubicBezTo>
                    <a:pt x="7436" y="5049"/>
                    <a:pt x="7225" y="5134"/>
                    <a:pt x="6992" y="5218"/>
                  </a:cubicBezTo>
                  <a:cubicBezTo>
                    <a:pt x="6845" y="5260"/>
                    <a:pt x="6676" y="5324"/>
                    <a:pt x="6528" y="5366"/>
                  </a:cubicBezTo>
                  <a:cubicBezTo>
                    <a:pt x="6380" y="5408"/>
                    <a:pt x="6232" y="5429"/>
                    <a:pt x="6105" y="5450"/>
                  </a:cubicBezTo>
                  <a:cubicBezTo>
                    <a:pt x="5852" y="5514"/>
                    <a:pt x="5619" y="5556"/>
                    <a:pt x="5387" y="5577"/>
                  </a:cubicBezTo>
                  <a:cubicBezTo>
                    <a:pt x="5218" y="5598"/>
                    <a:pt x="5028" y="5619"/>
                    <a:pt x="4859" y="5619"/>
                  </a:cubicBezTo>
                  <a:cubicBezTo>
                    <a:pt x="4817" y="5641"/>
                    <a:pt x="4774" y="5641"/>
                    <a:pt x="4711" y="5641"/>
                  </a:cubicBezTo>
                  <a:lnTo>
                    <a:pt x="4204" y="5641"/>
                  </a:lnTo>
                  <a:cubicBezTo>
                    <a:pt x="4098" y="5619"/>
                    <a:pt x="3993" y="5619"/>
                    <a:pt x="3866" y="5619"/>
                  </a:cubicBezTo>
                  <a:cubicBezTo>
                    <a:pt x="3824" y="5598"/>
                    <a:pt x="3760" y="5598"/>
                    <a:pt x="3718" y="5598"/>
                  </a:cubicBezTo>
                  <a:cubicBezTo>
                    <a:pt x="3591" y="5577"/>
                    <a:pt x="3465" y="5556"/>
                    <a:pt x="3338" y="5535"/>
                  </a:cubicBezTo>
                  <a:lnTo>
                    <a:pt x="3275" y="5535"/>
                  </a:lnTo>
                  <a:cubicBezTo>
                    <a:pt x="3127" y="5514"/>
                    <a:pt x="2979" y="5472"/>
                    <a:pt x="2831" y="5429"/>
                  </a:cubicBezTo>
                  <a:cubicBezTo>
                    <a:pt x="2789" y="5429"/>
                    <a:pt x="2747" y="5408"/>
                    <a:pt x="2725" y="5408"/>
                  </a:cubicBezTo>
                  <a:cubicBezTo>
                    <a:pt x="2620" y="5366"/>
                    <a:pt x="2514" y="5345"/>
                    <a:pt x="2409" y="5303"/>
                  </a:cubicBezTo>
                  <a:cubicBezTo>
                    <a:pt x="2366" y="5281"/>
                    <a:pt x="2324" y="5281"/>
                    <a:pt x="2282" y="5260"/>
                  </a:cubicBezTo>
                  <a:cubicBezTo>
                    <a:pt x="2176" y="5218"/>
                    <a:pt x="2071" y="5176"/>
                    <a:pt x="1986" y="5134"/>
                  </a:cubicBezTo>
                  <a:cubicBezTo>
                    <a:pt x="1944" y="5112"/>
                    <a:pt x="1923" y="5112"/>
                    <a:pt x="1880" y="5091"/>
                  </a:cubicBezTo>
                  <a:cubicBezTo>
                    <a:pt x="1775" y="5028"/>
                    <a:pt x="1648" y="4965"/>
                    <a:pt x="1542" y="4901"/>
                  </a:cubicBezTo>
                  <a:cubicBezTo>
                    <a:pt x="1500" y="4880"/>
                    <a:pt x="1479" y="4880"/>
                    <a:pt x="1458" y="4859"/>
                  </a:cubicBezTo>
                  <a:cubicBezTo>
                    <a:pt x="1373" y="4796"/>
                    <a:pt x="1289" y="4732"/>
                    <a:pt x="1204" y="4690"/>
                  </a:cubicBezTo>
                  <a:cubicBezTo>
                    <a:pt x="1162" y="4648"/>
                    <a:pt x="1141" y="4627"/>
                    <a:pt x="1099" y="4605"/>
                  </a:cubicBezTo>
                  <a:cubicBezTo>
                    <a:pt x="1035" y="4542"/>
                    <a:pt x="951" y="4479"/>
                    <a:pt x="888" y="4415"/>
                  </a:cubicBezTo>
                  <a:cubicBezTo>
                    <a:pt x="867" y="4394"/>
                    <a:pt x="845" y="4373"/>
                    <a:pt x="803" y="4352"/>
                  </a:cubicBezTo>
                  <a:cubicBezTo>
                    <a:pt x="719" y="4267"/>
                    <a:pt x="634" y="4162"/>
                    <a:pt x="550" y="4077"/>
                  </a:cubicBezTo>
                  <a:cubicBezTo>
                    <a:pt x="550" y="4056"/>
                    <a:pt x="529" y="4035"/>
                    <a:pt x="529" y="4035"/>
                  </a:cubicBezTo>
                  <a:cubicBezTo>
                    <a:pt x="465" y="3951"/>
                    <a:pt x="402" y="3866"/>
                    <a:pt x="338" y="3782"/>
                  </a:cubicBezTo>
                  <a:cubicBezTo>
                    <a:pt x="317" y="3739"/>
                    <a:pt x="296" y="3697"/>
                    <a:pt x="275" y="3676"/>
                  </a:cubicBezTo>
                  <a:cubicBezTo>
                    <a:pt x="233" y="3592"/>
                    <a:pt x="191" y="3507"/>
                    <a:pt x="169" y="3444"/>
                  </a:cubicBezTo>
                  <a:cubicBezTo>
                    <a:pt x="148" y="3401"/>
                    <a:pt x="127" y="3359"/>
                    <a:pt x="106" y="3338"/>
                  </a:cubicBezTo>
                  <a:cubicBezTo>
                    <a:pt x="90" y="3289"/>
                    <a:pt x="73" y="3243"/>
                    <a:pt x="58" y="3197"/>
                  </a:cubicBezTo>
                  <a:lnTo>
                    <a:pt x="58" y="3197"/>
                  </a:lnTo>
                  <a:lnTo>
                    <a:pt x="507" y="4901"/>
                  </a:lnTo>
                  <a:cubicBezTo>
                    <a:pt x="550" y="5007"/>
                    <a:pt x="592" y="5134"/>
                    <a:pt x="634" y="5239"/>
                  </a:cubicBezTo>
                  <a:cubicBezTo>
                    <a:pt x="655" y="5281"/>
                    <a:pt x="655" y="5303"/>
                    <a:pt x="676" y="5345"/>
                  </a:cubicBezTo>
                  <a:cubicBezTo>
                    <a:pt x="719" y="5429"/>
                    <a:pt x="761" y="5514"/>
                    <a:pt x="803" y="5577"/>
                  </a:cubicBezTo>
                  <a:cubicBezTo>
                    <a:pt x="824" y="5619"/>
                    <a:pt x="845" y="5641"/>
                    <a:pt x="867" y="5683"/>
                  </a:cubicBezTo>
                  <a:cubicBezTo>
                    <a:pt x="909" y="5767"/>
                    <a:pt x="972" y="5852"/>
                    <a:pt x="1035" y="5936"/>
                  </a:cubicBezTo>
                  <a:cubicBezTo>
                    <a:pt x="1057" y="5957"/>
                    <a:pt x="1057" y="5979"/>
                    <a:pt x="1078" y="5979"/>
                  </a:cubicBezTo>
                  <a:cubicBezTo>
                    <a:pt x="1162" y="6084"/>
                    <a:pt x="1247" y="6169"/>
                    <a:pt x="1331" y="6253"/>
                  </a:cubicBezTo>
                  <a:cubicBezTo>
                    <a:pt x="1352" y="6274"/>
                    <a:pt x="1373" y="6295"/>
                    <a:pt x="1416" y="6338"/>
                  </a:cubicBezTo>
                  <a:cubicBezTo>
                    <a:pt x="1479" y="6401"/>
                    <a:pt x="1542" y="6464"/>
                    <a:pt x="1627" y="6507"/>
                  </a:cubicBezTo>
                  <a:cubicBezTo>
                    <a:pt x="1648" y="6549"/>
                    <a:pt x="1690" y="6570"/>
                    <a:pt x="1733" y="6591"/>
                  </a:cubicBezTo>
                  <a:cubicBezTo>
                    <a:pt x="1796" y="6655"/>
                    <a:pt x="1902" y="6697"/>
                    <a:pt x="1986" y="6760"/>
                  </a:cubicBezTo>
                  <a:cubicBezTo>
                    <a:pt x="2007" y="6781"/>
                    <a:pt x="2028" y="6802"/>
                    <a:pt x="2049" y="6802"/>
                  </a:cubicBezTo>
                  <a:cubicBezTo>
                    <a:pt x="2176" y="6887"/>
                    <a:pt x="2282" y="6950"/>
                    <a:pt x="2409" y="6992"/>
                  </a:cubicBezTo>
                  <a:cubicBezTo>
                    <a:pt x="2451" y="7014"/>
                    <a:pt x="2472" y="7035"/>
                    <a:pt x="2493" y="7035"/>
                  </a:cubicBezTo>
                  <a:cubicBezTo>
                    <a:pt x="2599" y="7077"/>
                    <a:pt x="2704" y="7119"/>
                    <a:pt x="2810" y="7161"/>
                  </a:cubicBezTo>
                  <a:cubicBezTo>
                    <a:pt x="2852" y="7183"/>
                    <a:pt x="2894" y="7204"/>
                    <a:pt x="2937" y="7204"/>
                  </a:cubicBezTo>
                  <a:cubicBezTo>
                    <a:pt x="3021" y="7246"/>
                    <a:pt x="3127" y="7288"/>
                    <a:pt x="3232" y="7309"/>
                  </a:cubicBezTo>
                  <a:cubicBezTo>
                    <a:pt x="3275" y="7330"/>
                    <a:pt x="3317" y="7330"/>
                    <a:pt x="3359" y="7352"/>
                  </a:cubicBezTo>
                  <a:cubicBezTo>
                    <a:pt x="3486" y="7373"/>
                    <a:pt x="3634" y="7415"/>
                    <a:pt x="3782" y="7436"/>
                  </a:cubicBezTo>
                  <a:cubicBezTo>
                    <a:pt x="3803" y="7436"/>
                    <a:pt x="3845" y="7457"/>
                    <a:pt x="3866" y="7457"/>
                  </a:cubicBezTo>
                  <a:cubicBezTo>
                    <a:pt x="3993" y="7478"/>
                    <a:pt x="4120" y="7499"/>
                    <a:pt x="4246" y="7499"/>
                  </a:cubicBezTo>
                  <a:cubicBezTo>
                    <a:pt x="4289" y="7499"/>
                    <a:pt x="4331" y="7521"/>
                    <a:pt x="4394" y="7521"/>
                  </a:cubicBezTo>
                  <a:cubicBezTo>
                    <a:pt x="4500" y="7521"/>
                    <a:pt x="4627" y="7542"/>
                    <a:pt x="4732" y="7542"/>
                  </a:cubicBezTo>
                  <a:lnTo>
                    <a:pt x="5387" y="7542"/>
                  </a:lnTo>
                  <a:cubicBezTo>
                    <a:pt x="5556" y="7521"/>
                    <a:pt x="5725" y="7521"/>
                    <a:pt x="5894" y="7499"/>
                  </a:cubicBezTo>
                  <a:cubicBezTo>
                    <a:pt x="6147" y="7457"/>
                    <a:pt x="6380" y="7415"/>
                    <a:pt x="6612" y="7373"/>
                  </a:cubicBezTo>
                  <a:cubicBezTo>
                    <a:pt x="6654" y="7352"/>
                    <a:pt x="6676" y="7352"/>
                    <a:pt x="6697" y="7352"/>
                  </a:cubicBezTo>
                  <a:cubicBezTo>
                    <a:pt x="6823" y="7330"/>
                    <a:pt x="6929" y="7309"/>
                    <a:pt x="7035" y="7267"/>
                  </a:cubicBezTo>
                  <a:cubicBezTo>
                    <a:pt x="7183" y="7225"/>
                    <a:pt x="7330" y="7183"/>
                    <a:pt x="7457" y="7140"/>
                  </a:cubicBezTo>
                  <a:cubicBezTo>
                    <a:pt x="7478" y="7140"/>
                    <a:pt x="7499" y="7119"/>
                    <a:pt x="7521" y="7119"/>
                  </a:cubicBezTo>
                  <a:cubicBezTo>
                    <a:pt x="7732" y="7035"/>
                    <a:pt x="7964" y="6950"/>
                    <a:pt x="8175" y="6866"/>
                  </a:cubicBezTo>
                  <a:cubicBezTo>
                    <a:pt x="8175" y="6866"/>
                    <a:pt x="8197" y="6866"/>
                    <a:pt x="8197" y="6845"/>
                  </a:cubicBezTo>
                  <a:cubicBezTo>
                    <a:pt x="8239" y="6845"/>
                    <a:pt x="8260" y="6824"/>
                    <a:pt x="8281" y="6802"/>
                  </a:cubicBezTo>
                  <a:cubicBezTo>
                    <a:pt x="8492" y="6718"/>
                    <a:pt x="8703" y="6591"/>
                    <a:pt x="8915" y="6486"/>
                  </a:cubicBezTo>
                  <a:cubicBezTo>
                    <a:pt x="8936" y="6464"/>
                    <a:pt x="8957" y="6464"/>
                    <a:pt x="8999" y="6443"/>
                  </a:cubicBezTo>
                  <a:cubicBezTo>
                    <a:pt x="8999" y="6443"/>
                    <a:pt x="9020" y="6422"/>
                    <a:pt x="9020" y="6422"/>
                  </a:cubicBezTo>
                  <a:cubicBezTo>
                    <a:pt x="9189" y="6317"/>
                    <a:pt x="9337" y="6211"/>
                    <a:pt x="9485" y="6105"/>
                  </a:cubicBezTo>
                  <a:cubicBezTo>
                    <a:pt x="9506" y="6105"/>
                    <a:pt x="9506" y="6105"/>
                    <a:pt x="9506" y="6084"/>
                  </a:cubicBezTo>
                  <a:cubicBezTo>
                    <a:pt x="9675" y="5979"/>
                    <a:pt x="9823" y="5852"/>
                    <a:pt x="9950" y="5746"/>
                  </a:cubicBezTo>
                  <a:cubicBezTo>
                    <a:pt x="9971" y="5725"/>
                    <a:pt x="9971" y="5725"/>
                    <a:pt x="9992" y="5704"/>
                  </a:cubicBezTo>
                  <a:cubicBezTo>
                    <a:pt x="10034" y="5683"/>
                    <a:pt x="10077" y="5641"/>
                    <a:pt x="10119" y="5598"/>
                  </a:cubicBezTo>
                  <a:cubicBezTo>
                    <a:pt x="10182" y="5535"/>
                    <a:pt x="10246" y="5450"/>
                    <a:pt x="10309" y="5387"/>
                  </a:cubicBezTo>
                  <a:cubicBezTo>
                    <a:pt x="10372" y="5345"/>
                    <a:pt x="10415" y="5281"/>
                    <a:pt x="10457" y="5218"/>
                  </a:cubicBezTo>
                  <a:cubicBezTo>
                    <a:pt x="10520" y="5155"/>
                    <a:pt x="10584" y="5091"/>
                    <a:pt x="10647" y="5028"/>
                  </a:cubicBezTo>
                  <a:cubicBezTo>
                    <a:pt x="10689" y="4965"/>
                    <a:pt x="10731" y="4901"/>
                    <a:pt x="10774" y="4838"/>
                  </a:cubicBezTo>
                  <a:cubicBezTo>
                    <a:pt x="10816" y="4774"/>
                    <a:pt x="10879" y="4711"/>
                    <a:pt x="10921" y="4627"/>
                  </a:cubicBezTo>
                  <a:cubicBezTo>
                    <a:pt x="10964" y="4584"/>
                    <a:pt x="10985" y="4521"/>
                    <a:pt x="11027" y="4458"/>
                  </a:cubicBezTo>
                  <a:cubicBezTo>
                    <a:pt x="11069" y="4373"/>
                    <a:pt x="11112" y="4310"/>
                    <a:pt x="11154" y="4225"/>
                  </a:cubicBezTo>
                  <a:cubicBezTo>
                    <a:pt x="11175" y="4204"/>
                    <a:pt x="11175" y="4183"/>
                    <a:pt x="11196" y="4162"/>
                  </a:cubicBezTo>
                  <a:cubicBezTo>
                    <a:pt x="11217" y="4120"/>
                    <a:pt x="11217" y="4099"/>
                    <a:pt x="11238" y="4056"/>
                  </a:cubicBezTo>
                  <a:cubicBezTo>
                    <a:pt x="11281" y="3972"/>
                    <a:pt x="11323" y="3866"/>
                    <a:pt x="11344" y="3782"/>
                  </a:cubicBezTo>
                  <a:cubicBezTo>
                    <a:pt x="11365" y="3718"/>
                    <a:pt x="11386" y="3676"/>
                    <a:pt x="11407" y="3613"/>
                  </a:cubicBezTo>
                  <a:cubicBezTo>
                    <a:pt x="11428" y="3507"/>
                    <a:pt x="11450" y="3423"/>
                    <a:pt x="11471" y="3317"/>
                  </a:cubicBezTo>
                  <a:cubicBezTo>
                    <a:pt x="11492" y="3275"/>
                    <a:pt x="11492" y="3232"/>
                    <a:pt x="11513" y="3190"/>
                  </a:cubicBezTo>
                  <a:cubicBezTo>
                    <a:pt x="11513" y="3190"/>
                    <a:pt x="11513" y="3169"/>
                    <a:pt x="11513" y="3148"/>
                  </a:cubicBezTo>
                  <a:cubicBezTo>
                    <a:pt x="11513" y="3127"/>
                    <a:pt x="11513" y="3085"/>
                    <a:pt x="11534" y="3042"/>
                  </a:cubicBezTo>
                  <a:cubicBezTo>
                    <a:pt x="11534" y="2958"/>
                    <a:pt x="11555" y="2873"/>
                    <a:pt x="11555" y="2789"/>
                  </a:cubicBezTo>
                  <a:cubicBezTo>
                    <a:pt x="11555" y="2747"/>
                    <a:pt x="11555" y="2683"/>
                    <a:pt x="11555" y="2641"/>
                  </a:cubicBezTo>
                  <a:cubicBezTo>
                    <a:pt x="11555" y="2620"/>
                    <a:pt x="11555" y="2578"/>
                    <a:pt x="11555" y="2556"/>
                  </a:cubicBezTo>
                  <a:cubicBezTo>
                    <a:pt x="11555" y="2493"/>
                    <a:pt x="11534" y="2430"/>
                    <a:pt x="11534" y="2366"/>
                  </a:cubicBezTo>
                  <a:cubicBezTo>
                    <a:pt x="11534" y="2345"/>
                    <a:pt x="11534" y="2324"/>
                    <a:pt x="11534" y="2282"/>
                  </a:cubicBezTo>
                  <a:cubicBezTo>
                    <a:pt x="11513" y="2176"/>
                    <a:pt x="11492" y="2092"/>
                    <a:pt x="11471" y="1986"/>
                  </a:cubicBezTo>
                  <a:cubicBezTo>
                    <a:pt x="11471" y="1965"/>
                    <a:pt x="11450" y="1923"/>
                    <a:pt x="11450" y="1902"/>
                  </a:cubicBezTo>
                  <a:lnTo>
                    <a:pt x="10943" y="0"/>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1"/>
            <p:cNvSpPr/>
            <p:nvPr/>
          </p:nvSpPr>
          <p:spPr>
            <a:xfrm>
              <a:off x="3992950" y="3474250"/>
              <a:ext cx="302625" cy="207675"/>
            </a:xfrm>
            <a:custGeom>
              <a:avLst/>
              <a:gdLst/>
              <a:ahLst/>
              <a:cxnLst/>
              <a:rect l="l" t="t" r="r" b="b"/>
              <a:pathLst>
                <a:path w="12105" h="8307" extrusionOk="0">
                  <a:moveTo>
                    <a:pt x="7033" y="0"/>
                  </a:moveTo>
                  <a:cubicBezTo>
                    <a:pt x="6381" y="0"/>
                    <a:pt x="5697" y="89"/>
                    <a:pt x="5007" y="277"/>
                  </a:cubicBezTo>
                  <a:cubicBezTo>
                    <a:pt x="1987" y="1101"/>
                    <a:pt x="1" y="3509"/>
                    <a:pt x="592" y="5643"/>
                  </a:cubicBezTo>
                  <a:cubicBezTo>
                    <a:pt x="1033" y="7289"/>
                    <a:pt x="2882" y="8307"/>
                    <a:pt x="5092" y="8307"/>
                  </a:cubicBezTo>
                  <a:cubicBezTo>
                    <a:pt x="5745" y="8307"/>
                    <a:pt x="6430" y="8218"/>
                    <a:pt x="7120" y="8030"/>
                  </a:cubicBezTo>
                  <a:cubicBezTo>
                    <a:pt x="10140" y="7206"/>
                    <a:pt x="12105" y="4798"/>
                    <a:pt x="11535" y="2664"/>
                  </a:cubicBezTo>
                  <a:cubicBezTo>
                    <a:pt x="11078" y="1018"/>
                    <a:pt x="9238" y="0"/>
                    <a:pt x="7033"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1"/>
            <p:cNvSpPr/>
            <p:nvPr/>
          </p:nvSpPr>
          <p:spPr>
            <a:xfrm>
              <a:off x="4031500" y="3509200"/>
              <a:ext cx="225525" cy="137775"/>
            </a:xfrm>
            <a:custGeom>
              <a:avLst/>
              <a:gdLst/>
              <a:ahLst/>
              <a:cxnLst/>
              <a:rect l="l" t="t" r="r" b="b"/>
              <a:pathLst>
                <a:path w="9021" h="5511" extrusionOk="0">
                  <a:moveTo>
                    <a:pt x="5494" y="1"/>
                  </a:moveTo>
                  <a:cubicBezTo>
                    <a:pt x="4955" y="1"/>
                    <a:pt x="4388" y="74"/>
                    <a:pt x="3824" y="231"/>
                  </a:cubicBezTo>
                  <a:cubicBezTo>
                    <a:pt x="1628" y="823"/>
                    <a:pt x="1" y="2534"/>
                    <a:pt x="381" y="3886"/>
                  </a:cubicBezTo>
                  <a:cubicBezTo>
                    <a:pt x="648" y="4891"/>
                    <a:pt x="1966" y="5511"/>
                    <a:pt x="3528" y="5511"/>
                  </a:cubicBezTo>
                  <a:cubicBezTo>
                    <a:pt x="4066" y="5511"/>
                    <a:pt x="4634" y="5437"/>
                    <a:pt x="5197" y="5280"/>
                  </a:cubicBezTo>
                  <a:cubicBezTo>
                    <a:pt x="7415" y="4689"/>
                    <a:pt x="9021" y="2977"/>
                    <a:pt x="8641" y="1626"/>
                  </a:cubicBezTo>
                  <a:cubicBezTo>
                    <a:pt x="8374" y="620"/>
                    <a:pt x="7056" y="1"/>
                    <a:pt x="5494"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1"/>
            <p:cNvSpPr/>
            <p:nvPr/>
          </p:nvSpPr>
          <p:spPr>
            <a:xfrm>
              <a:off x="4035200" y="3525550"/>
              <a:ext cx="222900" cy="122200"/>
            </a:xfrm>
            <a:custGeom>
              <a:avLst/>
              <a:gdLst/>
              <a:ahLst/>
              <a:cxnLst/>
              <a:rect l="l" t="t" r="r" b="b"/>
              <a:pathLst>
                <a:path w="8916" h="4888" extrusionOk="0">
                  <a:moveTo>
                    <a:pt x="5737" y="1"/>
                  </a:moveTo>
                  <a:cubicBezTo>
                    <a:pt x="5143" y="1"/>
                    <a:pt x="4504" y="82"/>
                    <a:pt x="3867" y="253"/>
                  </a:cubicBezTo>
                  <a:cubicBezTo>
                    <a:pt x="1649" y="845"/>
                    <a:pt x="1" y="2408"/>
                    <a:pt x="318" y="3570"/>
                  </a:cubicBezTo>
                  <a:cubicBezTo>
                    <a:pt x="542" y="4393"/>
                    <a:pt x="1722" y="4888"/>
                    <a:pt x="3172" y="4888"/>
                  </a:cubicBezTo>
                  <a:cubicBezTo>
                    <a:pt x="3768" y="4888"/>
                    <a:pt x="4410" y="4804"/>
                    <a:pt x="5049" y="4626"/>
                  </a:cubicBezTo>
                  <a:cubicBezTo>
                    <a:pt x="7267" y="4035"/>
                    <a:pt x="8915" y="2492"/>
                    <a:pt x="8598" y="1310"/>
                  </a:cubicBezTo>
                  <a:cubicBezTo>
                    <a:pt x="8373" y="485"/>
                    <a:pt x="7191" y="1"/>
                    <a:pt x="5737"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1"/>
            <p:cNvSpPr/>
            <p:nvPr/>
          </p:nvSpPr>
          <p:spPr>
            <a:xfrm>
              <a:off x="2858075" y="3735725"/>
              <a:ext cx="285725" cy="156875"/>
            </a:xfrm>
            <a:custGeom>
              <a:avLst/>
              <a:gdLst/>
              <a:ahLst/>
              <a:cxnLst/>
              <a:rect l="l" t="t" r="r" b="b"/>
              <a:pathLst>
                <a:path w="11429" h="6275" extrusionOk="0">
                  <a:moveTo>
                    <a:pt x="1" y="549"/>
                  </a:moveTo>
                  <a:cubicBezTo>
                    <a:pt x="1" y="585"/>
                    <a:pt x="2" y="621"/>
                    <a:pt x="5" y="657"/>
                  </a:cubicBezTo>
                  <a:lnTo>
                    <a:pt x="5" y="657"/>
                  </a:lnTo>
                  <a:lnTo>
                    <a:pt x="1" y="549"/>
                  </a:lnTo>
                  <a:close/>
                  <a:moveTo>
                    <a:pt x="11323" y="0"/>
                  </a:moveTo>
                  <a:cubicBezTo>
                    <a:pt x="11323" y="127"/>
                    <a:pt x="11323" y="254"/>
                    <a:pt x="11323" y="380"/>
                  </a:cubicBezTo>
                  <a:cubicBezTo>
                    <a:pt x="11323" y="423"/>
                    <a:pt x="11302" y="444"/>
                    <a:pt x="11302" y="486"/>
                  </a:cubicBezTo>
                  <a:cubicBezTo>
                    <a:pt x="11302" y="571"/>
                    <a:pt x="11281" y="655"/>
                    <a:pt x="11260" y="761"/>
                  </a:cubicBezTo>
                  <a:cubicBezTo>
                    <a:pt x="11260" y="782"/>
                    <a:pt x="11239" y="824"/>
                    <a:pt x="11239" y="866"/>
                  </a:cubicBezTo>
                  <a:cubicBezTo>
                    <a:pt x="11217" y="972"/>
                    <a:pt x="11175" y="1056"/>
                    <a:pt x="11133" y="1162"/>
                  </a:cubicBezTo>
                  <a:cubicBezTo>
                    <a:pt x="11133" y="1183"/>
                    <a:pt x="11133" y="1204"/>
                    <a:pt x="11133" y="1225"/>
                  </a:cubicBezTo>
                  <a:cubicBezTo>
                    <a:pt x="11070" y="1331"/>
                    <a:pt x="11027" y="1437"/>
                    <a:pt x="10964" y="1563"/>
                  </a:cubicBezTo>
                  <a:cubicBezTo>
                    <a:pt x="10943" y="1585"/>
                    <a:pt x="10922" y="1627"/>
                    <a:pt x="10922" y="1648"/>
                  </a:cubicBezTo>
                  <a:cubicBezTo>
                    <a:pt x="10858" y="1732"/>
                    <a:pt x="10816" y="1817"/>
                    <a:pt x="10774" y="1901"/>
                  </a:cubicBezTo>
                  <a:cubicBezTo>
                    <a:pt x="10753" y="1922"/>
                    <a:pt x="10710" y="1965"/>
                    <a:pt x="10689" y="1986"/>
                  </a:cubicBezTo>
                  <a:cubicBezTo>
                    <a:pt x="10626" y="2070"/>
                    <a:pt x="10563" y="2155"/>
                    <a:pt x="10499" y="2239"/>
                  </a:cubicBezTo>
                  <a:cubicBezTo>
                    <a:pt x="10478" y="2260"/>
                    <a:pt x="10478" y="2282"/>
                    <a:pt x="10457" y="2303"/>
                  </a:cubicBezTo>
                  <a:cubicBezTo>
                    <a:pt x="10351" y="2408"/>
                    <a:pt x="10267" y="2514"/>
                    <a:pt x="10161" y="2598"/>
                  </a:cubicBezTo>
                  <a:cubicBezTo>
                    <a:pt x="10140" y="2620"/>
                    <a:pt x="10119" y="2641"/>
                    <a:pt x="10098" y="2662"/>
                  </a:cubicBezTo>
                  <a:cubicBezTo>
                    <a:pt x="10013" y="2746"/>
                    <a:pt x="9929" y="2810"/>
                    <a:pt x="9844" y="2873"/>
                  </a:cubicBezTo>
                  <a:cubicBezTo>
                    <a:pt x="9823" y="2894"/>
                    <a:pt x="9781" y="2936"/>
                    <a:pt x="9739" y="2958"/>
                  </a:cubicBezTo>
                  <a:cubicBezTo>
                    <a:pt x="9654" y="3021"/>
                    <a:pt x="9570" y="3084"/>
                    <a:pt x="9485" y="3148"/>
                  </a:cubicBezTo>
                  <a:cubicBezTo>
                    <a:pt x="9443" y="3169"/>
                    <a:pt x="9422" y="3190"/>
                    <a:pt x="9380" y="3211"/>
                  </a:cubicBezTo>
                  <a:cubicBezTo>
                    <a:pt x="9253" y="3296"/>
                    <a:pt x="9126" y="3359"/>
                    <a:pt x="8999" y="3443"/>
                  </a:cubicBezTo>
                  <a:cubicBezTo>
                    <a:pt x="8978" y="3443"/>
                    <a:pt x="8957" y="3465"/>
                    <a:pt x="8936" y="3486"/>
                  </a:cubicBezTo>
                  <a:cubicBezTo>
                    <a:pt x="8809" y="3528"/>
                    <a:pt x="8704" y="3591"/>
                    <a:pt x="8577" y="3634"/>
                  </a:cubicBezTo>
                  <a:cubicBezTo>
                    <a:pt x="8535" y="3655"/>
                    <a:pt x="8492" y="3676"/>
                    <a:pt x="8450" y="3697"/>
                  </a:cubicBezTo>
                  <a:cubicBezTo>
                    <a:pt x="8345" y="3739"/>
                    <a:pt x="8239" y="3781"/>
                    <a:pt x="8133" y="3824"/>
                  </a:cubicBezTo>
                  <a:cubicBezTo>
                    <a:pt x="8091" y="3845"/>
                    <a:pt x="8049" y="3866"/>
                    <a:pt x="7985" y="3887"/>
                  </a:cubicBezTo>
                  <a:cubicBezTo>
                    <a:pt x="7880" y="3908"/>
                    <a:pt x="7753" y="3950"/>
                    <a:pt x="7647" y="3993"/>
                  </a:cubicBezTo>
                  <a:cubicBezTo>
                    <a:pt x="7605" y="3993"/>
                    <a:pt x="7542" y="4014"/>
                    <a:pt x="7500" y="4035"/>
                  </a:cubicBezTo>
                  <a:cubicBezTo>
                    <a:pt x="7331" y="4077"/>
                    <a:pt x="7183" y="4119"/>
                    <a:pt x="6993" y="4141"/>
                  </a:cubicBezTo>
                  <a:cubicBezTo>
                    <a:pt x="6760" y="4183"/>
                    <a:pt x="6528" y="4225"/>
                    <a:pt x="6274" y="4246"/>
                  </a:cubicBezTo>
                  <a:cubicBezTo>
                    <a:pt x="6148" y="4267"/>
                    <a:pt x="6000" y="4267"/>
                    <a:pt x="5852" y="4288"/>
                  </a:cubicBezTo>
                  <a:lnTo>
                    <a:pt x="5345" y="4288"/>
                  </a:lnTo>
                  <a:cubicBezTo>
                    <a:pt x="5113" y="4288"/>
                    <a:pt x="4880" y="4267"/>
                    <a:pt x="4648" y="4246"/>
                  </a:cubicBezTo>
                  <a:cubicBezTo>
                    <a:pt x="4606" y="4246"/>
                    <a:pt x="4563" y="4246"/>
                    <a:pt x="4521" y="4225"/>
                  </a:cubicBezTo>
                  <a:cubicBezTo>
                    <a:pt x="4289" y="4204"/>
                    <a:pt x="4056" y="4162"/>
                    <a:pt x="3824" y="4119"/>
                  </a:cubicBezTo>
                  <a:cubicBezTo>
                    <a:pt x="3782" y="4098"/>
                    <a:pt x="3740" y="4098"/>
                    <a:pt x="3697" y="4098"/>
                  </a:cubicBezTo>
                  <a:cubicBezTo>
                    <a:pt x="3507" y="4035"/>
                    <a:pt x="3338" y="3993"/>
                    <a:pt x="3148" y="3929"/>
                  </a:cubicBezTo>
                  <a:lnTo>
                    <a:pt x="3127" y="3929"/>
                  </a:lnTo>
                  <a:cubicBezTo>
                    <a:pt x="2958" y="3866"/>
                    <a:pt x="2768" y="3803"/>
                    <a:pt x="2599" y="3739"/>
                  </a:cubicBezTo>
                  <a:cubicBezTo>
                    <a:pt x="2535" y="3697"/>
                    <a:pt x="2472" y="3676"/>
                    <a:pt x="2409" y="3634"/>
                  </a:cubicBezTo>
                  <a:cubicBezTo>
                    <a:pt x="2324" y="3591"/>
                    <a:pt x="2240" y="3549"/>
                    <a:pt x="2155" y="3507"/>
                  </a:cubicBezTo>
                  <a:cubicBezTo>
                    <a:pt x="2092" y="3486"/>
                    <a:pt x="2029" y="3443"/>
                    <a:pt x="1965" y="3401"/>
                  </a:cubicBezTo>
                  <a:cubicBezTo>
                    <a:pt x="1881" y="3359"/>
                    <a:pt x="1796" y="3317"/>
                    <a:pt x="1733" y="3253"/>
                  </a:cubicBezTo>
                  <a:cubicBezTo>
                    <a:pt x="1669" y="3211"/>
                    <a:pt x="1606" y="3169"/>
                    <a:pt x="1564" y="3127"/>
                  </a:cubicBezTo>
                  <a:cubicBezTo>
                    <a:pt x="1479" y="3084"/>
                    <a:pt x="1416" y="3042"/>
                    <a:pt x="1353" y="2979"/>
                  </a:cubicBezTo>
                  <a:cubicBezTo>
                    <a:pt x="1289" y="2936"/>
                    <a:pt x="1247" y="2894"/>
                    <a:pt x="1184" y="2852"/>
                  </a:cubicBezTo>
                  <a:cubicBezTo>
                    <a:pt x="1120" y="2789"/>
                    <a:pt x="1057" y="2725"/>
                    <a:pt x="993" y="2662"/>
                  </a:cubicBezTo>
                  <a:cubicBezTo>
                    <a:pt x="951" y="2620"/>
                    <a:pt x="909" y="2577"/>
                    <a:pt x="867" y="2535"/>
                  </a:cubicBezTo>
                  <a:cubicBezTo>
                    <a:pt x="803" y="2451"/>
                    <a:pt x="740" y="2387"/>
                    <a:pt x="677" y="2303"/>
                  </a:cubicBezTo>
                  <a:cubicBezTo>
                    <a:pt x="634" y="2260"/>
                    <a:pt x="613" y="2197"/>
                    <a:pt x="571" y="2155"/>
                  </a:cubicBezTo>
                  <a:cubicBezTo>
                    <a:pt x="508" y="2070"/>
                    <a:pt x="465" y="1986"/>
                    <a:pt x="402" y="1901"/>
                  </a:cubicBezTo>
                  <a:cubicBezTo>
                    <a:pt x="381" y="1859"/>
                    <a:pt x="339" y="1796"/>
                    <a:pt x="317" y="1753"/>
                  </a:cubicBezTo>
                  <a:cubicBezTo>
                    <a:pt x="317" y="1732"/>
                    <a:pt x="296" y="1690"/>
                    <a:pt x="275" y="1648"/>
                  </a:cubicBezTo>
                  <a:cubicBezTo>
                    <a:pt x="233" y="1585"/>
                    <a:pt x="212" y="1500"/>
                    <a:pt x="170" y="1416"/>
                  </a:cubicBezTo>
                  <a:cubicBezTo>
                    <a:pt x="170" y="1373"/>
                    <a:pt x="148" y="1331"/>
                    <a:pt x="127" y="1289"/>
                  </a:cubicBezTo>
                  <a:cubicBezTo>
                    <a:pt x="106" y="1204"/>
                    <a:pt x="85" y="1099"/>
                    <a:pt x="64" y="1014"/>
                  </a:cubicBezTo>
                  <a:cubicBezTo>
                    <a:pt x="43" y="993"/>
                    <a:pt x="43" y="972"/>
                    <a:pt x="43" y="930"/>
                  </a:cubicBezTo>
                  <a:cubicBezTo>
                    <a:pt x="28" y="839"/>
                    <a:pt x="13" y="748"/>
                    <a:pt x="5" y="657"/>
                  </a:cubicBezTo>
                  <a:lnTo>
                    <a:pt x="5" y="657"/>
                  </a:lnTo>
                  <a:lnTo>
                    <a:pt x="85" y="2535"/>
                  </a:lnTo>
                  <a:cubicBezTo>
                    <a:pt x="85" y="2556"/>
                    <a:pt x="85" y="2577"/>
                    <a:pt x="85" y="2598"/>
                  </a:cubicBezTo>
                  <a:cubicBezTo>
                    <a:pt x="106" y="2704"/>
                    <a:pt x="127" y="2810"/>
                    <a:pt x="127" y="2915"/>
                  </a:cubicBezTo>
                  <a:cubicBezTo>
                    <a:pt x="148" y="2936"/>
                    <a:pt x="148" y="2958"/>
                    <a:pt x="148" y="2979"/>
                  </a:cubicBezTo>
                  <a:cubicBezTo>
                    <a:pt x="170" y="3042"/>
                    <a:pt x="170" y="3105"/>
                    <a:pt x="191" y="3169"/>
                  </a:cubicBezTo>
                  <a:cubicBezTo>
                    <a:pt x="212" y="3190"/>
                    <a:pt x="212" y="3232"/>
                    <a:pt x="233" y="3253"/>
                  </a:cubicBezTo>
                  <a:cubicBezTo>
                    <a:pt x="233" y="3296"/>
                    <a:pt x="254" y="3338"/>
                    <a:pt x="275" y="3380"/>
                  </a:cubicBezTo>
                  <a:cubicBezTo>
                    <a:pt x="296" y="3465"/>
                    <a:pt x="339" y="3549"/>
                    <a:pt x="381" y="3634"/>
                  </a:cubicBezTo>
                  <a:cubicBezTo>
                    <a:pt x="381" y="3655"/>
                    <a:pt x="402" y="3697"/>
                    <a:pt x="423" y="3739"/>
                  </a:cubicBezTo>
                  <a:cubicBezTo>
                    <a:pt x="423" y="3739"/>
                    <a:pt x="423" y="3760"/>
                    <a:pt x="444" y="3781"/>
                  </a:cubicBezTo>
                  <a:cubicBezTo>
                    <a:pt x="465" y="3803"/>
                    <a:pt x="486" y="3845"/>
                    <a:pt x="508" y="3866"/>
                  </a:cubicBezTo>
                  <a:cubicBezTo>
                    <a:pt x="550" y="3950"/>
                    <a:pt x="613" y="4056"/>
                    <a:pt x="655" y="4141"/>
                  </a:cubicBezTo>
                  <a:cubicBezTo>
                    <a:pt x="698" y="4183"/>
                    <a:pt x="740" y="4225"/>
                    <a:pt x="761" y="4267"/>
                  </a:cubicBezTo>
                  <a:cubicBezTo>
                    <a:pt x="824" y="4352"/>
                    <a:pt x="888" y="4436"/>
                    <a:pt x="972" y="4500"/>
                  </a:cubicBezTo>
                  <a:cubicBezTo>
                    <a:pt x="993" y="4521"/>
                    <a:pt x="1015" y="4563"/>
                    <a:pt x="1036" y="4584"/>
                  </a:cubicBezTo>
                  <a:cubicBezTo>
                    <a:pt x="1057" y="4605"/>
                    <a:pt x="1078" y="4626"/>
                    <a:pt x="1099" y="4647"/>
                  </a:cubicBezTo>
                  <a:cubicBezTo>
                    <a:pt x="1162" y="4711"/>
                    <a:pt x="1226" y="4753"/>
                    <a:pt x="1289" y="4816"/>
                  </a:cubicBezTo>
                  <a:cubicBezTo>
                    <a:pt x="1331" y="4859"/>
                    <a:pt x="1374" y="4901"/>
                    <a:pt x="1437" y="4943"/>
                  </a:cubicBezTo>
                  <a:cubicBezTo>
                    <a:pt x="1500" y="5007"/>
                    <a:pt x="1585" y="5070"/>
                    <a:pt x="1648" y="5112"/>
                  </a:cubicBezTo>
                  <a:cubicBezTo>
                    <a:pt x="1712" y="5154"/>
                    <a:pt x="1754" y="5197"/>
                    <a:pt x="1817" y="5239"/>
                  </a:cubicBezTo>
                  <a:cubicBezTo>
                    <a:pt x="1902" y="5281"/>
                    <a:pt x="1986" y="5323"/>
                    <a:pt x="2050" y="5387"/>
                  </a:cubicBezTo>
                  <a:cubicBezTo>
                    <a:pt x="2113" y="5408"/>
                    <a:pt x="2176" y="5450"/>
                    <a:pt x="2240" y="5492"/>
                  </a:cubicBezTo>
                  <a:cubicBezTo>
                    <a:pt x="2324" y="5535"/>
                    <a:pt x="2430" y="5577"/>
                    <a:pt x="2514" y="5619"/>
                  </a:cubicBezTo>
                  <a:cubicBezTo>
                    <a:pt x="2557" y="5640"/>
                    <a:pt x="2599" y="5661"/>
                    <a:pt x="2662" y="5683"/>
                  </a:cubicBezTo>
                  <a:cubicBezTo>
                    <a:pt x="2683" y="5704"/>
                    <a:pt x="2683" y="5704"/>
                    <a:pt x="2704" y="5704"/>
                  </a:cubicBezTo>
                  <a:cubicBezTo>
                    <a:pt x="2873" y="5788"/>
                    <a:pt x="3042" y="5852"/>
                    <a:pt x="3233" y="5915"/>
                  </a:cubicBezTo>
                  <a:lnTo>
                    <a:pt x="3254" y="5915"/>
                  </a:lnTo>
                  <a:cubicBezTo>
                    <a:pt x="3423" y="5978"/>
                    <a:pt x="3613" y="6021"/>
                    <a:pt x="3782" y="6063"/>
                  </a:cubicBezTo>
                  <a:cubicBezTo>
                    <a:pt x="3803" y="6063"/>
                    <a:pt x="3824" y="6063"/>
                    <a:pt x="3845" y="6084"/>
                  </a:cubicBezTo>
                  <a:lnTo>
                    <a:pt x="3930" y="6084"/>
                  </a:lnTo>
                  <a:cubicBezTo>
                    <a:pt x="4141" y="6147"/>
                    <a:pt x="4394" y="6190"/>
                    <a:pt x="4627" y="6211"/>
                  </a:cubicBezTo>
                  <a:cubicBezTo>
                    <a:pt x="4648" y="6211"/>
                    <a:pt x="4669" y="6211"/>
                    <a:pt x="4711" y="6232"/>
                  </a:cubicBezTo>
                  <a:lnTo>
                    <a:pt x="4754" y="6232"/>
                  </a:lnTo>
                  <a:cubicBezTo>
                    <a:pt x="4986" y="6253"/>
                    <a:pt x="5218" y="6253"/>
                    <a:pt x="5451" y="6274"/>
                  </a:cubicBezTo>
                  <a:lnTo>
                    <a:pt x="5493" y="6274"/>
                  </a:lnTo>
                  <a:cubicBezTo>
                    <a:pt x="5641" y="6274"/>
                    <a:pt x="5789" y="6274"/>
                    <a:pt x="5936" y="6253"/>
                  </a:cubicBezTo>
                  <a:cubicBezTo>
                    <a:pt x="6063" y="6253"/>
                    <a:pt x="6169" y="6253"/>
                    <a:pt x="6296" y="6232"/>
                  </a:cubicBezTo>
                  <a:lnTo>
                    <a:pt x="6380" y="6232"/>
                  </a:lnTo>
                  <a:cubicBezTo>
                    <a:pt x="6612" y="6190"/>
                    <a:pt x="6866" y="6168"/>
                    <a:pt x="7098" y="6126"/>
                  </a:cubicBezTo>
                  <a:cubicBezTo>
                    <a:pt x="7267" y="6084"/>
                    <a:pt x="7436" y="6042"/>
                    <a:pt x="7605" y="5999"/>
                  </a:cubicBezTo>
                  <a:cubicBezTo>
                    <a:pt x="7647" y="5999"/>
                    <a:pt x="7690" y="5978"/>
                    <a:pt x="7732" y="5957"/>
                  </a:cubicBezTo>
                  <a:cubicBezTo>
                    <a:pt x="7838" y="5936"/>
                    <a:pt x="7922" y="5915"/>
                    <a:pt x="8028" y="5873"/>
                  </a:cubicBezTo>
                  <a:cubicBezTo>
                    <a:pt x="8049" y="5873"/>
                    <a:pt x="8070" y="5852"/>
                    <a:pt x="8091" y="5852"/>
                  </a:cubicBezTo>
                  <a:cubicBezTo>
                    <a:pt x="8133" y="5830"/>
                    <a:pt x="8176" y="5809"/>
                    <a:pt x="8218" y="5809"/>
                  </a:cubicBezTo>
                  <a:cubicBezTo>
                    <a:pt x="8323" y="5767"/>
                    <a:pt x="8429" y="5725"/>
                    <a:pt x="8535" y="5683"/>
                  </a:cubicBezTo>
                  <a:cubicBezTo>
                    <a:pt x="8598" y="5661"/>
                    <a:pt x="8640" y="5640"/>
                    <a:pt x="8683" y="5619"/>
                  </a:cubicBezTo>
                  <a:cubicBezTo>
                    <a:pt x="8788" y="5556"/>
                    <a:pt x="8915" y="5514"/>
                    <a:pt x="9021" y="5450"/>
                  </a:cubicBezTo>
                  <a:cubicBezTo>
                    <a:pt x="9042" y="5429"/>
                    <a:pt x="9063" y="5429"/>
                    <a:pt x="9084" y="5408"/>
                  </a:cubicBezTo>
                  <a:cubicBezTo>
                    <a:pt x="9232" y="5345"/>
                    <a:pt x="9359" y="5260"/>
                    <a:pt x="9485" y="5197"/>
                  </a:cubicBezTo>
                  <a:cubicBezTo>
                    <a:pt x="9506" y="5176"/>
                    <a:pt x="9549" y="5133"/>
                    <a:pt x="9570" y="5112"/>
                  </a:cubicBezTo>
                  <a:cubicBezTo>
                    <a:pt x="9654" y="5070"/>
                    <a:pt x="9760" y="5007"/>
                    <a:pt x="9844" y="4943"/>
                  </a:cubicBezTo>
                  <a:cubicBezTo>
                    <a:pt x="9865" y="4901"/>
                    <a:pt x="9908" y="4880"/>
                    <a:pt x="9950" y="4859"/>
                  </a:cubicBezTo>
                  <a:cubicBezTo>
                    <a:pt x="10034" y="4774"/>
                    <a:pt x="10119" y="4711"/>
                    <a:pt x="10182" y="4647"/>
                  </a:cubicBezTo>
                  <a:cubicBezTo>
                    <a:pt x="10225" y="4626"/>
                    <a:pt x="10246" y="4605"/>
                    <a:pt x="10267" y="4563"/>
                  </a:cubicBezTo>
                  <a:cubicBezTo>
                    <a:pt x="10372" y="4478"/>
                    <a:pt x="10457" y="4373"/>
                    <a:pt x="10541" y="4288"/>
                  </a:cubicBezTo>
                  <a:cubicBezTo>
                    <a:pt x="10563" y="4267"/>
                    <a:pt x="10584" y="4225"/>
                    <a:pt x="10605" y="4204"/>
                  </a:cubicBezTo>
                  <a:cubicBezTo>
                    <a:pt x="10668" y="4141"/>
                    <a:pt x="10732" y="4056"/>
                    <a:pt x="10795" y="3972"/>
                  </a:cubicBezTo>
                  <a:cubicBezTo>
                    <a:pt x="10816" y="3929"/>
                    <a:pt x="10837" y="3908"/>
                    <a:pt x="10858" y="3866"/>
                  </a:cubicBezTo>
                  <a:cubicBezTo>
                    <a:pt x="10922" y="3781"/>
                    <a:pt x="10964" y="3697"/>
                    <a:pt x="11006" y="3634"/>
                  </a:cubicBezTo>
                  <a:cubicBezTo>
                    <a:pt x="11027" y="3591"/>
                    <a:pt x="11048" y="3570"/>
                    <a:pt x="11070" y="3528"/>
                  </a:cubicBezTo>
                  <a:cubicBezTo>
                    <a:pt x="11112" y="3422"/>
                    <a:pt x="11175" y="3317"/>
                    <a:pt x="11217" y="3190"/>
                  </a:cubicBezTo>
                  <a:cubicBezTo>
                    <a:pt x="11217" y="3169"/>
                    <a:pt x="11239" y="3148"/>
                    <a:pt x="11239" y="3148"/>
                  </a:cubicBezTo>
                  <a:cubicBezTo>
                    <a:pt x="11281" y="3042"/>
                    <a:pt x="11302" y="2936"/>
                    <a:pt x="11323" y="2831"/>
                  </a:cubicBezTo>
                  <a:cubicBezTo>
                    <a:pt x="11344" y="2810"/>
                    <a:pt x="11344" y="2767"/>
                    <a:pt x="11344" y="2725"/>
                  </a:cubicBezTo>
                  <a:cubicBezTo>
                    <a:pt x="11365" y="2641"/>
                    <a:pt x="11386" y="2556"/>
                    <a:pt x="11408" y="2472"/>
                  </a:cubicBezTo>
                  <a:cubicBezTo>
                    <a:pt x="11408" y="2429"/>
                    <a:pt x="11408" y="2387"/>
                    <a:pt x="11408" y="2345"/>
                  </a:cubicBezTo>
                  <a:cubicBezTo>
                    <a:pt x="11429" y="2218"/>
                    <a:pt x="11429" y="2113"/>
                    <a:pt x="11429" y="1986"/>
                  </a:cubicBezTo>
                  <a:lnTo>
                    <a:pt x="11323" y="0"/>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1"/>
            <p:cNvSpPr/>
            <p:nvPr/>
          </p:nvSpPr>
          <p:spPr>
            <a:xfrm>
              <a:off x="2855425" y="3642025"/>
              <a:ext cx="288375" cy="201150"/>
            </a:xfrm>
            <a:custGeom>
              <a:avLst/>
              <a:gdLst/>
              <a:ahLst/>
              <a:cxnLst/>
              <a:rect l="l" t="t" r="r" b="b"/>
              <a:pathLst>
                <a:path w="11535" h="8046" extrusionOk="0">
                  <a:moveTo>
                    <a:pt x="5962" y="0"/>
                  </a:moveTo>
                  <a:cubicBezTo>
                    <a:pt x="5835" y="0"/>
                    <a:pt x="5707" y="3"/>
                    <a:pt x="5578" y="9"/>
                  </a:cubicBezTo>
                  <a:cubicBezTo>
                    <a:pt x="2451" y="178"/>
                    <a:pt x="1" y="2079"/>
                    <a:pt x="107" y="4297"/>
                  </a:cubicBezTo>
                  <a:cubicBezTo>
                    <a:pt x="208" y="6424"/>
                    <a:pt x="2620" y="8045"/>
                    <a:pt x="5573" y="8045"/>
                  </a:cubicBezTo>
                  <a:cubicBezTo>
                    <a:pt x="5701" y="8045"/>
                    <a:pt x="5829" y="8042"/>
                    <a:pt x="5958" y="8036"/>
                  </a:cubicBezTo>
                  <a:cubicBezTo>
                    <a:pt x="9084" y="7889"/>
                    <a:pt x="11535" y="5966"/>
                    <a:pt x="11429" y="3748"/>
                  </a:cubicBezTo>
                  <a:cubicBezTo>
                    <a:pt x="11328" y="1622"/>
                    <a:pt x="8916" y="0"/>
                    <a:pt x="5962"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1"/>
            <p:cNvSpPr/>
            <p:nvPr/>
          </p:nvSpPr>
          <p:spPr>
            <a:xfrm>
              <a:off x="2890825" y="3676925"/>
              <a:ext cx="217600" cy="131350"/>
            </a:xfrm>
            <a:custGeom>
              <a:avLst/>
              <a:gdLst/>
              <a:ahLst/>
              <a:cxnLst/>
              <a:rect l="l" t="t" r="r" b="b"/>
              <a:pathLst>
                <a:path w="8704" h="5254" extrusionOk="0">
                  <a:moveTo>
                    <a:pt x="4524" y="1"/>
                  </a:moveTo>
                  <a:cubicBezTo>
                    <a:pt x="4425" y="1"/>
                    <a:pt x="4325" y="3"/>
                    <a:pt x="4225" y="7"/>
                  </a:cubicBezTo>
                  <a:cubicBezTo>
                    <a:pt x="1944" y="113"/>
                    <a:pt x="0" y="1444"/>
                    <a:pt x="64" y="2838"/>
                  </a:cubicBezTo>
                  <a:cubicBezTo>
                    <a:pt x="124" y="4171"/>
                    <a:pt x="2020" y="5253"/>
                    <a:pt x="4180" y="5253"/>
                  </a:cubicBezTo>
                  <a:cubicBezTo>
                    <a:pt x="4279" y="5253"/>
                    <a:pt x="4379" y="5251"/>
                    <a:pt x="4479" y="5246"/>
                  </a:cubicBezTo>
                  <a:cubicBezTo>
                    <a:pt x="6760" y="5141"/>
                    <a:pt x="8703" y="3810"/>
                    <a:pt x="8619" y="2416"/>
                  </a:cubicBezTo>
                  <a:cubicBezTo>
                    <a:pt x="8558" y="1083"/>
                    <a:pt x="6682" y="1"/>
                    <a:pt x="4524"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1"/>
            <p:cNvSpPr/>
            <p:nvPr/>
          </p:nvSpPr>
          <p:spPr>
            <a:xfrm>
              <a:off x="2891350" y="3694775"/>
              <a:ext cx="217075" cy="113525"/>
            </a:xfrm>
            <a:custGeom>
              <a:avLst/>
              <a:gdLst/>
              <a:ahLst/>
              <a:cxnLst/>
              <a:rect l="l" t="t" r="r" b="b"/>
              <a:pathLst>
                <a:path w="8683" h="4541" extrusionOk="0">
                  <a:moveTo>
                    <a:pt x="4627" y="1"/>
                  </a:moveTo>
                  <a:cubicBezTo>
                    <a:pt x="4494" y="1"/>
                    <a:pt x="4360" y="4"/>
                    <a:pt x="4225" y="12"/>
                  </a:cubicBezTo>
                  <a:cubicBezTo>
                    <a:pt x="1965" y="117"/>
                    <a:pt x="0" y="1258"/>
                    <a:pt x="64" y="2483"/>
                  </a:cubicBezTo>
                  <a:cubicBezTo>
                    <a:pt x="124" y="3626"/>
                    <a:pt x="1972" y="4540"/>
                    <a:pt x="4111" y="4540"/>
                  </a:cubicBezTo>
                  <a:cubicBezTo>
                    <a:pt x="4226" y="4540"/>
                    <a:pt x="4341" y="4538"/>
                    <a:pt x="4458" y="4532"/>
                  </a:cubicBezTo>
                  <a:cubicBezTo>
                    <a:pt x="6739" y="4427"/>
                    <a:pt x="8682" y="3265"/>
                    <a:pt x="8619" y="2061"/>
                  </a:cubicBezTo>
                  <a:cubicBezTo>
                    <a:pt x="8579" y="928"/>
                    <a:pt x="6744" y="1"/>
                    <a:pt x="4627"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1"/>
            <p:cNvSpPr/>
            <p:nvPr/>
          </p:nvSpPr>
          <p:spPr>
            <a:xfrm>
              <a:off x="3351325" y="3546650"/>
              <a:ext cx="285725" cy="156350"/>
            </a:xfrm>
            <a:custGeom>
              <a:avLst/>
              <a:gdLst/>
              <a:ahLst/>
              <a:cxnLst/>
              <a:rect l="l" t="t" r="r" b="b"/>
              <a:pathLst>
                <a:path w="11429" h="6254" extrusionOk="0">
                  <a:moveTo>
                    <a:pt x="11323" y="1"/>
                  </a:moveTo>
                  <a:lnTo>
                    <a:pt x="11331" y="162"/>
                  </a:lnTo>
                  <a:lnTo>
                    <a:pt x="11331" y="162"/>
                  </a:lnTo>
                  <a:cubicBezTo>
                    <a:pt x="11333" y="110"/>
                    <a:pt x="11332" y="57"/>
                    <a:pt x="11323" y="1"/>
                  </a:cubicBezTo>
                  <a:close/>
                  <a:moveTo>
                    <a:pt x="0" y="550"/>
                  </a:moveTo>
                  <a:cubicBezTo>
                    <a:pt x="0" y="597"/>
                    <a:pt x="3" y="643"/>
                    <a:pt x="8" y="690"/>
                  </a:cubicBezTo>
                  <a:lnTo>
                    <a:pt x="8" y="690"/>
                  </a:lnTo>
                  <a:lnTo>
                    <a:pt x="0" y="550"/>
                  </a:lnTo>
                  <a:close/>
                  <a:moveTo>
                    <a:pt x="11331" y="162"/>
                  </a:moveTo>
                  <a:cubicBezTo>
                    <a:pt x="11329" y="226"/>
                    <a:pt x="11323" y="290"/>
                    <a:pt x="11323" y="360"/>
                  </a:cubicBezTo>
                  <a:cubicBezTo>
                    <a:pt x="11323" y="402"/>
                    <a:pt x="11323" y="444"/>
                    <a:pt x="11302" y="487"/>
                  </a:cubicBezTo>
                  <a:cubicBezTo>
                    <a:pt x="11302" y="571"/>
                    <a:pt x="11281" y="656"/>
                    <a:pt x="11259" y="740"/>
                  </a:cubicBezTo>
                  <a:cubicBezTo>
                    <a:pt x="11259" y="782"/>
                    <a:pt x="11259" y="825"/>
                    <a:pt x="11238" y="846"/>
                  </a:cubicBezTo>
                  <a:cubicBezTo>
                    <a:pt x="11217" y="951"/>
                    <a:pt x="11175" y="1057"/>
                    <a:pt x="11154" y="1163"/>
                  </a:cubicBezTo>
                  <a:cubicBezTo>
                    <a:pt x="11133" y="1163"/>
                    <a:pt x="11133" y="1184"/>
                    <a:pt x="11133" y="1205"/>
                  </a:cubicBezTo>
                  <a:cubicBezTo>
                    <a:pt x="11090" y="1332"/>
                    <a:pt x="11027" y="1437"/>
                    <a:pt x="10964" y="1543"/>
                  </a:cubicBezTo>
                  <a:cubicBezTo>
                    <a:pt x="10964" y="1585"/>
                    <a:pt x="10943" y="1606"/>
                    <a:pt x="10921" y="1648"/>
                  </a:cubicBezTo>
                  <a:cubicBezTo>
                    <a:pt x="10879" y="1712"/>
                    <a:pt x="10816" y="1796"/>
                    <a:pt x="10774" y="1881"/>
                  </a:cubicBezTo>
                  <a:cubicBezTo>
                    <a:pt x="10752" y="1923"/>
                    <a:pt x="10731" y="1944"/>
                    <a:pt x="10710" y="1986"/>
                  </a:cubicBezTo>
                  <a:cubicBezTo>
                    <a:pt x="10647" y="2071"/>
                    <a:pt x="10583" y="2155"/>
                    <a:pt x="10520" y="2219"/>
                  </a:cubicBezTo>
                  <a:cubicBezTo>
                    <a:pt x="10499" y="2240"/>
                    <a:pt x="10478" y="2282"/>
                    <a:pt x="10457" y="2303"/>
                  </a:cubicBezTo>
                  <a:cubicBezTo>
                    <a:pt x="10372" y="2388"/>
                    <a:pt x="10267" y="2493"/>
                    <a:pt x="10182" y="2578"/>
                  </a:cubicBezTo>
                  <a:cubicBezTo>
                    <a:pt x="10161" y="2620"/>
                    <a:pt x="10119" y="2641"/>
                    <a:pt x="10098" y="2662"/>
                  </a:cubicBezTo>
                  <a:cubicBezTo>
                    <a:pt x="10013" y="2726"/>
                    <a:pt x="9950" y="2789"/>
                    <a:pt x="9865" y="2874"/>
                  </a:cubicBezTo>
                  <a:cubicBezTo>
                    <a:pt x="9823" y="2895"/>
                    <a:pt x="9781" y="2916"/>
                    <a:pt x="9739" y="2958"/>
                  </a:cubicBezTo>
                  <a:cubicBezTo>
                    <a:pt x="9654" y="3022"/>
                    <a:pt x="9570" y="3085"/>
                    <a:pt x="9485" y="3127"/>
                  </a:cubicBezTo>
                  <a:cubicBezTo>
                    <a:pt x="9443" y="3148"/>
                    <a:pt x="9422" y="3191"/>
                    <a:pt x="9379" y="3212"/>
                  </a:cubicBezTo>
                  <a:cubicBezTo>
                    <a:pt x="9274" y="3275"/>
                    <a:pt x="9147" y="3360"/>
                    <a:pt x="8999" y="3423"/>
                  </a:cubicBezTo>
                  <a:cubicBezTo>
                    <a:pt x="8978" y="3444"/>
                    <a:pt x="8957" y="3444"/>
                    <a:pt x="8936" y="3465"/>
                  </a:cubicBezTo>
                  <a:cubicBezTo>
                    <a:pt x="8830" y="3529"/>
                    <a:pt x="8703" y="3571"/>
                    <a:pt x="8598" y="3634"/>
                  </a:cubicBezTo>
                  <a:cubicBezTo>
                    <a:pt x="8556" y="3655"/>
                    <a:pt x="8492" y="3676"/>
                    <a:pt x="8450" y="3698"/>
                  </a:cubicBezTo>
                  <a:cubicBezTo>
                    <a:pt x="8344" y="3740"/>
                    <a:pt x="8239" y="3782"/>
                    <a:pt x="8133" y="3824"/>
                  </a:cubicBezTo>
                  <a:cubicBezTo>
                    <a:pt x="8091" y="3824"/>
                    <a:pt x="8049" y="3845"/>
                    <a:pt x="8006" y="3867"/>
                  </a:cubicBezTo>
                  <a:cubicBezTo>
                    <a:pt x="7880" y="3909"/>
                    <a:pt x="7774" y="3951"/>
                    <a:pt x="7647" y="3972"/>
                  </a:cubicBezTo>
                  <a:cubicBezTo>
                    <a:pt x="7605" y="3993"/>
                    <a:pt x="7563" y="4014"/>
                    <a:pt x="7520" y="4014"/>
                  </a:cubicBezTo>
                  <a:cubicBezTo>
                    <a:pt x="7352" y="4057"/>
                    <a:pt x="7183" y="4099"/>
                    <a:pt x="7014" y="4141"/>
                  </a:cubicBezTo>
                  <a:cubicBezTo>
                    <a:pt x="6781" y="4183"/>
                    <a:pt x="6528" y="4204"/>
                    <a:pt x="6295" y="4247"/>
                  </a:cubicBezTo>
                  <a:cubicBezTo>
                    <a:pt x="6147" y="4247"/>
                    <a:pt x="6000" y="4268"/>
                    <a:pt x="5852" y="4268"/>
                  </a:cubicBezTo>
                  <a:cubicBezTo>
                    <a:pt x="5683" y="4289"/>
                    <a:pt x="5535" y="4289"/>
                    <a:pt x="5366" y="4289"/>
                  </a:cubicBezTo>
                  <a:cubicBezTo>
                    <a:pt x="5112" y="4268"/>
                    <a:pt x="4880" y="4268"/>
                    <a:pt x="4648" y="4247"/>
                  </a:cubicBezTo>
                  <a:cubicBezTo>
                    <a:pt x="4627" y="4226"/>
                    <a:pt x="4584" y="4226"/>
                    <a:pt x="4542" y="4226"/>
                  </a:cubicBezTo>
                  <a:cubicBezTo>
                    <a:pt x="4289" y="4204"/>
                    <a:pt x="4056" y="4162"/>
                    <a:pt x="3824" y="4099"/>
                  </a:cubicBezTo>
                  <a:cubicBezTo>
                    <a:pt x="3782" y="4099"/>
                    <a:pt x="3739" y="4078"/>
                    <a:pt x="3697" y="4078"/>
                  </a:cubicBezTo>
                  <a:cubicBezTo>
                    <a:pt x="3507" y="4035"/>
                    <a:pt x="3338" y="3993"/>
                    <a:pt x="3169" y="3930"/>
                  </a:cubicBezTo>
                  <a:lnTo>
                    <a:pt x="3148" y="3930"/>
                  </a:lnTo>
                  <a:cubicBezTo>
                    <a:pt x="2958" y="3867"/>
                    <a:pt x="2789" y="3782"/>
                    <a:pt x="2620" y="3719"/>
                  </a:cubicBezTo>
                  <a:cubicBezTo>
                    <a:pt x="2556" y="3698"/>
                    <a:pt x="2493" y="3655"/>
                    <a:pt x="2430" y="3634"/>
                  </a:cubicBezTo>
                  <a:cubicBezTo>
                    <a:pt x="2324" y="3592"/>
                    <a:pt x="2240" y="3550"/>
                    <a:pt x="2155" y="3507"/>
                  </a:cubicBezTo>
                  <a:cubicBezTo>
                    <a:pt x="2092" y="3465"/>
                    <a:pt x="2028" y="3423"/>
                    <a:pt x="1965" y="3402"/>
                  </a:cubicBezTo>
                  <a:cubicBezTo>
                    <a:pt x="1880" y="3338"/>
                    <a:pt x="1817" y="3296"/>
                    <a:pt x="1733" y="3254"/>
                  </a:cubicBezTo>
                  <a:cubicBezTo>
                    <a:pt x="1669" y="3212"/>
                    <a:pt x="1627" y="3169"/>
                    <a:pt x="1564" y="3127"/>
                  </a:cubicBezTo>
                  <a:cubicBezTo>
                    <a:pt x="1479" y="3064"/>
                    <a:pt x="1416" y="3022"/>
                    <a:pt x="1352" y="2958"/>
                  </a:cubicBezTo>
                  <a:cubicBezTo>
                    <a:pt x="1289" y="2916"/>
                    <a:pt x="1247" y="2874"/>
                    <a:pt x="1183" y="2831"/>
                  </a:cubicBezTo>
                  <a:cubicBezTo>
                    <a:pt x="1120" y="2768"/>
                    <a:pt x="1057" y="2726"/>
                    <a:pt x="1014" y="2662"/>
                  </a:cubicBezTo>
                  <a:cubicBezTo>
                    <a:pt x="972" y="2620"/>
                    <a:pt x="909" y="2557"/>
                    <a:pt x="866" y="2515"/>
                  </a:cubicBezTo>
                  <a:cubicBezTo>
                    <a:pt x="803" y="2451"/>
                    <a:pt x="740" y="2367"/>
                    <a:pt x="676" y="2282"/>
                  </a:cubicBezTo>
                  <a:cubicBezTo>
                    <a:pt x="655" y="2240"/>
                    <a:pt x="613" y="2198"/>
                    <a:pt x="571" y="2155"/>
                  </a:cubicBezTo>
                  <a:cubicBezTo>
                    <a:pt x="507" y="2071"/>
                    <a:pt x="465" y="1965"/>
                    <a:pt x="402" y="1881"/>
                  </a:cubicBezTo>
                  <a:cubicBezTo>
                    <a:pt x="381" y="1839"/>
                    <a:pt x="359" y="1796"/>
                    <a:pt x="338" y="1754"/>
                  </a:cubicBezTo>
                  <a:cubicBezTo>
                    <a:pt x="317" y="1712"/>
                    <a:pt x="296" y="1670"/>
                    <a:pt x="275" y="1648"/>
                  </a:cubicBezTo>
                  <a:cubicBezTo>
                    <a:pt x="254" y="1564"/>
                    <a:pt x="212" y="1479"/>
                    <a:pt x="190" y="1395"/>
                  </a:cubicBezTo>
                  <a:cubicBezTo>
                    <a:pt x="169" y="1353"/>
                    <a:pt x="148" y="1311"/>
                    <a:pt x="148" y="1268"/>
                  </a:cubicBezTo>
                  <a:cubicBezTo>
                    <a:pt x="106" y="1184"/>
                    <a:pt x="85" y="1099"/>
                    <a:pt x="64" y="994"/>
                  </a:cubicBezTo>
                  <a:cubicBezTo>
                    <a:pt x="64" y="973"/>
                    <a:pt x="64" y="951"/>
                    <a:pt x="43" y="930"/>
                  </a:cubicBezTo>
                  <a:cubicBezTo>
                    <a:pt x="29" y="850"/>
                    <a:pt x="16" y="770"/>
                    <a:pt x="8" y="690"/>
                  </a:cubicBezTo>
                  <a:lnTo>
                    <a:pt x="8" y="690"/>
                  </a:lnTo>
                  <a:lnTo>
                    <a:pt x="106" y="2515"/>
                  </a:lnTo>
                  <a:cubicBezTo>
                    <a:pt x="106" y="2536"/>
                    <a:pt x="106" y="2557"/>
                    <a:pt x="106" y="2599"/>
                  </a:cubicBezTo>
                  <a:cubicBezTo>
                    <a:pt x="106" y="2705"/>
                    <a:pt x="127" y="2810"/>
                    <a:pt x="148" y="2895"/>
                  </a:cubicBezTo>
                  <a:cubicBezTo>
                    <a:pt x="148" y="2937"/>
                    <a:pt x="148" y="2958"/>
                    <a:pt x="169" y="2979"/>
                  </a:cubicBezTo>
                  <a:cubicBezTo>
                    <a:pt x="169" y="3043"/>
                    <a:pt x="190" y="3085"/>
                    <a:pt x="190" y="3148"/>
                  </a:cubicBezTo>
                  <a:cubicBezTo>
                    <a:pt x="212" y="3191"/>
                    <a:pt x="233" y="3212"/>
                    <a:pt x="233" y="3254"/>
                  </a:cubicBezTo>
                  <a:cubicBezTo>
                    <a:pt x="254" y="3296"/>
                    <a:pt x="254" y="3338"/>
                    <a:pt x="275" y="3381"/>
                  </a:cubicBezTo>
                  <a:cubicBezTo>
                    <a:pt x="296" y="3465"/>
                    <a:pt x="338" y="3550"/>
                    <a:pt x="381" y="3613"/>
                  </a:cubicBezTo>
                  <a:cubicBezTo>
                    <a:pt x="402" y="3655"/>
                    <a:pt x="402" y="3698"/>
                    <a:pt x="423" y="3719"/>
                  </a:cubicBezTo>
                  <a:cubicBezTo>
                    <a:pt x="423" y="3740"/>
                    <a:pt x="444" y="3740"/>
                    <a:pt x="444" y="3761"/>
                  </a:cubicBezTo>
                  <a:cubicBezTo>
                    <a:pt x="465" y="3803"/>
                    <a:pt x="486" y="3824"/>
                    <a:pt x="507" y="3867"/>
                  </a:cubicBezTo>
                  <a:cubicBezTo>
                    <a:pt x="550" y="3951"/>
                    <a:pt x="613" y="4035"/>
                    <a:pt x="676" y="4120"/>
                  </a:cubicBezTo>
                  <a:cubicBezTo>
                    <a:pt x="697" y="4162"/>
                    <a:pt x="740" y="4226"/>
                    <a:pt x="782" y="4268"/>
                  </a:cubicBezTo>
                  <a:cubicBezTo>
                    <a:pt x="845" y="4352"/>
                    <a:pt x="909" y="4416"/>
                    <a:pt x="972" y="4500"/>
                  </a:cubicBezTo>
                  <a:cubicBezTo>
                    <a:pt x="993" y="4521"/>
                    <a:pt x="1014" y="4542"/>
                    <a:pt x="1035" y="4564"/>
                  </a:cubicBezTo>
                  <a:cubicBezTo>
                    <a:pt x="1057" y="4585"/>
                    <a:pt x="1078" y="4606"/>
                    <a:pt x="1099" y="4627"/>
                  </a:cubicBezTo>
                  <a:cubicBezTo>
                    <a:pt x="1162" y="4690"/>
                    <a:pt x="1226" y="4754"/>
                    <a:pt x="1289" y="4817"/>
                  </a:cubicBezTo>
                  <a:cubicBezTo>
                    <a:pt x="1331" y="4859"/>
                    <a:pt x="1395" y="4902"/>
                    <a:pt x="1437" y="4944"/>
                  </a:cubicBezTo>
                  <a:cubicBezTo>
                    <a:pt x="1521" y="5007"/>
                    <a:pt x="1585" y="5049"/>
                    <a:pt x="1648" y="5092"/>
                  </a:cubicBezTo>
                  <a:cubicBezTo>
                    <a:pt x="1711" y="5134"/>
                    <a:pt x="1775" y="5176"/>
                    <a:pt x="1838" y="5218"/>
                  </a:cubicBezTo>
                  <a:cubicBezTo>
                    <a:pt x="1902" y="5282"/>
                    <a:pt x="1986" y="5324"/>
                    <a:pt x="2071" y="5366"/>
                  </a:cubicBezTo>
                  <a:cubicBezTo>
                    <a:pt x="2134" y="5409"/>
                    <a:pt x="2197" y="5451"/>
                    <a:pt x="2261" y="5472"/>
                  </a:cubicBezTo>
                  <a:cubicBezTo>
                    <a:pt x="2345" y="5514"/>
                    <a:pt x="2430" y="5556"/>
                    <a:pt x="2514" y="5599"/>
                  </a:cubicBezTo>
                  <a:cubicBezTo>
                    <a:pt x="2556" y="5620"/>
                    <a:pt x="2620" y="5662"/>
                    <a:pt x="2662" y="5683"/>
                  </a:cubicBezTo>
                  <a:cubicBezTo>
                    <a:pt x="2683" y="5683"/>
                    <a:pt x="2704" y="5683"/>
                    <a:pt x="2704" y="5704"/>
                  </a:cubicBezTo>
                  <a:cubicBezTo>
                    <a:pt x="2873" y="5768"/>
                    <a:pt x="3042" y="5831"/>
                    <a:pt x="3232" y="5894"/>
                  </a:cubicBezTo>
                  <a:lnTo>
                    <a:pt x="3253" y="5894"/>
                  </a:lnTo>
                  <a:cubicBezTo>
                    <a:pt x="3444" y="5958"/>
                    <a:pt x="3613" y="6000"/>
                    <a:pt x="3803" y="6042"/>
                  </a:cubicBezTo>
                  <a:cubicBezTo>
                    <a:pt x="3803" y="6063"/>
                    <a:pt x="3824" y="6063"/>
                    <a:pt x="3845" y="6063"/>
                  </a:cubicBezTo>
                  <a:cubicBezTo>
                    <a:pt x="3866" y="6063"/>
                    <a:pt x="3908" y="6063"/>
                    <a:pt x="3929" y="6085"/>
                  </a:cubicBezTo>
                  <a:cubicBezTo>
                    <a:pt x="4162" y="6127"/>
                    <a:pt x="4394" y="6169"/>
                    <a:pt x="4627" y="6190"/>
                  </a:cubicBezTo>
                  <a:cubicBezTo>
                    <a:pt x="4669" y="6211"/>
                    <a:pt x="4690" y="6211"/>
                    <a:pt x="4711" y="6211"/>
                  </a:cubicBezTo>
                  <a:lnTo>
                    <a:pt x="4753" y="6211"/>
                  </a:lnTo>
                  <a:cubicBezTo>
                    <a:pt x="4986" y="6232"/>
                    <a:pt x="5218" y="6254"/>
                    <a:pt x="5450" y="6254"/>
                  </a:cubicBezTo>
                  <a:lnTo>
                    <a:pt x="5957" y="6254"/>
                  </a:lnTo>
                  <a:cubicBezTo>
                    <a:pt x="6063" y="6232"/>
                    <a:pt x="6190" y="6232"/>
                    <a:pt x="6295" y="6232"/>
                  </a:cubicBezTo>
                  <a:cubicBezTo>
                    <a:pt x="6338" y="6232"/>
                    <a:pt x="6359" y="6211"/>
                    <a:pt x="6380" y="6211"/>
                  </a:cubicBezTo>
                  <a:cubicBezTo>
                    <a:pt x="6633" y="6190"/>
                    <a:pt x="6866" y="6148"/>
                    <a:pt x="7098" y="6106"/>
                  </a:cubicBezTo>
                  <a:lnTo>
                    <a:pt x="7119" y="6106"/>
                  </a:lnTo>
                  <a:cubicBezTo>
                    <a:pt x="7288" y="6085"/>
                    <a:pt x="7436" y="6042"/>
                    <a:pt x="7605" y="6000"/>
                  </a:cubicBezTo>
                  <a:cubicBezTo>
                    <a:pt x="7647" y="5979"/>
                    <a:pt x="7689" y="5958"/>
                    <a:pt x="7753" y="5958"/>
                  </a:cubicBezTo>
                  <a:cubicBezTo>
                    <a:pt x="7837" y="5916"/>
                    <a:pt x="7943" y="5894"/>
                    <a:pt x="8027" y="5873"/>
                  </a:cubicBezTo>
                  <a:cubicBezTo>
                    <a:pt x="8049" y="5852"/>
                    <a:pt x="8070" y="5852"/>
                    <a:pt x="8091" y="5852"/>
                  </a:cubicBezTo>
                  <a:cubicBezTo>
                    <a:pt x="8133" y="5831"/>
                    <a:pt x="8175" y="5810"/>
                    <a:pt x="8239" y="5789"/>
                  </a:cubicBezTo>
                  <a:cubicBezTo>
                    <a:pt x="8344" y="5747"/>
                    <a:pt x="8450" y="5704"/>
                    <a:pt x="8556" y="5662"/>
                  </a:cubicBezTo>
                  <a:cubicBezTo>
                    <a:pt x="8598" y="5641"/>
                    <a:pt x="8640" y="5620"/>
                    <a:pt x="8682" y="5599"/>
                  </a:cubicBezTo>
                  <a:cubicBezTo>
                    <a:pt x="8809" y="5556"/>
                    <a:pt x="8915" y="5493"/>
                    <a:pt x="9020" y="5430"/>
                  </a:cubicBezTo>
                  <a:cubicBezTo>
                    <a:pt x="9041" y="5430"/>
                    <a:pt x="9084" y="5409"/>
                    <a:pt x="9105" y="5409"/>
                  </a:cubicBezTo>
                  <a:cubicBezTo>
                    <a:pt x="9232" y="5324"/>
                    <a:pt x="9358" y="5261"/>
                    <a:pt x="9485" y="5176"/>
                  </a:cubicBezTo>
                  <a:cubicBezTo>
                    <a:pt x="9506" y="5155"/>
                    <a:pt x="9548" y="5134"/>
                    <a:pt x="9570" y="5113"/>
                  </a:cubicBezTo>
                  <a:cubicBezTo>
                    <a:pt x="9675" y="5049"/>
                    <a:pt x="9760" y="4986"/>
                    <a:pt x="9844" y="4923"/>
                  </a:cubicBezTo>
                  <a:cubicBezTo>
                    <a:pt x="9886" y="4902"/>
                    <a:pt x="9907" y="4859"/>
                    <a:pt x="9950" y="4838"/>
                  </a:cubicBezTo>
                  <a:cubicBezTo>
                    <a:pt x="10034" y="4775"/>
                    <a:pt x="10119" y="4711"/>
                    <a:pt x="10203" y="4627"/>
                  </a:cubicBezTo>
                  <a:cubicBezTo>
                    <a:pt x="10224" y="4606"/>
                    <a:pt x="10245" y="4585"/>
                    <a:pt x="10267" y="4564"/>
                  </a:cubicBezTo>
                  <a:cubicBezTo>
                    <a:pt x="10372" y="4479"/>
                    <a:pt x="10457" y="4373"/>
                    <a:pt x="10541" y="4268"/>
                  </a:cubicBezTo>
                  <a:cubicBezTo>
                    <a:pt x="10562" y="4247"/>
                    <a:pt x="10583" y="4226"/>
                    <a:pt x="10605" y="4204"/>
                  </a:cubicBezTo>
                  <a:cubicBezTo>
                    <a:pt x="10668" y="4120"/>
                    <a:pt x="10731" y="4035"/>
                    <a:pt x="10795" y="3951"/>
                  </a:cubicBezTo>
                  <a:cubicBezTo>
                    <a:pt x="10816" y="3930"/>
                    <a:pt x="10837" y="3888"/>
                    <a:pt x="10858" y="3867"/>
                  </a:cubicBezTo>
                  <a:cubicBezTo>
                    <a:pt x="10921" y="3782"/>
                    <a:pt x="10964" y="3698"/>
                    <a:pt x="11006" y="3613"/>
                  </a:cubicBezTo>
                  <a:cubicBezTo>
                    <a:pt x="11027" y="3592"/>
                    <a:pt x="11048" y="3550"/>
                    <a:pt x="11069" y="3529"/>
                  </a:cubicBezTo>
                  <a:cubicBezTo>
                    <a:pt x="11133" y="3402"/>
                    <a:pt x="11175" y="3296"/>
                    <a:pt x="11217" y="3191"/>
                  </a:cubicBezTo>
                  <a:cubicBezTo>
                    <a:pt x="11238" y="3169"/>
                    <a:pt x="11238" y="3148"/>
                    <a:pt x="11238" y="3127"/>
                  </a:cubicBezTo>
                  <a:cubicBezTo>
                    <a:pt x="11281" y="3022"/>
                    <a:pt x="11302" y="2937"/>
                    <a:pt x="11344" y="2831"/>
                  </a:cubicBezTo>
                  <a:cubicBezTo>
                    <a:pt x="11344" y="2789"/>
                    <a:pt x="11344" y="2747"/>
                    <a:pt x="11365" y="2705"/>
                  </a:cubicBezTo>
                  <a:cubicBezTo>
                    <a:pt x="11386" y="2620"/>
                    <a:pt x="11386" y="2536"/>
                    <a:pt x="11407" y="2451"/>
                  </a:cubicBezTo>
                  <a:cubicBezTo>
                    <a:pt x="11407" y="2409"/>
                    <a:pt x="11407" y="2388"/>
                    <a:pt x="11407" y="2346"/>
                  </a:cubicBezTo>
                  <a:cubicBezTo>
                    <a:pt x="11428" y="2219"/>
                    <a:pt x="11428" y="2092"/>
                    <a:pt x="11428" y="1965"/>
                  </a:cubicBezTo>
                  <a:lnTo>
                    <a:pt x="11331" y="162"/>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1"/>
            <p:cNvSpPr/>
            <p:nvPr/>
          </p:nvSpPr>
          <p:spPr>
            <a:xfrm>
              <a:off x="3348675" y="3452950"/>
              <a:ext cx="288375" cy="200625"/>
            </a:xfrm>
            <a:custGeom>
              <a:avLst/>
              <a:gdLst/>
              <a:ahLst/>
              <a:cxnLst/>
              <a:rect l="l" t="t" r="r" b="b"/>
              <a:pathLst>
                <a:path w="11535" h="8025" extrusionOk="0">
                  <a:moveTo>
                    <a:pt x="5962" y="1"/>
                  </a:moveTo>
                  <a:cubicBezTo>
                    <a:pt x="5835" y="1"/>
                    <a:pt x="5707" y="4"/>
                    <a:pt x="5577" y="10"/>
                  </a:cubicBezTo>
                  <a:cubicBezTo>
                    <a:pt x="2451" y="158"/>
                    <a:pt x="1" y="2080"/>
                    <a:pt x="106" y="4277"/>
                  </a:cubicBezTo>
                  <a:cubicBezTo>
                    <a:pt x="208" y="6403"/>
                    <a:pt x="2619" y="8025"/>
                    <a:pt x="5573" y="8025"/>
                  </a:cubicBezTo>
                  <a:cubicBezTo>
                    <a:pt x="5700" y="8025"/>
                    <a:pt x="5829" y="8022"/>
                    <a:pt x="5958" y="8016"/>
                  </a:cubicBezTo>
                  <a:cubicBezTo>
                    <a:pt x="9084" y="7868"/>
                    <a:pt x="11534" y="5946"/>
                    <a:pt x="11429" y="3749"/>
                  </a:cubicBezTo>
                  <a:cubicBezTo>
                    <a:pt x="11328" y="1622"/>
                    <a:pt x="8916" y="1"/>
                    <a:pt x="5962"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1"/>
            <p:cNvSpPr/>
            <p:nvPr/>
          </p:nvSpPr>
          <p:spPr>
            <a:xfrm>
              <a:off x="3384075" y="3487350"/>
              <a:ext cx="217600" cy="131850"/>
            </a:xfrm>
            <a:custGeom>
              <a:avLst/>
              <a:gdLst/>
              <a:ahLst/>
              <a:cxnLst/>
              <a:rect l="l" t="t" r="r" b="b"/>
              <a:pathLst>
                <a:path w="8704" h="5274" extrusionOk="0">
                  <a:moveTo>
                    <a:pt x="4519" y="0"/>
                  </a:moveTo>
                  <a:cubicBezTo>
                    <a:pt x="4421" y="0"/>
                    <a:pt x="4323" y="2"/>
                    <a:pt x="4225" y="7"/>
                  </a:cubicBezTo>
                  <a:cubicBezTo>
                    <a:pt x="1943" y="134"/>
                    <a:pt x="0" y="1443"/>
                    <a:pt x="85" y="2838"/>
                  </a:cubicBezTo>
                  <a:cubicBezTo>
                    <a:pt x="145" y="4172"/>
                    <a:pt x="2024" y="5274"/>
                    <a:pt x="4185" y="5274"/>
                  </a:cubicBezTo>
                  <a:cubicBezTo>
                    <a:pt x="4282" y="5274"/>
                    <a:pt x="4380" y="5271"/>
                    <a:pt x="4478" y="5267"/>
                  </a:cubicBezTo>
                  <a:cubicBezTo>
                    <a:pt x="6760" y="5140"/>
                    <a:pt x="8703" y="3830"/>
                    <a:pt x="8640" y="2436"/>
                  </a:cubicBezTo>
                  <a:cubicBezTo>
                    <a:pt x="8579" y="1102"/>
                    <a:pt x="6681" y="0"/>
                    <a:pt x="4519"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1"/>
            <p:cNvSpPr/>
            <p:nvPr/>
          </p:nvSpPr>
          <p:spPr>
            <a:xfrm>
              <a:off x="3385125" y="3505275"/>
              <a:ext cx="216550" cy="113950"/>
            </a:xfrm>
            <a:custGeom>
              <a:avLst/>
              <a:gdLst/>
              <a:ahLst/>
              <a:cxnLst/>
              <a:rect l="l" t="t" r="r" b="b"/>
              <a:pathLst>
                <a:path w="8662" h="4558" extrusionOk="0">
                  <a:moveTo>
                    <a:pt x="4572" y="0"/>
                  </a:moveTo>
                  <a:cubicBezTo>
                    <a:pt x="4457" y="0"/>
                    <a:pt x="4341" y="3"/>
                    <a:pt x="4225" y="8"/>
                  </a:cubicBezTo>
                  <a:cubicBezTo>
                    <a:pt x="1944" y="114"/>
                    <a:pt x="0" y="1276"/>
                    <a:pt x="43" y="2480"/>
                  </a:cubicBezTo>
                  <a:cubicBezTo>
                    <a:pt x="103" y="3624"/>
                    <a:pt x="1955" y="4558"/>
                    <a:pt x="4096" y="4558"/>
                  </a:cubicBezTo>
                  <a:cubicBezTo>
                    <a:pt x="4209" y="4558"/>
                    <a:pt x="4322" y="4555"/>
                    <a:pt x="4436" y="4550"/>
                  </a:cubicBezTo>
                  <a:cubicBezTo>
                    <a:pt x="6718" y="4423"/>
                    <a:pt x="8661" y="3282"/>
                    <a:pt x="8619" y="2078"/>
                  </a:cubicBezTo>
                  <a:cubicBezTo>
                    <a:pt x="8559" y="916"/>
                    <a:pt x="6710" y="0"/>
                    <a:pt x="4572"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1"/>
            <p:cNvSpPr/>
            <p:nvPr/>
          </p:nvSpPr>
          <p:spPr>
            <a:xfrm>
              <a:off x="2677475" y="3685025"/>
              <a:ext cx="285200" cy="212850"/>
            </a:xfrm>
            <a:custGeom>
              <a:avLst/>
              <a:gdLst/>
              <a:ahLst/>
              <a:cxnLst/>
              <a:rect l="l" t="t" r="r" b="b"/>
              <a:pathLst>
                <a:path w="11408" h="8514" extrusionOk="0">
                  <a:moveTo>
                    <a:pt x="10309" y="0"/>
                  </a:moveTo>
                  <a:lnTo>
                    <a:pt x="10309" y="0"/>
                  </a:lnTo>
                  <a:cubicBezTo>
                    <a:pt x="10351" y="127"/>
                    <a:pt x="10393" y="233"/>
                    <a:pt x="10435" y="359"/>
                  </a:cubicBezTo>
                  <a:cubicBezTo>
                    <a:pt x="10435" y="381"/>
                    <a:pt x="10457" y="423"/>
                    <a:pt x="10457" y="465"/>
                  </a:cubicBezTo>
                  <a:cubicBezTo>
                    <a:pt x="10478" y="550"/>
                    <a:pt x="10499" y="634"/>
                    <a:pt x="10520" y="719"/>
                  </a:cubicBezTo>
                  <a:cubicBezTo>
                    <a:pt x="10520" y="761"/>
                    <a:pt x="10541" y="803"/>
                    <a:pt x="10541" y="845"/>
                  </a:cubicBezTo>
                  <a:cubicBezTo>
                    <a:pt x="10562" y="951"/>
                    <a:pt x="10562" y="1035"/>
                    <a:pt x="10562" y="1141"/>
                  </a:cubicBezTo>
                  <a:cubicBezTo>
                    <a:pt x="10562" y="1162"/>
                    <a:pt x="10562" y="1183"/>
                    <a:pt x="10562" y="1204"/>
                  </a:cubicBezTo>
                  <a:cubicBezTo>
                    <a:pt x="10562" y="1331"/>
                    <a:pt x="10562" y="1458"/>
                    <a:pt x="10562" y="1585"/>
                  </a:cubicBezTo>
                  <a:cubicBezTo>
                    <a:pt x="10541" y="1606"/>
                    <a:pt x="10541" y="1648"/>
                    <a:pt x="10541" y="1690"/>
                  </a:cubicBezTo>
                  <a:cubicBezTo>
                    <a:pt x="10520" y="1775"/>
                    <a:pt x="10520" y="1880"/>
                    <a:pt x="10499" y="1965"/>
                  </a:cubicBezTo>
                  <a:cubicBezTo>
                    <a:pt x="10478" y="2007"/>
                    <a:pt x="10478" y="2049"/>
                    <a:pt x="10457" y="2092"/>
                  </a:cubicBezTo>
                  <a:cubicBezTo>
                    <a:pt x="10435" y="2176"/>
                    <a:pt x="10414" y="2282"/>
                    <a:pt x="10372" y="2387"/>
                  </a:cubicBezTo>
                  <a:cubicBezTo>
                    <a:pt x="10372" y="2408"/>
                    <a:pt x="10372" y="2430"/>
                    <a:pt x="10351" y="2472"/>
                  </a:cubicBezTo>
                  <a:cubicBezTo>
                    <a:pt x="10309" y="2599"/>
                    <a:pt x="10266" y="2725"/>
                    <a:pt x="10203" y="2852"/>
                  </a:cubicBezTo>
                  <a:cubicBezTo>
                    <a:pt x="10182" y="2873"/>
                    <a:pt x="10182" y="2894"/>
                    <a:pt x="10161" y="2937"/>
                  </a:cubicBezTo>
                  <a:cubicBezTo>
                    <a:pt x="10119" y="3021"/>
                    <a:pt x="10055" y="3127"/>
                    <a:pt x="10013" y="3211"/>
                  </a:cubicBezTo>
                  <a:cubicBezTo>
                    <a:pt x="9992" y="3253"/>
                    <a:pt x="9971" y="3296"/>
                    <a:pt x="9950" y="3338"/>
                  </a:cubicBezTo>
                  <a:cubicBezTo>
                    <a:pt x="9886" y="3422"/>
                    <a:pt x="9823" y="3528"/>
                    <a:pt x="9759" y="3613"/>
                  </a:cubicBezTo>
                  <a:cubicBezTo>
                    <a:pt x="9738" y="3634"/>
                    <a:pt x="9717" y="3676"/>
                    <a:pt x="9696" y="3697"/>
                  </a:cubicBezTo>
                  <a:cubicBezTo>
                    <a:pt x="9612" y="3824"/>
                    <a:pt x="9527" y="3950"/>
                    <a:pt x="9422" y="4056"/>
                  </a:cubicBezTo>
                  <a:cubicBezTo>
                    <a:pt x="9422" y="4077"/>
                    <a:pt x="9400" y="4098"/>
                    <a:pt x="9379" y="4119"/>
                  </a:cubicBezTo>
                  <a:cubicBezTo>
                    <a:pt x="9295" y="4225"/>
                    <a:pt x="9210" y="4310"/>
                    <a:pt x="9126" y="4394"/>
                  </a:cubicBezTo>
                  <a:cubicBezTo>
                    <a:pt x="9084" y="4436"/>
                    <a:pt x="9062" y="4479"/>
                    <a:pt x="9020" y="4500"/>
                  </a:cubicBezTo>
                  <a:cubicBezTo>
                    <a:pt x="8936" y="4584"/>
                    <a:pt x="8851" y="4669"/>
                    <a:pt x="8767" y="4753"/>
                  </a:cubicBezTo>
                  <a:cubicBezTo>
                    <a:pt x="8724" y="4774"/>
                    <a:pt x="8703" y="4817"/>
                    <a:pt x="8661" y="4838"/>
                  </a:cubicBezTo>
                  <a:cubicBezTo>
                    <a:pt x="8577" y="4922"/>
                    <a:pt x="8471" y="5007"/>
                    <a:pt x="8386" y="5070"/>
                  </a:cubicBezTo>
                  <a:cubicBezTo>
                    <a:pt x="8344" y="5112"/>
                    <a:pt x="8302" y="5133"/>
                    <a:pt x="8260" y="5155"/>
                  </a:cubicBezTo>
                  <a:cubicBezTo>
                    <a:pt x="8133" y="5260"/>
                    <a:pt x="7985" y="5366"/>
                    <a:pt x="7837" y="5450"/>
                  </a:cubicBezTo>
                  <a:cubicBezTo>
                    <a:pt x="7647" y="5598"/>
                    <a:pt x="7436" y="5704"/>
                    <a:pt x="7225" y="5831"/>
                  </a:cubicBezTo>
                  <a:cubicBezTo>
                    <a:pt x="7098" y="5894"/>
                    <a:pt x="6971" y="5957"/>
                    <a:pt x="6823" y="6021"/>
                  </a:cubicBezTo>
                  <a:cubicBezTo>
                    <a:pt x="6675" y="6084"/>
                    <a:pt x="6528" y="6147"/>
                    <a:pt x="6380" y="6211"/>
                  </a:cubicBezTo>
                  <a:cubicBezTo>
                    <a:pt x="6147" y="6295"/>
                    <a:pt x="5915" y="6380"/>
                    <a:pt x="5704" y="6443"/>
                  </a:cubicBezTo>
                  <a:cubicBezTo>
                    <a:pt x="5661" y="6443"/>
                    <a:pt x="5619" y="6464"/>
                    <a:pt x="5577" y="6464"/>
                  </a:cubicBezTo>
                  <a:cubicBezTo>
                    <a:pt x="5345" y="6528"/>
                    <a:pt x="5112" y="6591"/>
                    <a:pt x="4880" y="6612"/>
                  </a:cubicBezTo>
                  <a:cubicBezTo>
                    <a:pt x="4838" y="6633"/>
                    <a:pt x="4795" y="6633"/>
                    <a:pt x="4753" y="6654"/>
                  </a:cubicBezTo>
                  <a:cubicBezTo>
                    <a:pt x="4563" y="6675"/>
                    <a:pt x="4394" y="6697"/>
                    <a:pt x="4204" y="6697"/>
                  </a:cubicBezTo>
                  <a:cubicBezTo>
                    <a:pt x="4183" y="6718"/>
                    <a:pt x="4183" y="6718"/>
                    <a:pt x="4183" y="6718"/>
                  </a:cubicBezTo>
                  <a:lnTo>
                    <a:pt x="3401" y="6718"/>
                  </a:lnTo>
                  <a:cubicBezTo>
                    <a:pt x="3296" y="6697"/>
                    <a:pt x="3211" y="6697"/>
                    <a:pt x="3105" y="6697"/>
                  </a:cubicBezTo>
                  <a:cubicBezTo>
                    <a:pt x="3042" y="6675"/>
                    <a:pt x="2958" y="6675"/>
                    <a:pt x="2894" y="6654"/>
                  </a:cubicBezTo>
                  <a:cubicBezTo>
                    <a:pt x="2810" y="6633"/>
                    <a:pt x="2704" y="6633"/>
                    <a:pt x="2620" y="6612"/>
                  </a:cubicBezTo>
                  <a:cubicBezTo>
                    <a:pt x="2556" y="6591"/>
                    <a:pt x="2493" y="6570"/>
                    <a:pt x="2408" y="6570"/>
                  </a:cubicBezTo>
                  <a:cubicBezTo>
                    <a:pt x="2324" y="6549"/>
                    <a:pt x="2239" y="6528"/>
                    <a:pt x="2155" y="6485"/>
                  </a:cubicBezTo>
                  <a:cubicBezTo>
                    <a:pt x="2092" y="6464"/>
                    <a:pt x="2028" y="6443"/>
                    <a:pt x="1965" y="6422"/>
                  </a:cubicBezTo>
                  <a:cubicBezTo>
                    <a:pt x="1880" y="6401"/>
                    <a:pt x="1796" y="6359"/>
                    <a:pt x="1732" y="6338"/>
                  </a:cubicBezTo>
                  <a:cubicBezTo>
                    <a:pt x="1669" y="6316"/>
                    <a:pt x="1606" y="6274"/>
                    <a:pt x="1563" y="6253"/>
                  </a:cubicBezTo>
                  <a:cubicBezTo>
                    <a:pt x="1458" y="6211"/>
                    <a:pt x="1373" y="6169"/>
                    <a:pt x="1289" y="6105"/>
                  </a:cubicBezTo>
                  <a:cubicBezTo>
                    <a:pt x="1225" y="6084"/>
                    <a:pt x="1183" y="6063"/>
                    <a:pt x="1141" y="6021"/>
                  </a:cubicBezTo>
                  <a:cubicBezTo>
                    <a:pt x="1056" y="5957"/>
                    <a:pt x="972" y="5915"/>
                    <a:pt x="887" y="5831"/>
                  </a:cubicBezTo>
                  <a:cubicBezTo>
                    <a:pt x="845" y="5809"/>
                    <a:pt x="803" y="5788"/>
                    <a:pt x="761" y="5746"/>
                  </a:cubicBezTo>
                  <a:cubicBezTo>
                    <a:pt x="740" y="5725"/>
                    <a:pt x="697" y="5683"/>
                    <a:pt x="676" y="5662"/>
                  </a:cubicBezTo>
                  <a:cubicBezTo>
                    <a:pt x="613" y="5598"/>
                    <a:pt x="549" y="5535"/>
                    <a:pt x="486" y="5471"/>
                  </a:cubicBezTo>
                  <a:cubicBezTo>
                    <a:pt x="465" y="5450"/>
                    <a:pt x="423" y="5408"/>
                    <a:pt x="402" y="5387"/>
                  </a:cubicBezTo>
                  <a:cubicBezTo>
                    <a:pt x="338" y="5302"/>
                    <a:pt x="275" y="5218"/>
                    <a:pt x="233" y="5155"/>
                  </a:cubicBezTo>
                  <a:cubicBezTo>
                    <a:pt x="211" y="5133"/>
                    <a:pt x="211" y="5112"/>
                    <a:pt x="190" y="5091"/>
                  </a:cubicBezTo>
                  <a:cubicBezTo>
                    <a:pt x="127" y="4986"/>
                    <a:pt x="64" y="4859"/>
                    <a:pt x="0" y="4753"/>
                  </a:cubicBezTo>
                  <a:lnTo>
                    <a:pt x="0" y="4753"/>
                  </a:lnTo>
                  <a:lnTo>
                    <a:pt x="824" y="6549"/>
                  </a:lnTo>
                  <a:cubicBezTo>
                    <a:pt x="845" y="6570"/>
                    <a:pt x="845" y="6591"/>
                    <a:pt x="866" y="6612"/>
                  </a:cubicBezTo>
                  <a:cubicBezTo>
                    <a:pt x="909" y="6718"/>
                    <a:pt x="951" y="6802"/>
                    <a:pt x="1014" y="6887"/>
                  </a:cubicBezTo>
                  <a:cubicBezTo>
                    <a:pt x="1035" y="6908"/>
                    <a:pt x="1035" y="6929"/>
                    <a:pt x="1056" y="6950"/>
                  </a:cubicBezTo>
                  <a:cubicBezTo>
                    <a:pt x="1099" y="6992"/>
                    <a:pt x="1120" y="7056"/>
                    <a:pt x="1162" y="7098"/>
                  </a:cubicBezTo>
                  <a:cubicBezTo>
                    <a:pt x="1183" y="7119"/>
                    <a:pt x="1204" y="7140"/>
                    <a:pt x="1225" y="7182"/>
                  </a:cubicBezTo>
                  <a:cubicBezTo>
                    <a:pt x="1268" y="7204"/>
                    <a:pt x="1289" y="7246"/>
                    <a:pt x="1310" y="7267"/>
                  </a:cubicBezTo>
                  <a:cubicBezTo>
                    <a:pt x="1373" y="7330"/>
                    <a:pt x="1437" y="7394"/>
                    <a:pt x="1500" y="7457"/>
                  </a:cubicBezTo>
                  <a:cubicBezTo>
                    <a:pt x="1521" y="7478"/>
                    <a:pt x="1563" y="7520"/>
                    <a:pt x="1585" y="7542"/>
                  </a:cubicBezTo>
                  <a:cubicBezTo>
                    <a:pt x="1606" y="7542"/>
                    <a:pt x="1606" y="7563"/>
                    <a:pt x="1627" y="7563"/>
                  </a:cubicBezTo>
                  <a:cubicBezTo>
                    <a:pt x="1648" y="7605"/>
                    <a:pt x="1669" y="7605"/>
                    <a:pt x="1711" y="7647"/>
                  </a:cubicBezTo>
                  <a:cubicBezTo>
                    <a:pt x="1796" y="7711"/>
                    <a:pt x="1880" y="7774"/>
                    <a:pt x="1965" y="7816"/>
                  </a:cubicBezTo>
                  <a:cubicBezTo>
                    <a:pt x="2007" y="7858"/>
                    <a:pt x="2070" y="7880"/>
                    <a:pt x="2113" y="7922"/>
                  </a:cubicBezTo>
                  <a:cubicBezTo>
                    <a:pt x="2197" y="7964"/>
                    <a:pt x="2282" y="8006"/>
                    <a:pt x="2387" y="8049"/>
                  </a:cubicBezTo>
                  <a:cubicBezTo>
                    <a:pt x="2408" y="8070"/>
                    <a:pt x="2429" y="8091"/>
                    <a:pt x="2472" y="8091"/>
                  </a:cubicBezTo>
                  <a:cubicBezTo>
                    <a:pt x="2493" y="8112"/>
                    <a:pt x="2535" y="8112"/>
                    <a:pt x="2556" y="8133"/>
                  </a:cubicBezTo>
                  <a:cubicBezTo>
                    <a:pt x="2620" y="8175"/>
                    <a:pt x="2704" y="8196"/>
                    <a:pt x="2789" y="8218"/>
                  </a:cubicBezTo>
                  <a:cubicBezTo>
                    <a:pt x="2852" y="8239"/>
                    <a:pt x="2915" y="8281"/>
                    <a:pt x="2979" y="8281"/>
                  </a:cubicBezTo>
                  <a:cubicBezTo>
                    <a:pt x="3063" y="8323"/>
                    <a:pt x="3148" y="8344"/>
                    <a:pt x="3232" y="8365"/>
                  </a:cubicBezTo>
                  <a:cubicBezTo>
                    <a:pt x="3317" y="8387"/>
                    <a:pt x="3380" y="8387"/>
                    <a:pt x="3443" y="8408"/>
                  </a:cubicBezTo>
                  <a:cubicBezTo>
                    <a:pt x="3528" y="8429"/>
                    <a:pt x="3634" y="8450"/>
                    <a:pt x="3718" y="8450"/>
                  </a:cubicBezTo>
                  <a:cubicBezTo>
                    <a:pt x="3781" y="8471"/>
                    <a:pt x="3866" y="8471"/>
                    <a:pt x="3929" y="8492"/>
                  </a:cubicBezTo>
                  <a:cubicBezTo>
                    <a:pt x="4035" y="8492"/>
                    <a:pt x="4119" y="8492"/>
                    <a:pt x="4225" y="8513"/>
                  </a:cubicBezTo>
                  <a:lnTo>
                    <a:pt x="5028" y="8513"/>
                  </a:lnTo>
                  <a:cubicBezTo>
                    <a:pt x="5218" y="8492"/>
                    <a:pt x="5387" y="8471"/>
                    <a:pt x="5577" y="8450"/>
                  </a:cubicBezTo>
                  <a:cubicBezTo>
                    <a:pt x="5598" y="8429"/>
                    <a:pt x="5619" y="8429"/>
                    <a:pt x="5640" y="8429"/>
                  </a:cubicBezTo>
                  <a:cubicBezTo>
                    <a:pt x="5661" y="8429"/>
                    <a:pt x="5683" y="8429"/>
                    <a:pt x="5704" y="8408"/>
                  </a:cubicBezTo>
                  <a:cubicBezTo>
                    <a:pt x="5936" y="8387"/>
                    <a:pt x="6168" y="8323"/>
                    <a:pt x="6422" y="8260"/>
                  </a:cubicBezTo>
                  <a:cubicBezTo>
                    <a:pt x="6443" y="8260"/>
                    <a:pt x="6464" y="8260"/>
                    <a:pt x="6485" y="8239"/>
                  </a:cubicBezTo>
                  <a:lnTo>
                    <a:pt x="6528" y="8239"/>
                  </a:lnTo>
                  <a:cubicBezTo>
                    <a:pt x="6760" y="8175"/>
                    <a:pt x="6971" y="8091"/>
                    <a:pt x="7203" y="8006"/>
                  </a:cubicBezTo>
                  <a:cubicBezTo>
                    <a:pt x="7203" y="8006"/>
                    <a:pt x="7225" y="8006"/>
                    <a:pt x="7246" y="7985"/>
                  </a:cubicBezTo>
                  <a:cubicBezTo>
                    <a:pt x="7394" y="7943"/>
                    <a:pt x="7520" y="7880"/>
                    <a:pt x="7647" y="7816"/>
                  </a:cubicBezTo>
                  <a:cubicBezTo>
                    <a:pt x="7753" y="7774"/>
                    <a:pt x="7858" y="7711"/>
                    <a:pt x="7964" y="7668"/>
                  </a:cubicBezTo>
                  <a:cubicBezTo>
                    <a:pt x="7985" y="7647"/>
                    <a:pt x="8006" y="7626"/>
                    <a:pt x="8048" y="7626"/>
                  </a:cubicBezTo>
                  <a:cubicBezTo>
                    <a:pt x="8260" y="7499"/>
                    <a:pt x="8471" y="7394"/>
                    <a:pt x="8661" y="7267"/>
                  </a:cubicBezTo>
                  <a:cubicBezTo>
                    <a:pt x="8682" y="7246"/>
                    <a:pt x="8682" y="7246"/>
                    <a:pt x="8682" y="7246"/>
                  </a:cubicBezTo>
                  <a:cubicBezTo>
                    <a:pt x="8830" y="7161"/>
                    <a:pt x="8957" y="7056"/>
                    <a:pt x="9084" y="6971"/>
                  </a:cubicBezTo>
                  <a:cubicBezTo>
                    <a:pt x="9126" y="6929"/>
                    <a:pt x="9168" y="6908"/>
                    <a:pt x="9210" y="6866"/>
                  </a:cubicBezTo>
                  <a:cubicBezTo>
                    <a:pt x="9295" y="6802"/>
                    <a:pt x="9358" y="6739"/>
                    <a:pt x="9443" y="6697"/>
                  </a:cubicBezTo>
                  <a:cubicBezTo>
                    <a:pt x="9464" y="6675"/>
                    <a:pt x="9464" y="6654"/>
                    <a:pt x="9485" y="6633"/>
                  </a:cubicBezTo>
                  <a:cubicBezTo>
                    <a:pt x="9527" y="6612"/>
                    <a:pt x="9569" y="6570"/>
                    <a:pt x="9590" y="6549"/>
                  </a:cubicBezTo>
                  <a:cubicBezTo>
                    <a:pt x="9675" y="6464"/>
                    <a:pt x="9759" y="6380"/>
                    <a:pt x="9844" y="6316"/>
                  </a:cubicBezTo>
                  <a:cubicBezTo>
                    <a:pt x="9886" y="6274"/>
                    <a:pt x="9907" y="6232"/>
                    <a:pt x="9950" y="6211"/>
                  </a:cubicBezTo>
                  <a:cubicBezTo>
                    <a:pt x="10034" y="6105"/>
                    <a:pt x="10119" y="6021"/>
                    <a:pt x="10203" y="5915"/>
                  </a:cubicBezTo>
                  <a:cubicBezTo>
                    <a:pt x="10224" y="5894"/>
                    <a:pt x="10245" y="5873"/>
                    <a:pt x="10266" y="5852"/>
                  </a:cubicBezTo>
                  <a:cubicBezTo>
                    <a:pt x="10351" y="5746"/>
                    <a:pt x="10435" y="5619"/>
                    <a:pt x="10520" y="5514"/>
                  </a:cubicBezTo>
                  <a:cubicBezTo>
                    <a:pt x="10541" y="5471"/>
                    <a:pt x="10562" y="5429"/>
                    <a:pt x="10604" y="5408"/>
                  </a:cubicBezTo>
                  <a:cubicBezTo>
                    <a:pt x="10647" y="5324"/>
                    <a:pt x="10710" y="5218"/>
                    <a:pt x="10773" y="5133"/>
                  </a:cubicBezTo>
                  <a:cubicBezTo>
                    <a:pt x="10795" y="5091"/>
                    <a:pt x="10816" y="5049"/>
                    <a:pt x="10837" y="5007"/>
                  </a:cubicBezTo>
                  <a:cubicBezTo>
                    <a:pt x="10900" y="4922"/>
                    <a:pt x="10942" y="4817"/>
                    <a:pt x="10985" y="4732"/>
                  </a:cubicBezTo>
                  <a:cubicBezTo>
                    <a:pt x="11006" y="4690"/>
                    <a:pt x="11006" y="4669"/>
                    <a:pt x="11027" y="4648"/>
                  </a:cubicBezTo>
                  <a:cubicBezTo>
                    <a:pt x="11090" y="4521"/>
                    <a:pt x="11133" y="4394"/>
                    <a:pt x="11175" y="4267"/>
                  </a:cubicBezTo>
                  <a:cubicBezTo>
                    <a:pt x="11196" y="4246"/>
                    <a:pt x="11196" y="4204"/>
                    <a:pt x="11217" y="4183"/>
                  </a:cubicBezTo>
                  <a:cubicBezTo>
                    <a:pt x="11238" y="4077"/>
                    <a:pt x="11259" y="3972"/>
                    <a:pt x="11302" y="3887"/>
                  </a:cubicBezTo>
                  <a:cubicBezTo>
                    <a:pt x="11302" y="3845"/>
                    <a:pt x="11302" y="3803"/>
                    <a:pt x="11323" y="3760"/>
                  </a:cubicBezTo>
                  <a:cubicBezTo>
                    <a:pt x="11344" y="3676"/>
                    <a:pt x="11344" y="3570"/>
                    <a:pt x="11365" y="3486"/>
                  </a:cubicBezTo>
                  <a:cubicBezTo>
                    <a:pt x="11365" y="3444"/>
                    <a:pt x="11386" y="3401"/>
                    <a:pt x="11386" y="3380"/>
                  </a:cubicBezTo>
                  <a:cubicBezTo>
                    <a:pt x="11386" y="3253"/>
                    <a:pt x="11407" y="3127"/>
                    <a:pt x="11407" y="3000"/>
                  </a:cubicBezTo>
                  <a:cubicBezTo>
                    <a:pt x="11407" y="2979"/>
                    <a:pt x="11386" y="2958"/>
                    <a:pt x="11386" y="2937"/>
                  </a:cubicBezTo>
                  <a:cubicBezTo>
                    <a:pt x="11386" y="2831"/>
                    <a:pt x="11386" y="2746"/>
                    <a:pt x="11365" y="2641"/>
                  </a:cubicBezTo>
                  <a:cubicBezTo>
                    <a:pt x="11365" y="2599"/>
                    <a:pt x="11365" y="2556"/>
                    <a:pt x="11344" y="2514"/>
                  </a:cubicBezTo>
                  <a:cubicBezTo>
                    <a:pt x="11344" y="2430"/>
                    <a:pt x="11323" y="2345"/>
                    <a:pt x="11302" y="2261"/>
                  </a:cubicBezTo>
                  <a:cubicBezTo>
                    <a:pt x="11280" y="2218"/>
                    <a:pt x="11280" y="2176"/>
                    <a:pt x="11259" y="2155"/>
                  </a:cubicBezTo>
                  <a:cubicBezTo>
                    <a:pt x="11217" y="2028"/>
                    <a:pt x="11175" y="1923"/>
                    <a:pt x="11133" y="1796"/>
                  </a:cubicBezTo>
                  <a:lnTo>
                    <a:pt x="10309" y="0"/>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1"/>
            <p:cNvSpPr/>
            <p:nvPr/>
          </p:nvSpPr>
          <p:spPr>
            <a:xfrm>
              <a:off x="2654225" y="3635725"/>
              <a:ext cx="304225" cy="217425"/>
            </a:xfrm>
            <a:custGeom>
              <a:avLst/>
              <a:gdLst/>
              <a:ahLst/>
              <a:cxnLst/>
              <a:rect l="l" t="t" r="r" b="b"/>
              <a:pathLst>
                <a:path w="12169" h="8697" extrusionOk="0">
                  <a:moveTo>
                    <a:pt x="7484" y="1"/>
                  </a:moveTo>
                  <a:cubicBezTo>
                    <a:pt x="6507" y="1"/>
                    <a:pt x="5446" y="228"/>
                    <a:pt x="4416" y="705"/>
                  </a:cubicBezTo>
                  <a:cubicBezTo>
                    <a:pt x="1564" y="2015"/>
                    <a:pt x="1" y="4697"/>
                    <a:pt x="930" y="6725"/>
                  </a:cubicBezTo>
                  <a:cubicBezTo>
                    <a:pt x="1521" y="8002"/>
                    <a:pt x="2976" y="8697"/>
                    <a:pt x="4684" y="8697"/>
                  </a:cubicBezTo>
                  <a:cubicBezTo>
                    <a:pt x="5662" y="8697"/>
                    <a:pt x="6723" y="8469"/>
                    <a:pt x="7753" y="7993"/>
                  </a:cubicBezTo>
                  <a:cubicBezTo>
                    <a:pt x="10605" y="6683"/>
                    <a:pt x="12168" y="3979"/>
                    <a:pt x="11239" y="1972"/>
                  </a:cubicBezTo>
                  <a:cubicBezTo>
                    <a:pt x="10648" y="696"/>
                    <a:pt x="9193" y="1"/>
                    <a:pt x="7484"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1"/>
            <p:cNvSpPr/>
            <p:nvPr/>
          </p:nvSpPr>
          <p:spPr>
            <a:xfrm>
              <a:off x="2694375" y="3670600"/>
              <a:ext cx="223925" cy="147450"/>
            </a:xfrm>
            <a:custGeom>
              <a:avLst/>
              <a:gdLst/>
              <a:ahLst/>
              <a:cxnLst/>
              <a:rect l="l" t="t" r="r" b="b"/>
              <a:pathLst>
                <a:path w="8957" h="5898" extrusionOk="0">
                  <a:moveTo>
                    <a:pt x="5872" y="1"/>
                  </a:moveTo>
                  <a:cubicBezTo>
                    <a:pt x="5086" y="1"/>
                    <a:pt x="4213" y="186"/>
                    <a:pt x="3380" y="577"/>
                  </a:cubicBezTo>
                  <a:cubicBezTo>
                    <a:pt x="1310" y="1528"/>
                    <a:pt x="0" y="3471"/>
                    <a:pt x="592" y="4739"/>
                  </a:cubicBezTo>
                  <a:cubicBezTo>
                    <a:pt x="932" y="5495"/>
                    <a:pt x="1904" y="5898"/>
                    <a:pt x="3072" y="5898"/>
                  </a:cubicBezTo>
                  <a:cubicBezTo>
                    <a:pt x="3862" y="5898"/>
                    <a:pt x="4742" y="5714"/>
                    <a:pt x="5577" y="5330"/>
                  </a:cubicBezTo>
                  <a:cubicBezTo>
                    <a:pt x="7647" y="4380"/>
                    <a:pt x="8957" y="2436"/>
                    <a:pt x="8365" y="1169"/>
                  </a:cubicBezTo>
                  <a:cubicBezTo>
                    <a:pt x="8012" y="411"/>
                    <a:pt x="7039" y="1"/>
                    <a:pt x="5872"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1"/>
            <p:cNvSpPr/>
            <p:nvPr/>
          </p:nvSpPr>
          <p:spPr>
            <a:xfrm>
              <a:off x="2700175" y="3684900"/>
              <a:ext cx="219725" cy="134925"/>
            </a:xfrm>
            <a:custGeom>
              <a:avLst/>
              <a:gdLst/>
              <a:ahLst/>
              <a:cxnLst/>
              <a:rect l="l" t="t" r="r" b="b"/>
              <a:pathLst>
                <a:path w="8789" h="5397" extrusionOk="0">
                  <a:moveTo>
                    <a:pt x="6183" y="1"/>
                  </a:moveTo>
                  <a:cubicBezTo>
                    <a:pt x="5350" y="1"/>
                    <a:pt x="4378" y="210"/>
                    <a:pt x="3444" y="639"/>
                  </a:cubicBezTo>
                  <a:cubicBezTo>
                    <a:pt x="1374" y="1590"/>
                    <a:pt x="1" y="3385"/>
                    <a:pt x="508" y="4484"/>
                  </a:cubicBezTo>
                  <a:cubicBezTo>
                    <a:pt x="786" y="5086"/>
                    <a:pt x="1592" y="5397"/>
                    <a:pt x="2605" y="5397"/>
                  </a:cubicBezTo>
                  <a:cubicBezTo>
                    <a:pt x="3438" y="5397"/>
                    <a:pt x="4411" y="5187"/>
                    <a:pt x="5345" y="4758"/>
                  </a:cubicBezTo>
                  <a:cubicBezTo>
                    <a:pt x="7415" y="3808"/>
                    <a:pt x="8788" y="2012"/>
                    <a:pt x="8281" y="914"/>
                  </a:cubicBezTo>
                  <a:cubicBezTo>
                    <a:pt x="8003" y="311"/>
                    <a:pt x="7196" y="1"/>
                    <a:pt x="6183"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1"/>
            <p:cNvSpPr/>
            <p:nvPr/>
          </p:nvSpPr>
          <p:spPr>
            <a:xfrm>
              <a:off x="3443200" y="3738350"/>
              <a:ext cx="284675" cy="153700"/>
            </a:xfrm>
            <a:custGeom>
              <a:avLst/>
              <a:gdLst/>
              <a:ahLst/>
              <a:cxnLst/>
              <a:rect l="l" t="t" r="r" b="b"/>
              <a:pathLst>
                <a:path w="11387" h="6148" extrusionOk="0">
                  <a:moveTo>
                    <a:pt x="1" y="297"/>
                  </a:moveTo>
                  <a:cubicBezTo>
                    <a:pt x="1" y="392"/>
                    <a:pt x="1" y="478"/>
                    <a:pt x="7" y="562"/>
                  </a:cubicBezTo>
                  <a:lnTo>
                    <a:pt x="7" y="562"/>
                  </a:lnTo>
                  <a:lnTo>
                    <a:pt x="1" y="297"/>
                  </a:lnTo>
                  <a:close/>
                  <a:moveTo>
                    <a:pt x="11323" y="1"/>
                  </a:moveTo>
                  <a:cubicBezTo>
                    <a:pt x="11323" y="128"/>
                    <a:pt x="11323" y="254"/>
                    <a:pt x="11302" y="381"/>
                  </a:cubicBezTo>
                  <a:cubicBezTo>
                    <a:pt x="11302" y="402"/>
                    <a:pt x="11302" y="444"/>
                    <a:pt x="11302" y="487"/>
                  </a:cubicBezTo>
                  <a:cubicBezTo>
                    <a:pt x="11281" y="571"/>
                    <a:pt x="11260" y="656"/>
                    <a:pt x="11239" y="740"/>
                  </a:cubicBezTo>
                  <a:cubicBezTo>
                    <a:pt x="11239" y="782"/>
                    <a:pt x="11239" y="825"/>
                    <a:pt x="11218" y="867"/>
                  </a:cubicBezTo>
                  <a:cubicBezTo>
                    <a:pt x="11197" y="951"/>
                    <a:pt x="11154" y="1057"/>
                    <a:pt x="11112" y="1163"/>
                  </a:cubicBezTo>
                  <a:cubicBezTo>
                    <a:pt x="11112" y="1163"/>
                    <a:pt x="11112" y="1184"/>
                    <a:pt x="11091" y="1205"/>
                  </a:cubicBezTo>
                  <a:cubicBezTo>
                    <a:pt x="11049" y="1332"/>
                    <a:pt x="11007" y="1437"/>
                    <a:pt x="10943" y="1543"/>
                  </a:cubicBezTo>
                  <a:cubicBezTo>
                    <a:pt x="10922" y="1585"/>
                    <a:pt x="10901" y="1606"/>
                    <a:pt x="10880" y="1627"/>
                  </a:cubicBezTo>
                  <a:cubicBezTo>
                    <a:pt x="10838" y="1712"/>
                    <a:pt x="10795" y="1796"/>
                    <a:pt x="10732" y="1881"/>
                  </a:cubicBezTo>
                  <a:cubicBezTo>
                    <a:pt x="10711" y="1902"/>
                    <a:pt x="10690" y="1944"/>
                    <a:pt x="10647" y="1965"/>
                  </a:cubicBezTo>
                  <a:cubicBezTo>
                    <a:pt x="10605" y="2050"/>
                    <a:pt x="10542" y="2134"/>
                    <a:pt x="10457" y="2219"/>
                  </a:cubicBezTo>
                  <a:cubicBezTo>
                    <a:pt x="10436" y="2240"/>
                    <a:pt x="10415" y="2261"/>
                    <a:pt x="10415" y="2282"/>
                  </a:cubicBezTo>
                  <a:cubicBezTo>
                    <a:pt x="10309" y="2388"/>
                    <a:pt x="10225" y="2472"/>
                    <a:pt x="10119" y="2578"/>
                  </a:cubicBezTo>
                  <a:cubicBezTo>
                    <a:pt x="10098" y="2599"/>
                    <a:pt x="10077" y="2620"/>
                    <a:pt x="10035" y="2641"/>
                  </a:cubicBezTo>
                  <a:cubicBezTo>
                    <a:pt x="9971" y="2705"/>
                    <a:pt x="9887" y="2768"/>
                    <a:pt x="9802" y="2831"/>
                  </a:cubicBezTo>
                  <a:cubicBezTo>
                    <a:pt x="9760" y="2874"/>
                    <a:pt x="9718" y="2895"/>
                    <a:pt x="9676" y="2916"/>
                  </a:cubicBezTo>
                  <a:cubicBezTo>
                    <a:pt x="9591" y="2979"/>
                    <a:pt x="9507" y="3043"/>
                    <a:pt x="9422" y="3106"/>
                  </a:cubicBezTo>
                  <a:cubicBezTo>
                    <a:pt x="9380" y="3127"/>
                    <a:pt x="9359" y="3148"/>
                    <a:pt x="9317" y="3169"/>
                  </a:cubicBezTo>
                  <a:cubicBezTo>
                    <a:pt x="9190" y="3233"/>
                    <a:pt x="9063" y="3317"/>
                    <a:pt x="8936" y="3381"/>
                  </a:cubicBezTo>
                  <a:cubicBezTo>
                    <a:pt x="8915" y="3402"/>
                    <a:pt x="8873" y="3402"/>
                    <a:pt x="8852" y="3423"/>
                  </a:cubicBezTo>
                  <a:cubicBezTo>
                    <a:pt x="8746" y="3465"/>
                    <a:pt x="8620" y="3529"/>
                    <a:pt x="8514" y="3571"/>
                  </a:cubicBezTo>
                  <a:cubicBezTo>
                    <a:pt x="8472" y="3592"/>
                    <a:pt x="8429" y="3613"/>
                    <a:pt x="8366" y="3634"/>
                  </a:cubicBezTo>
                  <a:cubicBezTo>
                    <a:pt x="8260" y="3676"/>
                    <a:pt x="8155" y="3719"/>
                    <a:pt x="8049" y="3761"/>
                  </a:cubicBezTo>
                  <a:cubicBezTo>
                    <a:pt x="8007" y="3761"/>
                    <a:pt x="7965" y="3782"/>
                    <a:pt x="7922" y="3803"/>
                  </a:cubicBezTo>
                  <a:cubicBezTo>
                    <a:pt x="7796" y="3845"/>
                    <a:pt x="7690" y="3867"/>
                    <a:pt x="7563" y="3909"/>
                  </a:cubicBezTo>
                  <a:cubicBezTo>
                    <a:pt x="7521" y="3909"/>
                    <a:pt x="7479" y="3930"/>
                    <a:pt x="7415" y="3951"/>
                  </a:cubicBezTo>
                  <a:cubicBezTo>
                    <a:pt x="7268" y="3972"/>
                    <a:pt x="7099" y="4014"/>
                    <a:pt x="6930" y="4036"/>
                  </a:cubicBezTo>
                  <a:cubicBezTo>
                    <a:pt x="6676" y="4078"/>
                    <a:pt x="6444" y="4120"/>
                    <a:pt x="6190" y="4141"/>
                  </a:cubicBezTo>
                  <a:cubicBezTo>
                    <a:pt x="6064" y="4141"/>
                    <a:pt x="5916" y="4162"/>
                    <a:pt x="5768" y="4162"/>
                  </a:cubicBezTo>
                  <a:lnTo>
                    <a:pt x="5261" y="4162"/>
                  </a:lnTo>
                  <a:cubicBezTo>
                    <a:pt x="5028" y="4141"/>
                    <a:pt x="4796" y="4120"/>
                    <a:pt x="4564" y="4099"/>
                  </a:cubicBezTo>
                  <a:cubicBezTo>
                    <a:pt x="4521" y="4099"/>
                    <a:pt x="4479" y="4099"/>
                    <a:pt x="4437" y="4078"/>
                  </a:cubicBezTo>
                  <a:cubicBezTo>
                    <a:pt x="4205" y="4057"/>
                    <a:pt x="3972" y="4014"/>
                    <a:pt x="3740" y="3951"/>
                  </a:cubicBezTo>
                  <a:cubicBezTo>
                    <a:pt x="3698" y="3930"/>
                    <a:pt x="3655" y="3930"/>
                    <a:pt x="3613" y="3909"/>
                  </a:cubicBezTo>
                  <a:cubicBezTo>
                    <a:pt x="3423" y="3867"/>
                    <a:pt x="3254" y="3824"/>
                    <a:pt x="3085" y="3761"/>
                  </a:cubicBezTo>
                  <a:lnTo>
                    <a:pt x="3064" y="3761"/>
                  </a:lnTo>
                  <a:cubicBezTo>
                    <a:pt x="2874" y="3676"/>
                    <a:pt x="2705" y="3613"/>
                    <a:pt x="2536" y="3529"/>
                  </a:cubicBezTo>
                  <a:cubicBezTo>
                    <a:pt x="2472" y="3507"/>
                    <a:pt x="2409" y="3465"/>
                    <a:pt x="2346" y="3444"/>
                  </a:cubicBezTo>
                  <a:cubicBezTo>
                    <a:pt x="2261" y="3402"/>
                    <a:pt x="2177" y="3360"/>
                    <a:pt x="2092" y="3317"/>
                  </a:cubicBezTo>
                  <a:cubicBezTo>
                    <a:pt x="2029" y="3275"/>
                    <a:pt x="1965" y="3233"/>
                    <a:pt x="1902" y="3191"/>
                  </a:cubicBezTo>
                  <a:cubicBezTo>
                    <a:pt x="1818" y="3148"/>
                    <a:pt x="1733" y="3106"/>
                    <a:pt x="1670" y="3043"/>
                  </a:cubicBezTo>
                  <a:cubicBezTo>
                    <a:pt x="1606" y="3000"/>
                    <a:pt x="1543" y="2958"/>
                    <a:pt x="1501" y="2916"/>
                  </a:cubicBezTo>
                  <a:cubicBezTo>
                    <a:pt x="1416" y="2874"/>
                    <a:pt x="1353" y="2810"/>
                    <a:pt x="1289" y="2768"/>
                  </a:cubicBezTo>
                  <a:cubicBezTo>
                    <a:pt x="1226" y="2705"/>
                    <a:pt x="1184" y="2662"/>
                    <a:pt x="1142" y="2620"/>
                  </a:cubicBezTo>
                  <a:cubicBezTo>
                    <a:pt x="1078" y="2557"/>
                    <a:pt x="1015" y="2515"/>
                    <a:pt x="952" y="2451"/>
                  </a:cubicBezTo>
                  <a:cubicBezTo>
                    <a:pt x="909" y="2388"/>
                    <a:pt x="867" y="2346"/>
                    <a:pt x="825" y="2303"/>
                  </a:cubicBezTo>
                  <a:cubicBezTo>
                    <a:pt x="761" y="2219"/>
                    <a:pt x="698" y="2155"/>
                    <a:pt x="635" y="2071"/>
                  </a:cubicBezTo>
                  <a:cubicBezTo>
                    <a:pt x="592" y="2029"/>
                    <a:pt x="571" y="1965"/>
                    <a:pt x="529" y="1923"/>
                  </a:cubicBezTo>
                  <a:cubicBezTo>
                    <a:pt x="466" y="1839"/>
                    <a:pt x="423" y="1754"/>
                    <a:pt x="360" y="1648"/>
                  </a:cubicBezTo>
                  <a:cubicBezTo>
                    <a:pt x="339" y="1606"/>
                    <a:pt x="318" y="1564"/>
                    <a:pt x="297" y="1522"/>
                  </a:cubicBezTo>
                  <a:cubicBezTo>
                    <a:pt x="276" y="1480"/>
                    <a:pt x="254" y="1458"/>
                    <a:pt x="254" y="1416"/>
                  </a:cubicBezTo>
                  <a:cubicBezTo>
                    <a:pt x="212" y="1332"/>
                    <a:pt x="170" y="1247"/>
                    <a:pt x="149" y="1163"/>
                  </a:cubicBezTo>
                  <a:cubicBezTo>
                    <a:pt x="128" y="1120"/>
                    <a:pt x="128" y="1078"/>
                    <a:pt x="107" y="1036"/>
                  </a:cubicBezTo>
                  <a:cubicBezTo>
                    <a:pt x="85" y="951"/>
                    <a:pt x="64" y="867"/>
                    <a:pt x="43" y="761"/>
                  </a:cubicBezTo>
                  <a:cubicBezTo>
                    <a:pt x="43" y="740"/>
                    <a:pt x="43" y="719"/>
                    <a:pt x="22" y="698"/>
                  </a:cubicBezTo>
                  <a:cubicBezTo>
                    <a:pt x="15" y="653"/>
                    <a:pt x="10" y="608"/>
                    <a:pt x="7" y="562"/>
                  </a:cubicBezTo>
                  <a:lnTo>
                    <a:pt x="7" y="562"/>
                  </a:lnTo>
                  <a:lnTo>
                    <a:pt x="43" y="2282"/>
                  </a:lnTo>
                  <a:cubicBezTo>
                    <a:pt x="43" y="2303"/>
                    <a:pt x="43" y="2324"/>
                    <a:pt x="43" y="2346"/>
                  </a:cubicBezTo>
                  <a:cubicBezTo>
                    <a:pt x="43" y="2472"/>
                    <a:pt x="64" y="2557"/>
                    <a:pt x="85" y="2662"/>
                  </a:cubicBezTo>
                  <a:cubicBezTo>
                    <a:pt x="85" y="2684"/>
                    <a:pt x="85" y="2726"/>
                    <a:pt x="107" y="2747"/>
                  </a:cubicBezTo>
                  <a:cubicBezTo>
                    <a:pt x="107" y="2810"/>
                    <a:pt x="128" y="2853"/>
                    <a:pt x="128" y="2916"/>
                  </a:cubicBezTo>
                  <a:cubicBezTo>
                    <a:pt x="149" y="2958"/>
                    <a:pt x="149" y="2979"/>
                    <a:pt x="170" y="3022"/>
                  </a:cubicBezTo>
                  <a:cubicBezTo>
                    <a:pt x="170" y="3064"/>
                    <a:pt x="191" y="3106"/>
                    <a:pt x="212" y="3148"/>
                  </a:cubicBezTo>
                  <a:cubicBezTo>
                    <a:pt x="233" y="3233"/>
                    <a:pt x="276" y="3317"/>
                    <a:pt x="297" y="3381"/>
                  </a:cubicBezTo>
                  <a:cubicBezTo>
                    <a:pt x="318" y="3423"/>
                    <a:pt x="339" y="3465"/>
                    <a:pt x="339" y="3486"/>
                  </a:cubicBezTo>
                  <a:cubicBezTo>
                    <a:pt x="360" y="3507"/>
                    <a:pt x="360" y="3529"/>
                    <a:pt x="360" y="3529"/>
                  </a:cubicBezTo>
                  <a:cubicBezTo>
                    <a:pt x="381" y="3571"/>
                    <a:pt x="402" y="3592"/>
                    <a:pt x="423" y="3634"/>
                  </a:cubicBezTo>
                  <a:cubicBezTo>
                    <a:pt x="466" y="3719"/>
                    <a:pt x="529" y="3824"/>
                    <a:pt x="592" y="3909"/>
                  </a:cubicBezTo>
                  <a:cubicBezTo>
                    <a:pt x="614" y="3951"/>
                    <a:pt x="656" y="3993"/>
                    <a:pt x="677" y="4036"/>
                  </a:cubicBezTo>
                  <a:cubicBezTo>
                    <a:pt x="740" y="4120"/>
                    <a:pt x="804" y="4205"/>
                    <a:pt x="867" y="4289"/>
                  </a:cubicBezTo>
                  <a:cubicBezTo>
                    <a:pt x="888" y="4310"/>
                    <a:pt x="909" y="4331"/>
                    <a:pt x="930" y="4352"/>
                  </a:cubicBezTo>
                  <a:cubicBezTo>
                    <a:pt x="952" y="4373"/>
                    <a:pt x="973" y="4395"/>
                    <a:pt x="1015" y="4416"/>
                  </a:cubicBezTo>
                  <a:cubicBezTo>
                    <a:pt x="1057" y="4479"/>
                    <a:pt x="1121" y="4542"/>
                    <a:pt x="1184" y="4606"/>
                  </a:cubicBezTo>
                  <a:cubicBezTo>
                    <a:pt x="1226" y="4648"/>
                    <a:pt x="1289" y="4690"/>
                    <a:pt x="1332" y="4733"/>
                  </a:cubicBezTo>
                  <a:cubicBezTo>
                    <a:pt x="1416" y="4796"/>
                    <a:pt x="1480" y="4838"/>
                    <a:pt x="1543" y="4902"/>
                  </a:cubicBezTo>
                  <a:cubicBezTo>
                    <a:pt x="1606" y="4944"/>
                    <a:pt x="1670" y="4986"/>
                    <a:pt x="1712" y="5028"/>
                  </a:cubicBezTo>
                  <a:cubicBezTo>
                    <a:pt x="1796" y="5071"/>
                    <a:pt x="1881" y="5134"/>
                    <a:pt x="1944" y="5176"/>
                  </a:cubicBezTo>
                  <a:cubicBezTo>
                    <a:pt x="2008" y="5218"/>
                    <a:pt x="2071" y="5261"/>
                    <a:pt x="2134" y="5282"/>
                  </a:cubicBezTo>
                  <a:cubicBezTo>
                    <a:pt x="2219" y="5324"/>
                    <a:pt x="2303" y="5366"/>
                    <a:pt x="2388" y="5430"/>
                  </a:cubicBezTo>
                  <a:cubicBezTo>
                    <a:pt x="2451" y="5451"/>
                    <a:pt x="2494" y="5472"/>
                    <a:pt x="2557" y="5493"/>
                  </a:cubicBezTo>
                  <a:cubicBezTo>
                    <a:pt x="2557" y="5514"/>
                    <a:pt x="2578" y="5514"/>
                    <a:pt x="2578" y="5514"/>
                  </a:cubicBezTo>
                  <a:cubicBezTo>
                    <a:pt x="2747" y="5599"/>
                    <a:pt x="2937" y="5662"/>
                    <a:pt x="3106" y="5725"/>
                  </a:cubicBezTo>
                  <a:lnTo>
                    <a:pt x="3127" y="5725"/>
                  </a:lnTo>
                  <a:cubicBezTo>
                    <a:pt x="3296" y="5789"/>
                    <a:pt x="3486" y="5852"/>
                    <a:pt x="3655" y="5894"/>
                  </a:cubicBezTo>
                  <a:cubicBezTo>
                    <a:pt x="3677" y="5894"/>
                    <a:pt x="3698" y="5916"/>
                    <a:pt x="3719" y="5916"/>
                  </a:cubicBezTo>
                  <a:lnTo>
                    <a:pt x="3803" y="5916"/>
                  </a:lnTo>
                  <a:cubicBezTo>
                    <a:pt x="4036" y="5979"/>
                    <a:pt x="4268" y="6021"/>
                    <a:pt x="4500" y="6063"/>
                  </a:cubicBezTo>
                  <a:cubicBezTo>
                    <a:pt x="4521" y="6063"/>
                    <a:pt x="4543" y="6063"/>
                    <a:pt x="4585" y="6085"/>
                  </a:cubicBezTo>
                  <a:lnTo>
                    <a:pt x="4627" y="6085"/>
                  </a:lnTo>
                  <a:cubicBezTo>
                    <a:pt x="4838" y="6106"/>
                    <a:pt x="5092" y="6127"/>
                    <a:pt x="5324" y="6127"/>
                  </a:cubicBezTo>
                  <a:cubicBezTo>
                    <a:pt x="5345" y="6127"/>
                    <a:pt x="5366" y="6127"/>
                    <a:pt x="5366" y="6148"/>
                  </a:cubicBezTo>
                  <a:lnTo>
                    <a:pt x="5810" y="6148"/>
                  </a:lnTo>
                  <a:cubicBezTo>
                    <a:pt x="5937" y="6127"/>
                    <a:pt x="6042" y="6127"/>
                    <a:pt x="6169" y="6127"/>
                  </a:cubicBezTo>
                  <a:cubicBezTo>
                    <a:pt x="6190" y="6127"/>
                    <a:pt x="6232" y="6106"/>
                    <a:pt x="6254" y="6106"/>
                  </a:cubicBezTo>
                  <a:cubicBezTo>
                    <a:pt x="6486" y="6085"/>
                    <a:pt x="6739" y="6063"/>
                    <a:pt x="6972" y="6021"/>
                  </a:cubicBezTo>
                  <a:cubicBezTo>
                    <a:pt x="7141" y="6000"/>
                    <a:pt x="7310" y="5958"/>
                    <a:pt x="7479" y="5916"/>
                  </a:cubicBezTo>
                  <a:cubicBezTo>
                    <a:pt x="7521" y="5916"/>
                    <a:pt x="7563" y="5894"/>
                    <a:pt x="7627" y="5873"/>
                  </a:cubicBezTo>
                  <a:cubicBezTo>
                    <a:pt x="7711" y="5852"/>
                    <a:pt x="7817" y="5831"/>
                    <a:pt x="7901" y="5810"/>
                  </a:cubicBezTo>
                  <a:cubicBezTo>
                    <a:pt x="7922" y="5789"/>
                    <a:pt x="7944" y="5789"/>
                    <a:pt x="7965" y="5768"/>
                  </a:cubicBezTo>
                  <a:cubicBezTo>
                    <a:pt x="8007" y="5768"/>
                    <a:pt x="8070" y="5747"/>
                    <a:pt x="8113" y="5725"/>
                  </a:cubicBezTo>
                  <a:cubicBezTo>
                    <a:pt x="8218" y="5683"/>
                    <a:pt x="8324" y="5662"/>
                    <a:pt x="8429" y="5620"/>
                  </a:cubicBezTo>
                  <a:cubicBezTo>
                    <a:pt x="8472" y="5599"/>
                    <a:pt x="8514" y="5578"/>
                    <a:pt x="8556" y="5556"/>
                  </a:cubicBezTo>
                  <a:cubicBezTo>
                    <a:pt x="8683" y="5514"/>
                    <a:pt x="8788" y="5451"/>
                    <a:pt x="8915" y="5387"/>
                  </a:cubicBezTo>
                  <a:cubicBezTo>
                    <a:pt x="8936" y="5387"/>
                    <a:pt x="8957" y="5366"/>
                    <a:pt x="8979" y="5366"/>
                  </a:cubicBezTo>
                  <a:cubicBezTo>
                    <a:pt x="9126" y="5282"/>
                    <a:pt x="9253" y="5218"/>
                    <a:pt x="9380" y="5134"/>
                  </a:cubicBezTo>
                  <a:cubicBezTo>
                    <a:pt x="9401" y="5113"/>
                    <a:pt x="9443" y="5092"/>
                    <a:pt x="9464" y="5071"/>
                  </a:cubicBezTo>
                  <a:cubicBezTo>
                    <a:pt x="9570" y="5028"/>
                    <a:pt x="9655" y="4965"/>
                    <a:pt x="9739" y="4902"/>
                  </a:cubicBezTo>
                  <a:cubicBezTo>
                    <a:pt x="9781" y="4859"/>
                    <a:pt x="9802" y="4838"/>
                    <a:pt x="9845" y="4817"/>
                  </a:cubicBezTo>
                  <a:cubicBezTo>
                    <a:pt x="9929" y="4754"/>
                    <a:pt x="10014" y="4690"/>
                    <a:pt x="10098" y="4606"/>
                  </a:cubicBezTo>
                  <a:cubicBezTo>
                    <a:pt x="10119" y="4585"/>
                    <a:pt x="10140" y="4564"/>
                    <a:pt x="10162" y="4542"/>
                  </a:cubicBezTo>
                  <a:cubicBezTo>
                    <a:pt x="10267" y="4458"/>
                    <a:pt x="10373" y="4352"/>
                    <a:pt x="10457" y="4268"/>
                  </a:cubicBezTo>
                  <a:cubicBezTo>
                    <a:pt x="10478" y="4247"/>
                    <a:pt x="10500" y="4205"/>
                    <a:pt x="10521" y="4183"/>
                  </a:cubicBezTo>
                  <a:cubicBezTo>
                    <a:pt x="10584" y="4120"/>
                    <a:pt x="10647" y="4036"/>
                    <a:pt x="10711" y="3951"/>
                  </a:cubicBezTo>
                  <a:cubicBezTo>
                    <a:pt x="10732" y="3909"/>
                    <a:pt x="10753" y="3888"/>
                    <a:pt x="10774" y="3845"/>
                  </a:cubicBezTo>
                  <a:cubicBezTo>
                    <a:pt x="10838" y="3782"/>
                    <a:pt x="10880" y="3698"/>
                    <a:pt x="10943" y="3613"/>
                  </a:cubicBezTo>
                  <a:cubicBezTo>
                    <a:pt x="10964" y="3592"/>
                    <a:pt x="10964" y="3550"/>
                    <a:pt x="10985" y="3529"/>
                  </a:cubicBezTo>
                  <a:cubicBezTo>
                    <a:pt x="11049" y="3402"/>
                    <a:pt x="11112" y="3296"/>
                    <a:pt x="11154" y="3191"/>
                  </a:cubicBezTo>
                  <a:cubicBezTo>
                    <a:pt x="11154" y="3169"/>
                    <a:pt x="11175" y="3148"/>
                    <a:pt x="11175" y="3127"/>
                  </a:cubicBezTo>
                  <a:cubicBezTo>
                    <a:pt x="11218" y="3043"/>
                    <a:pt x="11239" y="2937"/>
                    <a:pt x="11281" y="2831"/>
                  </a:cubicBezTo>
                  <a:cubicBezTo>
                    <a:pt x="11281" y="2789"/>
                    <a:pt x="11281" y="2768"/>
                    <a:pt x="11302" y="2726"/>
                  </a:cubicBezTo>
                  <a:cubicBezTo>
                    <a:pt x="11323" y="2641"/>
                    <a:pt x="11344" y="2557"/>
                    <a:pt x="11344" y="2451"/>
                  </a:cubicBezTo>
                  <a:cubicBezTo>
                    <a:pt x="11344" y="2430"/>
                    <a:pt x="11366" y="2388"/>
                    <a:pt x="11366" y="2346"/>
                  </a:cubicBezTo>
                  <a:cubicBezTo>
                    <a:pt x="11387" y="2219"/>
                    <a:pt x="11387" y="2113"/>
                    <a:pt x="11387" y="1986"/>
                  </a:cubicBezTo>
                  <a:lnTo>
                    <a:pt x="11323" y="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1"/>
            <p:cNvSpPr/>
            <p:nvPr/>
          </p:nvSpPr>
          <p:spPr>
            <a:xfrm>
              <a:off x="3441625" y="3641650"/>
              <a:ext cx="286250" cy="200850"/>
            </a:xfrm>
            <a:custGeom>
              <a:avLst/>
              <a:gdLst/>
              <a:ahLst/>
              <a:cxnLst/>
              <a:rect l="l" t="t" r="r" b="b"/>
              <a:pathLst>
                <a:path w="11450" h="8034" extrusionOk="0">
                  <a:moveTo>
                    <a:pt x="5839" y="0"/>
                  </a:moveTo>
                  <a:cubicBezTo>
                    <a:pt x="5766" y="0"/>
                    <a:pt x="5693" y="1"/>
                    <a:pt x="5620" y="3"/>
                  </a:cubicBezTo>
                  <a:cubicBezTo>
                    <a:pt x="2493" y="88"/>
                    <a:pt x="1" y="1968"/>
                    <a:pt x="64" y="4165"/>
                  </a:cubicBezTo>
                  <a:cubicBezTo>
                    <a:pt x="105" y="6331"/>
                    <a:pt x="2584" y="8033"/>
                    <a:pt x="5612" y="8033"/>
                  </a:cubicBezTo>
                  <a:cubicBezTo>
                    <a:pt x="5684" y="8033"/>
                    <a:pt x="5757" y="8032"/>
                    <a:pt x="5831" y="8030"/>
                  </a:cubicBezTo>
                  <a:cubicBezTo>
                    <a:pt x="8957" y="7946"/>
                    <a:pt x="11450" y="6087"/>
                    <a:pt x="11386" y="3869"/>
                  </a:cubicBezTo>
                  <a:cubicBezTo>
                    <a:pt x="11324" y="1703"/>
                    <a:pt x="8865" y="0"/>
                    <a:pt x="5839"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1"/>
            <p:cNvSpPr/>
            <p:nvPr/>
          </p:nvSpPr>
          <p:spPr>
            <a:xfrm>
              <a:off x="3476475" y="3676500"/>
              <a:ext cx="216025" cy="131125"/>
            </a:xfrm>
            <a:custGeom>
              <a:avLst/>
              <a:gdLst/>
              <a:ahLst/>
              <a:cxnLst/>
              <a:rect l="l" t="t" r="r" b="b"/>
              <a:pathLst>
                <a:path w="8641" h="5245" extrusionOk="0">
                  <a:moveTo>
                    <a:pt x="4443" y="1"/>
                  </a:moveTo>
                  <a:cubicBezTo>
                    <a:pt x="4385" y="1"/>
                    <a:pt x="4326" y="2"/>
                    <a:pt x="4268" y="3"/>
                  </a:cubicBezTo>
                  <a:cubicBezTo>
                    <a:pt x="1986" y="67"/>
                    <a:pt x="1" y="1334"/>
                    <a:pt x="43" y="2749"/>
                  </a:cubicBezTo>
                  <a:cubicBezTo>
                    <a:pt x="84" y="4107"/>
                    <a:pt x="2008" y="5245"/>
                    <a:pt x="4216" y="5245"/>
                  </a:cubicBezTo>
                  <a:cubicBezTo>
                    <a:pt x="4275" y="5245"/>
                    <a:pt x="4335" y="5244"/>
                    <a:pt x="4395" y="5242"/>
                  </a:cubicBezTo>
                  <a:cubicBezTo>
                    <a:pt x="6676" y="5179"/>
                    <a:pt x="8640" y="3911"/>
                    <a:pt x="8619" y="2517"/>
                  </a:cubicBezTo>
                  <a:cubicBezTo>
                    <a:pt x="8578" y="1159"/>
                    <a:pt x="6652" y="1"/>
                    <a:pt x="4443"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1"/>
            <p:cNvSpPr/>
            <p:nvPr/>
          </p:nvSpPr>
          <p:spPr>
            <a:xfrm>
              <a:off x="3477000" y="3694450"/>
              <a:ext cx="216025" cy="113175"/>
            </a:xfrm>
            <a:custGeom>
              <a:avLst/>
              <a:gdLst/>
              <a:ahLst/>
              <a:cxnLst/>
              <a:rect l="l" t="t" r="r" b="b"/>
              <a:pathLst>
                <a:path w="8641" h="4527" extrusionOk="0">
                  <a:moveTo>
                    <a:pt x="4454" y="1"/>
                  </a:moveTo>
                  <a:cubicBezTo>
                    <a:pt x="4385" y="1"/>
                    <a:pt x="4316" y="2"/>
                    <a:pt x="4247" y="4"/>
                  </a:cubicBezTo>
                  <a:cubicBezTo>
                    <a:pt x="1965" y="46"/>
                    <a:pt x="1" y="1165"/>
                    <a:pt x="43" y="2369"/>
                  </a:cubicBezTo>
                  <a:cubicBezTo>
                    <a:pt x="64" y="3557"/>
                    <a:pt x="1971" y="4527"/>
                    <a:pt x="4166" y="4527"/>
                  </a:cubicBezTo>
                  <a:cubicBezTo>
                    <a:pt x="4235" y="4527"/>
                    <a:pt x="4304" y="4526"/>
                    <a:pt x="4374" y="4524"/>
                  </a:cubicBezTo>
                  <a:cubicBezTo>
                    <a:pt x="6655" y="4461"/>
                    <a:pt x="8641" y="3362"/>
                    <a:pt x="8598" y="2137"/>
                  </a:cubicBezTo>
                  <a:cubicBezTo>
                    <a:pt x="8578" y="970"/>
                    <a:pt x="6651" y="1"/>
                    <a:pt x="4454"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1"/>
            <p:cNvSpPr/>
            <p:nvPr/>
          </p:nvSpPr>
          <p:spPr>
            <a:xfrm>
              <a:off x="3719925" y="3763175"/>
              <a:ext cx="284675" cy="153400"/>
            </a:xfrm>
            <a:custGeom>
              <a:avLst/>
              <a:gdLst/>
              <a:ahLst/>
              <a:cxnLst/>
              <a:rect l="l" t="t" r="r" b="b"/>
              <a:pathLst>
                <a:path w="11387" h="6136" extrusionOk="0">
                  <a:moveTo>
                    <a:pt x="1" y="296"/>
                  </a:moveTo>
                  <a:cubicBezTo>
                    <a:pt x="1" y="323"/>
                    <a:pt x="2" y="351"/>
                    <a:pt x="4" y="380"/>
                  </a:cubicBezTo>
                  <a:lnTo>
                    <a:pt x="4" y="380"/>
                  </a:lnTo>
                  <a:lnTo>
                    <a:pt x="1" y="296"/>
                  </a:lnTo>
                  <a:close/>
                  <a:moveTo>
                    <a:pt x="11344" y="1"/>
                  </a:moveTo>
                  <a:cubicBezTo>
                    <a:pt x="11344" y="127"/>
                    <a:pt x="11344" y="254"/>
                    <a:pt x="11323" y="360"/>
                  </a:cubicBezTo>
                  <a:cubicBezTo>
                    <a:pt x="11323" y="402"/>
                    <a:pt x="11302" y="444"/>
                    <a:pt x="11302" y="487"/>
                  </a:cubicBezTo>
                  <a:cubicBezTo>
                    <a:pt x="11302" y="571"/>
                    <a:pt x="11281" y="655"/>
                    <a:pt x="11260" y="740"/>
                  </a:cubicBezTo>
                  <a:cubicBezTo>
                    <a:pt x="11239" y="782"/>
                    <a:pt x="11239" y="824"/>
                    <a:pt x="11239" y="846"/>
                  </a:cubicBezTo>
                  <a:cubicBezTo>
                    <a:pt x="11197" y="951"/>
                    <a:pt x="11175" y="1057"/>
                    <a:pt x="11133" y="1141"/>
                  </a:cubicBezTo>
                  <a:cubicBezTo>
                    <a:pt x="11112" y="1162"/>
                    <a:pt x="11112" y="1184"/>
                    <a:pt x="11112" y="1205"/>
                  </a:cubicBezTo>
                  <a:cubicBezTo>
                    <a:pt x="11070" y="1310"/>
                    <a:pt x="11006" y="1437"/>
                    <a:pt x="10943" y="1543"/>
                  </a:cubicBezTo>
                  <a:cubicBezTo>
                    <a:pt x="10922" y="1564"/>
                    <a:pt x="10901" y="1606"/>
                    <a:pt x="10901" y="1627"/>
                  </a:cubicBezTo>
                  <a:cubicBezTo>
                    <a:pt x="10837" y="1712"/>
                    <a:pt x="10795" y="1796"/>
                    <a:pt x="10732" y="1860"/>
                  </a:cubicBezTo>
                  <a:cubicBezTo>
                    <a:pt x="10711" y="1902"/>
                    <a:pt x="10690" y="1944"/>
                    <a:pt x="10668" y="1965"/>
                  </a:cubicBezTo>
                  <a:cubicBezTo>
                    <a:pt x="10605" y="2050"/>
                    <a:pt x="10542" y="2134"/>
                    <a:pt x="10478" y="2219"/>
                  </a:cubicBezTo>
                  <a:cubicBezTo>
                    <a:pt x="10457" y="2240"/>
                    <a:pt x="10436" y="2261"/>
                    <a:pt x="10415" y="2282"/>
                  </a:cubicBezTo>
                  <a:cubicBezTo>
                    <a:pt x="10330" y="2367"/>
                    <a:pt x="10225" y="2472"/>
                    <a:pt x="10119" y="2557"/>
                  </a:cubicBezTo>
                  <a:cubicBezTo>
                    <a:pt x="10098" y="2578"/>
                    <a:pt x="10077" y="2599"/>
                    <a:pt x="10056" y="2620"/>
                  </a:cubicBezTo>
                  <a:cubicBezTo>
                    <a:pt x="9971" y="2705"/>
                    <a:pt x="9887" y="2768"/>
                    <a:pt x="9802" y="2831"/>
                  </a:cubicBezTo>
                  <a:cubicBezTo>
                    <a:pt x="9760" y="2852"/>
                    <a:pt x="9739" y="2895"/>
                    <a:pt x="9697" y="2916"/>
                  </a:cubicBezTo>
                  <a:cubicBezTo>
                    <a:pt x="9612" y="2979"/>
                    <a:pt x="9528" y="3043"/>
                    <a:pt x="9422" y="3106"/>
                  </a:cubicBezTo>
                  <a:cubicBezTo>
                    <a:pt x="9401" y="3127"/>
                    <a:pt x="9359" y="3148"/>
                    <a:pt x="9338" y="3169"/>
                  </a:cubicBezTo>
                  <a:cubicBezTo>
                    <a:pt x="9211" y="3233"/>
                    <a:pt x="9084" y="3317"/>
                    <a:pt x="8936" y="3380"/>
                  </a:cubicBezTo>
                  <a:cubicBezTo>
                    <a:pt x="8915" y="3402"/>
                    <a:pt x="8894" y="3402"/>
                    <a:pt x="8873" y="3423"/>
                  </a:cubicBezTo>
                  <a:cubicBezTo>
                    <a:pt x="8746" y="3465"/>
                    <a:pt x="8641" y="3528"/>
                    <a:pt x="8514" y="3571"/>
                  </a:cubicBezTo>
                  <a:cubicBezTo>
                    <a:pt x="8472" y="3592"/>
                    <a:pt x="8429" y="3613"/>
                    <a:pt x="8387" y="3634"/>
                  </a:cubicBezTo>
                  <a:cubicBezTo>
                    <a:pt x="8281" y="3676"/>
                    <a:pt x="8176" y="3718"/>
                    <a:pt x="8070" y="3740"/>
                  </a:cubicBezTo>
                  <a:cubicBezTo>
                    <a:pt x="8007" y="3761"/>
                    <a:pt x="7965" y="3782"/>
                    <a:pt x="7922" y="3803"/>
                  </a:cubicBezTo>
                  <a:cubicBezTo>
                    <a:pt x="7817" y="3824"/>
                    <a:pt x="7690" y="3866"/>
                    <a:pt x="7584" y="3887"/>
                  </a:cubicBezTo>
                  <a:cubicBezTo>
                    <a:pt x="7521" y="3909"/>
                    <a:pt x="7479" y="3930"/>
                    <a:pt x="7437" y="3930"/>
                  </a:cubicBezTo>
                  <a:cubicBezTo>
                    <a:pt x="7268" y="3972"/>
                    <a:pt x="7099" y="4014"/>
                    <a:pt x="6930" y="4035"/>
                  </a:cubicBezTo>
                  <a:cubicBezTo>
                    <a:pt x="6697" y="4078"/>
                    <a:pt x="6444" y="4120"/>
                    <a:pt x="6211" y="4120"/>
                  </a:cubicBezTo>
                  <a:cubicBezTo>
                    <a:pt x="6063" y="4141"/>
                    <a:pt x="5916" y="4162"/>
                    <a:pt x="5768" y="4162"/>
                  </a:cubicBezTo>
                  <a:lnTo>
                    <a:pt x="5282" y="4162"/>
                  </a:lnTo>
                  <a:cubicBezTo>
                    <a:pt x="5049" y="4141"/>
                    <a:pt x="4796" y="4120"/>
                    <a:pt x="4585" y="4099"/>
                  </a:cubicBezTo>
                  <a:cubicBezTo>
                    <a:pt x="4543" y="4099"/>
                    <a:pt x="4500" y="4078"/>
                    <a:pt x="4458" y="4078"/>
                  </a:cubicBezTo>
                  <a:cubicBezTo>
                    <a:pt x="4226" y="4035"/>
                    <a:pt x="3972" y="3993"/>
                    <a:pt x="3761" y="3951"/>
                  </a:cubicBezTo>
                  <a:cubicBezTo>
                    <a:pt x="3719" y="3930"/>
                    <a:pt x="3655" y="3930"/>
                    <a:pt x="3613" y="3909"/>
                  </a:cubicBezTo>
                  <a:cubicBezTo>
                    <a:pt x="3444" y="3866"/>
                    <a:pt x="3254" y="3824"/>
                    <a:pt x="3085" y="3761"/>
                  </a:cubicBezTo>
                  <a:cubicBezTo>
                    <a:pt x="3085" y="3761"/>
                    <a:pt x="3064" y="3740"/>
                    <a:pt x="3064" y="3740"/>
                  </a:cubicBezTo>
                  <a:cubicBezTo>
                    <a:pt x="2874" y="3676"/>
                    <a:pt x="2705" y="3613"/>
                    <a:pt x="2536" y="3528"/>
                  </a:cubicBezTo>
                  <a:cubicBezTo>
                    <a:pt x="2472" y="3507"/>
                    <a:pt x="2409" y="3465"/>
                    <a:pt x="2346" y="3444"/>
                  </a:cubicBezTo>
                  <a:cubicBezTo>
                    <a:pt x="2261" y="3402"/>
                    <a:pt x="2177" y="3359"/>
                    <a:pt x="2092" y="3296"/>
                  </a:cubicBezTo>
                  <a:cubicBezTo>
                    <a:pt x="2029" y="3275"/>
                    <a:pt x="1965" y="3233"/>
                    <a:pt x="1902" y="3190"/>
                  </a:cubicBezTo>
                  <a:cubicBezTo>
                    <a:pt x="1839" y="3148"/>
                    <a:pt x="1754" y="3106"/>
                    <a:pt x="1670" y="3043"/>
                  </a:cubicBezTo>
                  <a:cubicBezTo>
                    <a:pt x="1606" y="3000"/>
                    <a:pt x="1564" y="2958"/>
                    <a:pt x="1501" y="2916"/>
                  </a:cubicBezTo>
                  <a:cubicBezTo>
                    <a:pt x="1437" y="2874"/>
                    <a:pt x="1374" y="2810"/>
                    <a:pt x="1289" y="2747"/>
                  </a:cubicBezTo>
                  <a:cubicBezTo>
                    <a:pt x="1247" y="2705"/>
                    <a:pt x="1184" y="2662"/>
                    <a:pt x="1142" y="2620"/>
                  </a:cubicBezTo>
                  <a:cubicBezTo>
                    <a:pt x="1078" y="2557"/>
                    <a:pt x="1015" y="2493"/>
                    <a:pt x="951" y="2430"/>
                  </a:cubicBezTo>
                  <a:cubicBezTo>
                    <a:pt x="909" y="2388"/>
                    <a:pt x="867" y="2345"/>
                    <a:pt x="825" y="2303"/>
                  </a:cubicBezTo>
                  <a:cubicBezTo>
                    <a:pt x="761" y="2219"/>
                    <a:pt x="698" y="2134"/>
                    <a:pt x="635" y="2071"/>
                  </a:cubicBezTo>
                  <a:cubicBezTo>
                    <a:pt x="613" y="2007"/>
                    <a:pt x="571" y="1965"/>
                    <a:pt x="550" y="1923"/>
                  </a:cubicBezTo>
                  <a:cubicBezTo>
                    <a:pt x="487" y="1838"/>
                    <a:pt x="423" y="1733"/>
                    <a:pt x="381" y="1648"/>
                  </a:cubicBezTo>
                  <a:cubicBezTo>
                    <a:pt x="360" y="1606"/>
                    <a:pt x="318" y="1564"/>
                    <a:pt x="297" y="1522"/>
                  </a:cubicBezTo>
                  <a:cubicBezTo>
                    <a:pt x="297" y="1479"/>
                    <a:pt x="275" y="1437"/>
                    <a:pt x="254" y="1416"/>
                  </a:cubicBezTo>
                  <a:cubicBezTo>
                    <a:pt x="212" y="1331"/>
                    <a:pt x="191" y="1247"/>
                    <a:pt x="170" y="1162"/>
                  </a:cubicBezTo>
                  <a:cubicBezTo>
                    <a:pt x="149" y="1120"/>
                    <a:pt x="128" y="1078"/>
                    <a:pt x="128" y="1036"/>
                  </a:cubicBezTo>
                  <a:cubicBezTo>
                    <a:pt x="85" y="951"/>
                    <a:pt x="64" y="846"/>
                    <a:pt x="64" y="761"/>
                  </a:cubicBezTo>
                  <a:cubicBezTo>
                    <a:pt x="43" y="740"/>
                    <a:pt x="43" y="719"/>
                    <a:pt x="43" y="698"/>
                  </a:cubicBezTo>
                  <a:cubicBezTo>
                    <a:pt x="26" y="598"/>
                    <a:pt x="10" y="485"/>
                    <a:pt x="4" y="380"/>
                  </a:cubicBezTo>
                  <a:lnTo>
                    <a:pt x="4" y="380"/>
                  </a:lnTo>
                  <a:lnTo>
                    <a:pt x="64" y="2282"/>
                  </a:lnTo>
                  <a:cubicBezTo>
                    <a:pt x="64" y="2303"/>
                    <a:pt x="64" y="2324"/>
                    <a:pt x="64" y="2345"/>
                  </a:cubicBezTo>
                  <a:cubicBezTo>
                    <a:pt x="64" y="2451"/>
                    <a:pt x="85" y="2557"/>
                    <a:pt x="85" y="2662"/>
                  </a:cubicBezTo>
                  <a:cubicBezTo>
                    <a:pt x="85" y="2683"/>
                    <a:pt x="106" y="2705"/>
                    <a:pt x="106" y="2747"/>
                  </a:cubicBezTo>
                  <a:cubicBezTo>
                    <a:pt x="128" y="2789"/>
                    <a:pt x="128" y="2852"/>
                    <a:pt x="149" y="2916"/>
                  </a:cubicBezTo>
                  <a:cubicBezTo>
                    <a:pt x="149" y="2958"/>
                    <a:pt x="170" y="2979"/>
                    <a:pt x="170" y="3021"/>
                  </a:cubicBezTo>
                  <a:cubicBezTo>
                    <a:pt x="191" y="3064"/>
                    <a:pt x="191" y="3106"/>
                    <a:pt x="212" y="3148"/>
                  </a:cubicBezTo>
                  <a:cubicBezTo>
                    <a:pt x="233" y="3233"/>
                    <a:pt x="275" y="3296"/>
                    <a:pt x="318" y="3380"/>
                  </a:cubicBezTo>
                  <a:cubicBezTo>
                    <a:pt x="318" y="3423"/>
                    <a:pt x="339" y="3465"/>
                    <a:pt x="360" y="3486"/>
                  </a:cubicBezTo>
                  <a:cubicBezTo>
                    <a:pt x="360" y="3507"/>
                    <a:pt x="360" y="3507"/>
                    <a:pt x="381" y="3528"/>
                  </a:cubicBezTo>
                  <a:cubicBezTo>
                    <a:pt x="381" y="3571"/>
                    <a:pt x="423" y="3592"/>
                    <a:pt x="423" y="3634"/>
                  </a:cubicBezTo>
                  <a:cubicBezTo>
                    <a:pt x="487" y="3718"/>
                    <a:pt x="529" y="3803"/>
                    <a:pt x="592" y="3887"/>
                  </a:cubicBezTo>
                  <a:cubicBezTo>
                    <a:pt x="635" y="3951"/>
                    <a:pt x="656" y="3993"/>
                    <a:pt x="698" y="4035"/>
                  </a:cubicBezTo>
                  <a:cubicBezTo>
                    <a:pt x="761" y="4120"/>
                    <a:pt x="825" y="4204"/>
                    <a:pt x="888" y="4268"/>
                  </a:cubicBezTo>
                  <a:cubicBezTo>
                    <a:pt x="909" y="4310"/>
                    <a:pt x="930" y="4331"/>
                    <a:pt x="951" y="4352"/>
                  </a:cubicBezTo>
                  <a:cubicBezTo>
                    <a:pt x="973" y="4373"/>
                    <a:pt x="994" y="4394"/>
                    <a:pt x="1015" y="4416"/>
                  </a:cubicBezTo>
                  <a:cubicBezTo>
                    <a:pt x="1078" y="4479"/>
                    <a:pt x="1142" y="4542"/>
                    <a:pt x="1184" y="4585"/>
                  </a:cubicBezTo>
                  <a:cubicBezTo>
                    <a:pt x="1247" y="4648"/>
                    <a:pt x="1289" y="4690"/>
                    <a:pt x="1353" y="4732"/>
                  </a:cubicBezTo>
                  <a:cubicBezTo>
                    <a:pt x="1416" y="4796"/>
                    <a:pt x="1480" y="4838"/>
                    <a:pt x="1564" y="4901"/>
                  </a:cubicBezTo>
                  <a:cubicBezTo>
                    <a:pt x="1606" y="4944"/>
                    <a:pt x="1670" y="4986"/>
                    <a:pt x="1733" y="5028"/>
                  </a:cubicBezTo>
                  <a:cubicBezTo>
                    <a:pt x="1796" y="5070"/>
                    <a:pt x="1881" y="5113"/>
                    <a:pt x="1965" y="5176"/>
                  </a:cubicBezTo>
                  <a:cubicBezTo>
                    <a:pt x="2029" y="5197"/>
                    <a:pt x="2092" y="5239"/>
                    <a:pt x="2156" y="5282"/>
                  </a:cubicBezTo>
                  <a:cubicBezTo>
                    <a:pt x="2240" y="5324"/>
                    <a:pt x="2325" y="5366"/>
                    <a:pt x="2409" y="5408"/>
                  </a:cubicBezTo>
                  <a:cubicBezTo>
                    <a:pt x="2451" y="5451"/>
                    <a:pt x="2494" y="5472"/>
                    <a:pt x="2557" y="5493"/>
                  </a:cubicBezTo>
                  <a:cubicBezTo>
                    <a:pt x="2578" y="5493"/>
                    <a:pt x="2578" y="5514"/>
                    <a:pt x="2599" y="5514"/>
                  </a:cubicBezTo>
                  <a:cubicBezTo>
                    <a:pt x="2768" y="5577"/>
                    <a:pt x="2937" y="5662"/>
                    <a:pt x="3127" y="5725"/>
                  </a:cubicBezTo>
                  <a:lnTo>
                    <a:pt x="3148" y="5725"/>
                  </a:lnTo>
                  <a:cubicBezTo>
                    <a:pt x="3317" y="5789"/>
                    <a:pt x="3486" y="5852"/>
                    <a:pt x="3676" y="5894"/>
                  </a:cubicBezTo>
                  <a:cubicBezTo>
                    <a:pt x="3698" y="5894"/>
                    <a:pt x="3698" y="5894"/>
                    <a:pt x="3719" y="5915"/>
                  </a:cubicBezTo>
                  <a:lnTo>
                    <a:pt x="3803" y="5915"/>
                  </a:lnTo>
                  <a:cubicBezTo>
                    <a:pt x="4036" y="5979"/>
                    <a:pt x="4268" y="6021"/>
                    <a:pt x="4500" y="6063"/>
                  </a:cubicBezTo>
                  <a:lnTo>
                    <a:pt x="4627" y="6063"/>
                  </a:lnTo>
                  <a:cubicBezTo>
                    <a:pt x="4859" y="6105"/>
                    <a:pt x="5092" y="6127"/>
                    <a:pt x="5324" y="6127"/>
                  </a:cubicBezTo>
                  <a:lnTo>
                    <a:pt x="5387" y="6127"/>
                  </a:lnTo>
                  <a:cubicBezTo>
                    <a:pt x="5486" y="6127"/>
                    <a:pt x="5585" y="6136"/>
                    <a:pt x="5683" y="6136"/>
                  </a:cubicBezTo>
                  <a:cubicBezTo>
                    <a:pt x="5733" y="6136"/>
                    <a:pt x="5782" y="6134"/>
                    <a:pt x="5831" y="6127"/>
                  </a:cubicBezTo>
                  <a:lnTo>
                    <a:pt x="6169" y="6127"/>
                  </a:lnTo>
                  <a:cubicBezTo>
                    <a:pt x="6211" y="6105"/>
                    <a:pt x="6232" y="6105"/>
                    <a:pt x="6254" y="6105"/>
                  </a:cubicBezTo>
                  <a:cubicBezTo>
                    <a:pt x="6507" y="6084"/>
                    <a:pt x="6739" y="6063"/>
                    <a:pt x="6993" y="6021"/>
                  </a:cubicBezTo>
                  <a:cubicBezTo>
                    <a:pt x="7162" y="5979"/>
                    <a:pt x="7331" y="5958"/>
                    <a:pt x="7479" y="5915"/>
                  </a:cubicBezTo>
                  <a:cubicBezTo>
                    <a:pt x="7542" y="5894"/>
                    <a:pt x="7584" y="5894"/>
                    <a:pt x="7627" y="5873"/>
                  </a:cubicBezTo>
                  <a:cubicBezTo>
                    <a:pt x="7732" y="5852"/>
                    <a:pt x="7817" y="5831"/>
                    <a:pt x="7922" y="5789"/>
                  </a:cubicBezTo>
                  <a:cubicBezTo>
                    <a:pt x="7943" y="5789"/>
                    <a:pt x="7965" y="5789"/>
                    <a:pt x="7986" y="5768"/>
                  </a:cubicBezTo>
                  <a:cubicBezTo>
                    <a:pt x="8028" y="5768"/>
                    <a:pt x="8070" y="5746"/>
                    <a:pt x="8112" y="5725"/>
                  </a:cubicBezTo>
                  <a:cubicBezTo>
                    <a:pt x="8218" y="5683"/>
                    <a:pt x="8324" y="5641"/>
                    <a:pt x="8429" y="5599"/>
                  </a:cubicBezTo>
                  <a:cubicBezTo>
                    <a:pt x="8493" y="5599"/>
                    <a:pt x="8535" y="5577"/>
                    <a:pt x="8577" y="5556"/>
                  </a:cubicBezTo>
                  <a:cubicBezTo>
                    <a:pt x="8683" y="5493"/>
                    <a:pt x="8810" y="5451"/>
                    <a:pt x="8915" y="5387"/>
                  </a:cubicBezTo>
                  <a:cubicBezTo>
                    <a:pt x="8936" y="5387"/>
                    <a:pt x="8979" y="5366"/>
                    <a:pt x="9000" y="5366"/>
                  </a:cubicBezTo>
                  <a:cubicBezTo>
                    <a:pt x="9126" y="5282"/>
                    <a:pt x="9253" y="5218"/>
                    <a:pt x="9380" y="5134"/>
                  </a:cubicBezTo>
                  <a:cubicBezTo>
                    <a:pt x="9422" y="5113"/>
                    <a:pt x="9443" y="5092"/>
                    <a:pt x="9486" y="5070"/>
                  </a:cubicBezTo>
                  <a:cubicBezTo>
                    <a:pt x="9570" y="5007"/>
                    <a:pt x="9655" y="4965"/>
                    <a:pt x="9739" y="4901"/>
                  </a:cubicBezTo>
                  <a:cubicBezTo>
                    <a:pt x="9781" y="4859"/>
                    <a:pt x="9824" y="4838"/>
                    <a:pt x="9866" y="4817"/>
                  </a:cubicBezTo>
                  <a:cubicBezTo>
                    <a:pt x="9950" y="4754"/>
                    <a:pt x="10035" y="4669"/>
                    <a:pt x="10098" y="4606"/>
                  </a:cubicBezTo>
                  <a:cubicBezTo>
                    <a:pt x="10140" y="4585"/>
                    <a:pt x="10161" y="4563"/>
                    <a:pt x="10183" y="4542"/>
                  </a:cubicBezTo>
                  <a:cubicBezTo>
                    <a:pt x="10288" y="4458"/>
                    <a:pt x="10373" y="4352"/>
                    <a:pt x="10457" y="4247"/>
                  </a:cubicBezTo>
                  <a:cubicBezTo>
                    <a:pt x="10478" y="4225"/>
                    <a:pt x="10499" y="4204"/>
                    <a:pt x="10521" y="4183"/>
                  </a:cubicBezTo>
                  <a:cubicBezTo>
                    <a:pt x="10584" y="4099"/>
                    <a:pt x="10668" y="4035"/>
                    <a:pt x="10711" y="3951"/>
                  </a:cubicBezTo>
                  <a:cubicBezTo>
                    <a:pt x="10753" y="3909"/>
                    <a:pt x="10774" y="3887"/>
                    <a:pt x="10795" y="3845"/>
                  </a:cubicBezTo>
                  <a:cubicBezTo>
                    <a:pt x="10837" y="3761"/>
                    <a:pt x="10901" y="3697"/>
                    <a:pt x="10943" y="3613"/>
                  </a:cubicBezTo>
                  <a:cubicBezTo>
                    <a:pt x="10964" y="3571"/>
                    <a:pt x="10985" y="3549"/>
                    <a:pt x="11006" y="3507"/>
                  </a:cubicBezTo>
                  <a:cubicBezTo>
                    <a:pt x="11070" y="3402"/>
                    <a:pt x="11112" y="3296"/>
                    <a:pt x="11154" y="3190"/>
                  </a:cubicBezTo>
                  <a:cubicBezTo>
                    <a:pt x="11175" y="3169"/>
                    <a:pt x="11175" y="3148"/>
                    <a:pt x="11175" y="3127"/>
                  </a:cubicBezTo>
                  <a:cubicBezTo>
                    <a:pt x="11218" y="3021"/>
                    <a:pt x="11260" y="2937"/>
                    <a:pt x="11281" y="2831"/>
                  </a:cubicBezTo>
                  <a:cubicBezTo>
                    <a:pt x="11302" y="2789"/>
                    <a:pt x="11302" y="2747"/>
                    <a:pt x="11302" y="2726"/>
                  </a:cubicBezTo>
                  <a:cubicBezTo>
                    <a:pt x="11323" y="2620"/>
                    <a:pt x="11344" y="2536"/>
                    <a:pt x="11366" y="2451"/>
                  </a:cubicBezTo>
                  <a:cubicBezTo>
                    <a:pt x="11366" y="2409"/>
                    <a:pt x="11366" y="2388"/>
                    <a:pt x="11366" y="2345"/>
                  </a:cubicBezTo>
                  <a:cubicBezTo>
                    <a:pt x="11387" y="2219"/>
                    <a:pt x="11387" y="2092"/>
                    <a:pt x="11387" y="1965"/>
                  </a:cubicBezTo>
                  <a:lnTo>
                    <a:pt x="11344" y="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1"/>
            <p:cNvSpPr/>
            <p:nvPr/>
          </p:nvSpPr>
          <p:spPr>
            <a:xfrm>
              <a:off x="3718350" y="3666450"/>
              <a:ext cx="286250" cy="200875"/>
            </a:xfrm>
            <a:custGeom>
              <a:avLst/>
              <a:gdLst/>
              <a:ahLst/>
              <a:cxnLst/>
              <a:rect l="l" t="t" r="r" b="b"/>
              <a:pathLst>
                <a:path w="11450" h="8035" extrusionOk="0">
                  <a:moveTo>
                    <a:pt x="5839" y="1"/>
                  </a:moveTo>
                  <a:cubicBezTo>
                    <a:pt x="5766" y="1"/>
                    <a:pt x="5693" y="2"/>
                    <a:pt x="5619" y="4"/>
                  </a:cubicBezTo>
                  <a:cubicBezTo>
                    <a:pt x="2493" y="88"/>
                    <a:pt x="1" y="1947"/>
                    <a:pt x="64" y="4165"/>
                  </a:cubicBezTo>
                  <a:cubicBezTo>
                    <a:pt x="126" y="6331"/>
                    <a:pt x="2585" y="8034"/>
                    <a:pt x="5612" y="8034"/>
                  </a:cubicBezTo>
                  <a:cubicBezTo>
                    <a:pt x="5684" y="8034"/>
                    <a:pt x="5757" y="8033"/>
                    <a:pt x="5831" y="8031"/>
                  </a:cubicBezTo>
                  <a:cubicBezTo>
                    <a:pt x="8978" y="7947"/>
                    <a:pt x="11450" y="6088"/>
                    <a:pt x="11407" y="3870"/>
                  </a:cubicBezTo>
                  <a:cubicBezTo>
                    <a:pt x="11346" y="1704"/>
                    <a:pt x="8866" y="1"/>
                    <a:pt x="5839"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1"/>
            <p:cNvSpPr/>
            <p:nvPr/>
          </p:nvSpPr>
          <p:spPr>
            <a:xfrm>
              <a:off x="3753725" y="3701325"/>
              <a:ext cx="216025" cy="131125"/>
            </a:xfrm>
            <a:custGeom>
              <a:avLst/>
              <a:gdLst/>
              <a:ahLst/>
              <a:cxnLst/>
              <a:rect l="l" t="t" r="r" b="b"/>
              <a:pathLst>
                <a:path w="8641" h="5245" extrusionOk="0">
                  <a:moveTo>
                    <a:pt x="4425" y="1"/>
                  </a:moveTo>
                  <a:cubicBezTo>
                    <a:pt x="4366" y="1"/>
                    <a:pt x="4306" y="1"/>
                    <a:pt x="4247" y="3"/>
                  </a:cubicBezTo>
                  <a:cubicBezTo>
                    <a:pt x="1965" y="67"/>
                    <a:pt x="1" y="1334"/>
                    <a:pt x="43" y="2728"/>
                  </a:cubicBezTo>
                  <a:cubicBezTo>
                    <a:pt x="64" y="4106"/>
                    <a:pt x="2007" y="5244"/>
                    <a:pt x="4216" y="5244"/>
                  </a:cubicBezTo>
                  <a:cubicBezTo>
                    <a:pt x="4276" y="5244"/>
                    <a:pt x="4335" y="5244"/>
                    <a:pt x="4395" y="5242"/>
                  </a:cubicBezTo>
                  <a:cubicBezTo>
                    <a:pt x="6676" y="5179"/>
                    <a:pt x="8640" y="3911"/>
                    <a:pt x="8598" y="2517"/>
                  </a:cubicBezTo>
                  <a:cubicBezTo>
                    <a:pt x="8557" y="1139"/>
                    <a:pt x="6633" y="1"/>
                    <a:pt x="4425"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1"/>
            <p:cNvSpPr/>
            <p:nvPr/>
          </p:nvSpPr>
          <p:spPr>
            <a:xfrm>
              <a:off x="3754250" y="3718750"/>
              <a:ext cx="215500" cy="113700"/>
            </a:xfrm>
            <a:custGeom>
              <a:avLst/>
              <a:gdLst/>
              <a:ahLst/>
              <a:cxnLst/>
              <a:rect l="l" t="t" r="r" b="b"/>
              <a:pathLst>
                <a:path w="8620" h="4548" extrusionOk="0">
                  <a:moveTo>
                    <a:pt x="4450" y="0"/>
                  </a:moveTo>
                  <a:cubicBezTo>
                    <a:pt x="4382" y="0"/>
                    <a:pt x="4315" y="1"/>
                    <a:pt x="4247" y="3"/>
                  </a:cubicBezTo>
                  <a:cubicBezTo>
                    <a:pt x="1965" y="67"/>
                    <a:pt x="1" y="1186"/>
                    <a:pt x="22" y="2390"/>
                  </a:cubicBezTo>
                  <a:cubicBezTo>
                    <a:pt x="63" y="3558"/>
                    <a:pt x="1973" y="4548"/>
                    <a:pt x="4171" y="4548"/>
                  </a:cubicBezTo>
                  <a:cubicBezTo>
                    <a:pt x="4238" y="4548"/>
                    <a:pt x="4306" y="4547"/>
                    <a:pt x="4374" y="4545"/>
                  </a:cubicBezTo>
                  <a:cubicBezTo>
                    <a:pt x="6655" y="4482"/>
                    <a:pt x="8619" y="3362"/>
                    <a:pt x="8598" y="2158"/>
                  </a:cubicBezTo>
                  <a:cubicBezTo>
                    <a:pt x="8557" y="990"/>
                    <a:pt x="6647" y="0"/>
                    <a:pt x="4450"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1"/>
            <p:cNvSpPr/>
            <p:nvPr/>
          </p:nvSpPr>
          <p:spPr>
            <a:xfrm>
              <a:off x="3051900" y="3641200"/>
              <a:ext cx="274100" cy="236600"/>
            </a:xfrm>
            <a:custGeom>
              <a:avLst/>
              <a:gdLst/>
              <a:ahLst/>
              <a:cxnLst/>
              <a:rect l="l" t="t" r="r" b="b"/>
              <a:pathLst>
                <a:path w="10964" h="9464" extrusionOk="0">
                  <a:moveTo>
                    <a:pt x="10963" y="6464"/>
                  </a:moveTo>
                  <a:lnTo>
                    <a:pt x="10900" y="6556"/>
                  </a:lnTo>
                  <a:lnTo>
                    <a:pt x="10900" y="6556"/>
                  </a:lnTo>
                  <a:cubicBezTo>
                    <a:pt x="10923" y="6526"/>
                    <a:pt x="10944" y="6496"/>
                    <a:pt x="10963" y="6464"/>
                  </a:cubicBezTo>
                  <a:close/>
                  <a:moveTo>
                    <a:pt x="1648" y="0"/>
                  </a:moveTo>
                  <a:lnTo>
                    <a:pt x="528" y="1627"/>
                  </a:lnTo>
                  <a:cubicBezTo>
                    <a:pt x="507" y="1648"/>
                    <a:pt x="486" y="1669"/>
                    <a:pt x="486" y="1690"/>
                  </a:cubicBezTo>
                  <a:cubicBezTo>
                    <a:pt x="423" y="1774"/>
                    <a:pt x="380" y="1859"/>
                    <a:pt x="317" y="1965"/>
                  </a:cubicBezTo>
                  <a:cubicBezTo>
                    <a:pt x="317" y="1986"/>
                    <a:pt x="296" y="2007"/>
                    <a:pt x="296" y="2028"/>
                  </a:cubicBezTo>
                  <a:cubicBezTo>
                    <a:pt x="275" y="2070"/>
                    <a:pt x="232" y="2134"/>
                    <a:pt x="211" y="2197"/>
                  </a:cubicBezTo>
                  <a:cubicBezTo>
                    <a:pt x="211" y="2218"/>
                    <a:pt x="190" y="2260"/>
                    <a:pt x="190" y="2281"/>
                  </a:cubicBezTo>
                  <a:cubicBezTo>
                    <a:pt x="169" y="2324"/>
                    <a:pt x="148" y="2366"/>
                    <a:pt x="148" y="2408"/>
                  </a:cubicBezTo>
                  <a:cubicBezTo>
                    <a:pt x="106" y="2493"/>
                    <a:pt x="85" y="2577"/>
                    <a:pt x="85" y="2662"/>
                  </a:cubicBezTo>
                  <a:cubicBezTo>
                    <a:pt x="63" y="2704"/>
                    <a:pt x="63" y="2746"/>
                    <a:pt x="42" y="2767"/>
                  </a:cubicBezTo>
                  <a:cubicBezTo>
                    <a:pt x="42" y="2788"/>
                    <a:pt x="42" y="2810"/>
                    <a:pt x="42" y="2810"/>
                  </a:cubicBezTo>
                  <a:cubicBezTo>
                    <a:pt x="42" y="2852"/>
                    <a:pt x="42" y="2894"/>
                    <a:pt x="21" y="2936"/>
                  </a:cubicBezTo>
                  <a:cubicBezTo>
                    <a:pt x="21" y="3042"/>
                    <a:pt x="0" y="3147"/>
                    <a:pt x="0" y="3253"/>
                  </a:cubicBezTo>
                  <a:cubicBezTo>
                    <a:pt x="0" y="3295"/>
                    <a:pt x="0" y="3359"/>
                    <a:pt x="0" y="3422"/>
                  </a:cubicBezTo>
                  <a:cubicBezTo>
                    <a:pt x="0" y="3528"/>
                    <a:pt x="0" y="3612"/>
                    <a:pt x="21" y="3718"/>
                  </a:cubicBezTo>
                  <a:cubicBezTo>
                    <a:pt x="21" y="3760"/>
                    <a:pt x="21" y="3781"/>
                    <a:pt x="21" y="3823"/>
                  </a:cubicBezTo>
                  <a:cubicBezTo>
                    <a:pt x="21" y="3845"/>
                    <a:pt x="21" y="3887"/>
                    <a:pt x="21" y="3908"/>
                  </a:cubicBezTo>
                  <a:cubicBezTo>
                    <a:pt x="42" y="3992"/>
                    <a:pt x="63" y="4077"/>
                    <a:pt x="63" y="4161"/>
                  </a:cubicBezTo>
                  <a:cubicBezTo>
                    <a:pt x="85" y="4225"/>
                    <a:pt x="106" y="4288"/>
                    <a:pt x="106" y="4373"/>
                  </a:cubicBezTo>
                  <a:cubicBezTo>
                    <a:pt x="127" y="4457"/>
                    <a:pt x="169" y="4542"/>
                    <a:pt x="190" y="4626"/>
                  </a:cubicBezTo>
                  <a:cubicBezTo>
                    <a:pt x="211" y="4690"/>
                    <a:pt x="232" y="4753"/>
                    <a:pt x="254" y="4816"/>
                  </a:cubicBezTo>
                  <a:cubicBezTo>
                    <a:pt x="275" y="4901"/>
                    <a:pt x="317" y="4985"/>
                    <a:pt x="359" y="5070"/>
                  </a:cubicBezTo>
                  <a:cubicBezTo>
                    <a:pt x="380" y="5154"/>
                    <a:pt x="401" y="5218"/>
                    <a:pt x="423" y="5281"/>
                  </a:cubicBezTo>
                  <a:cubicBezTo>
                    <a:pt x="465" y="5366"/>
                    <a:pt x="507" y="5450"/>
                    <a:pt x="570" y="5534"/>
                  </a:cubicBezTo>
                  <a:cubicBezTo>
                    <a:pt x="592" y="5598"/>
                    <a:pt x="613" y="5640"/>
                    <a:pt x="634" y="5703"/>
                  </a:cubicBezTo>
                  <a:cubicBezTo>
                    <a:pt x="634" y="5703"/>
                    <a:pt x="655" y="5725"/>
                    <a:pt x="655" y="5725"/>
                  </a:cubicBezTo>
                  <a:cubicBezTo>
                    <a:pt x="739" y="5894"/>
                    <a:pt x="845" y="6063"/>
                    <a:pt x="951" y="6210"/>
                  </a:cubicBezTo>
                  <a:cubicBezTo>
                    <a:pt x="951" y="6210"/>
                    <a:pt x="972" y="6232"/>
                    <a:pt x="972" y="6232"/>
                  </a:cubicBezTo>
                  <a:cubicBezTo>
                    <a:pt x="1077" y="6379"/>
                    <a:pt x="1183" y="6527"/>
                    <a:pt x="1310" y="6675"/>
                  </a:cubicBezTo>
                  <a:cubicBezTo>
                    <a:pt x="1310" y="6696"/>
                    <a:pt x="1331" y="6696"/>
                    <a:pt x="1331" y="6717"/>
                  </a:cubicBezTo>
                  <a:cubicBezTo>
                    <a:pt x="1352" y="6739"/>
                    <a:pt x="1373" y="6760"/>
                    <a:pt x="1394" y="6781"/>
                  </a:cubicBezTo>
                  <a:cubicBezTo>
                    <a:pt x="1542" y="6950"/>
                    <a:pt x="1711" y="7140"/>
                    <a:pt x="1880" y="7309"/>
                  </a:cubicBezTo>
                  <a:cubicBezTo>
                    <a:pt x="1901" y="7330"/>
                    <a:pt x="1922" y="7351"/>
                    <a:pt x="1944" y="7372"/>
                  </a:cubicBezTo>
                  <a:cubicBezTo>
                    <a:pt x="1944" y="7372"/>
                    <a:pt x="1965" y="7372"/>
                    <a:pt x="1965" y="7393"/>
                  </a:cubicBezTo>
                  <a:cubicBezTo>
                    <a:pt x="2134" y="7541"/>
                    <a:pt x="2303" y="7710"/>
                    <a:pt x="2493" y="7858"/>
                  </a:cubicBezTo>
                  <a:cubicBezTo>
                    <a:pt x="2514" y="7858"/>
                    <a:pt x="2514" y="7879"/>
                    <a:pt x="2535" y="7879"/>
                  </a:cubicBezTo>
                  <a:cubicBezTo>
                    <a:pt x="2662" y="7964"/>
                    <a:pt x="2767" y="8069"/>
                    <a:pt x="2894" y="8154"/>
                  </a:cubicBezTo>
                  <a:cubicBezTo>
                    <a:pt x="3000" y="8217"/>
                    <a:pt x="3084" y="8281"/>
                    <a:pt x="3190" y="8344"/>
                  </a:cubicBezTo>
                  <a:cubicBezTo>
                    <a:pt x="3211" y="8344"/>
                    <a:pt x="3232" y="8365"/>
                    <a:pt x="3253" y="8386"/>
                  </a:cubicBezTo>
                  <a:cubicBezTo>
                    <a:pt x="3464" y="8513"/>
                    <a:pt x="3676" y="8640"/>
                    <a:pt x="3887" y="8745"/>
                  </a:cubicBezTo>
                  <a:lnTo>
                    <a:pt x="3908" y="8745"/>
                  </a:lnTo>
                  <a:cubicBezTo>
                    <a:pt x="4056" y="8809"/>
                    <a:pt x="4204" y="8893"/>
                    <a:pt x="4373" y="8957"/>
                  </a:cubicBezTo>
                  <a:cubicBezTo>
                    <a:pt x="4415" y="8978"/>
                    <a:pt x="4457" y="8978"/>
                    <a:pt x="4499" y="8999"/>
                  </a:cubicBezTo>
                  <a:cubicBezTo>
                    <a:pt x="4584" y="9041"/>
                    <a:pt x="4690" y="9083"/>
                    <a:pt x="4774" y="9104"/>
                  </a:cubicBezTo>
                  <a:cubicBezTo>
                    <a:pt x="4795" y="9126"/>
                    <a:pt x="4816" y="9126"/>
                    <a:pt x="4837" y="9126"/>
                  </a:cubicBezTo>
                  <a:cubicBezTo>
                    <a:pt x="4880" y="9147"/>
                    <a:pt x="4943" y="9168"/>
                    <a:pt x="4985" y="9168"/>
                  </a:cubicBezTo>
                  <a:cubicBezTo>
                    <a:pt x="5091" y="9210"/>
                    <a:pt x="5197" y="9231"/>
                    <a:pt x="5302" y="9273"/>
                  </a:cubicBezTo>
                  <a:cubicBezTo>
                    <a:pt x="5366" y="9273"/>
                    <a:pt x="5408" y="9295"/>
                    <a:pt x="5450" y="9295"/>
                  </a:cubicBezTo>
                  <a:cubicBezTo>
                    <a:pt x="5577" y="9337"/>
                    <a:pt x="5704" y="9358"/>
                    <a:pt x="5830" y="9379"/>
                  </a:cubicBezTo>
                  <a:cubicBezTo>
                    <a:pt x="5851" y="9379"/>
                    <a:pt x="5873" y="9379"/>
                    <a:pt x="5915" y="9400"/>
                  </a:cubicBezTo>
                  <a:cubicBezTo>
                    <a:pt x="6063" y="9421"/>
                    <a:pt x="6211" y="9442"/>
                    <a:pt x="6358" y="9442"/>
                  </a:cubicBezTo>
                  <a:cubicBezTo>
                    <a:pt x="6380" y="9442"/>
                    <a:pt x="6422" y="9442"/>
                    <a:pt x="6464" y="9464"/>
                  </a:cubicBezTo>
                  <a:lnTo>
                    <a:pt x="6929" y="9464"/>
                  </a:lnTo>
                  <a:cubicBezTo>
                    <a:pt x="7034" y="9464"/>
                    <a:pt x="7140" y="9464"/>
                    <a:pt x="7246" y="9442"/>
                  </a:cubicBezTo>
                  <a:lnTo>
                    <a:pt x="7351" y="9442"/>
                  </a:lnTo>
                  <a:cubicBezTo>
                    <a:pt x="7478" y="9421"/>
                    <a:pt x="7626" y="9400"/>
                    <a:pt x="7753" y="9379"/>
                  </a:cubicBezTo>
                  <a:cubicBezTo>
                    <a:pt x="7774" y="9379"/>
                    <a:pt x="7816" y="9358"/>
                    <a:pt x="7837" y="9358"/>
                  </a:cubicBezTo>
                  <a:cubicBezTo>
                    <a:pt x="7943" y="9337"/>
                    <a:pt x="8027" y="9316"/>
                    <a:pt x="8133" y="9273"/>
                  </a:cubicBezTo>
                  <a:cubicBezTo>
                    <a:pt x="8175" y="9273"/>
                    <a:pt x="8217" y="9252"/>
                    <a:pt x="8260" y="9252"/>
                  </a:cubicBezTo>
                  <a:cubicBezTo>
                    <a:pt x="8344" y="9210"/>
                    <a:pt x="8429" y="9168"/>
                    <a:pt x="8513" y="9147"/>
                  </a:cubicBezTo>
                  <a:cubicBezTo>
                    <a:pt x="8555" y="9126"/>
                    <a:pt x="8576" y="9104"/>
                    <a:pt x="8619" y="9104"/>
                  </a:cubicBezTo>
                  <a:cubicBezTo>
                    <a:pt x="8724" y="9041"/>
                    <a:pt x="8830" y="8999"/>
                    <a:pt x="8936" y="8914"/>
                  </a:cubicBezTo>
                  <a:cubicBezTo>
                    <a:pt x="8957" y="8914"/>
                    <a:pt x="8978" y="8893"/>
                    <a:pt x="8999" y="8893"/>
                  </a:cubicBezTo>
                  <a:cubicBezTo>
                    <a:pt x="9083" y="8830"/>
                    <a:pt x="9168" y="8766"/>
                    <a:pt x="9252" y="8703"/>
                  </a:cubicBezTo>
                  <a:cubicBezTo>
                    <a:pt x="9274" y="8682"/>
                    <a:pt x="9316" y="8661"/>
                    <a:pt x="9337" y="8640"/>
                  </a:cubicBezTo>
                  <a:cubicBezTo>
                    <a:pt x="9400" y="8576"/>
                    <a:pt x="9464" y="8513"/>
                    <a:pt x="9527" y="8450"/>
                  </a:cubicBezTo>
                  <a:cubicBezTo>
                    <a:pt x="9548" y="8428"/>
                    <a:pt x="9590" y="8407"/>
                    <a:pt x="9611" y="8365"/>
                  </a:cubicBezTo>
                  <a:cubicBezTo>
                    <a:pt x="9696" y="8281"/>
                    <a:pt x="9780" y="8196"/>
                    <a:pt x="9844" y="8091"/>
                  </a:cubicBezTo>
                  <a:lnTo>
                    <a:pt x="10900" y="6556"/>
                  </a:lnTo>
                  <a:lnTo>
                    <a:pt x="10900" y="6556"/>
                  </a:lnTo>
                  <a:cubicBezTo>
                    <a:pt x="10848" y="6623"/>
                    <a:pt x="10790" y="6686"/>
                    <a:pt x="10731" y="6760"/>
                  </a:cubicBezTo>
                  <a:cubicBezTo>
                    <a:pt x="10710" y="6781"/>
                    <a:pt x="10689" y="6802"/>
                    <a:pt x="10668" y="6823"/>
                  </a:cubicBezTo>
                  <a:cubicBezTo>
                    <a:pt x="10604" y="6886"/>
                    <a:pt x="10541" y="6950"/>
                    <a:pt x="10456" y="7013"/>
                  </a:cubicBezTo>
                  <a:cubicBezTo>
                    <a:pt x="10435" y="7034"/>
                    <a:pt x="10414" y="7055"/>
                    <a:pt x="10372" y="7098"/>
                  </a:cubicBezTo>
                  <a:cubicBezTo>
                    <a:pt x="10287" y="7161"/>
                    <a:pt x="10203" y="7203"/>
                    <a:pt x="10118" y="7267"/>
                  </a:cubicBezTo>
                  <a:cubicBezTo>
                    <a:pt x="10097" y="7288"/>
                    <a:pt x="10097" y="7288"/>
                    <a:pt x="10076" y="7309"/>
                  </a:cubicBezTo>
                  <a:cubicBezTo>
                    <a:pt x="9971" y="7372"/>
                    <a:pt x="9865" y="7415"/>
                    <a:pt x="9738" y="7478"/>
                  </a:cubicBezTo>
                  <a:cubicBezTo>
                    <a:pt x="9717" y="7499"/>
                    <a:pt x="9675" y="7499"/>
                    <a:pt x="9654" y="7520"/>
                  </a:cubicBezTo>
                  <a:cubicBezTo>
                    <a:pt x="9548" y="7562"/>
                    <a:pt x="9464" y="7584"/>
                    <a:pt x="9379" y="7626"/>
                  </a:cubicBezTo>
                  <a:cubicBezTo>
                    <a:pt x="9337" y="7626"/>
                    <a:pt x="9295" y="7647"/>
                    <a:pt x="9252" y="7647"/>
                  </a:cubicBezTo>
                  <a:cubicBezTo>
                    <a:pt x="9168" y="7689"/>
                    <a:pt x="9062" y="7710"/>
                    <a:pt x="8957" y="7731"/>
                  </a:cubicBezTo>
                  <a:cubicBezTo>
                    <a:pt x="8936" y="7731"/>
                    <a:pt x="8914" y="7753"/>
                    <a:pt x="8872" y="7753"/>
                  </a:cubicBezTo>
                  <a:cubicBezTo>
                    <a:pt x="8745" y="7774"/>
                    <a:pt x="8619" y="7795"/>
                    <a:pt x="8471" y="7816"/>
                  </a:cubicBezTo>
                  <a:lnTo>
                    <a:pt x="8365" y="7816"/>
                  </a:lnTo>
                  <a:cubicBezTo>
                    <a:pt x="8260" y="7837"/>
                    <a:pt x="8154" y="7837"/>
                    <a:pt x="8048" y="7837"/>
                  </a:cubicBezTo>
                  <a:lnTo>
                    <a:pt x="7584" y="7837"/>
                  </a:lnTo>
                  <a:cubicBezTo>
                    <a:pt x="7562" y="7837"/>
                    <a:pt x="7520" y="7816"/>
                    <a:pt x="7478" y="7816"/>
                  </a:cubicBezTo>
                  <a:cubicBezTo>
                    <a:pt x="7330" y="7816"/>
                    <a:pt x="7182" y="7795"/>
                    <a:pt x="7034" y="7774"/>
                  </a:cubicBezTo>
                  <a:cubicBezTo>
                    <a:pt x="7013" y="7774"/>
                    <a:pt x="6992" y="7753"/>
                    <a:pt x="6950" y="7753"/>
                  </a:cubicBezTo>
                  <a:cubicBezTo>
                    <a:pt x="6823" y="7731"/>
                    <a:pt x="6696" y="7710"/>
                    <a:pt x="6591" y="7668"/>
                  </a:cubicBezTo>
                  <a:cubicBezTo>
                    <a:pt x="6527" y="7668"/>
                    <a:pt x="6485" y="7647"/>
                    <a:pt x="6443" y="7647"/>
                  </a:cubicBezTo>
                  <a:cubicBezTo>
                    <a:pt x="6337" y="7605"/>
                    <a:pt x="6211" y="7584"/>
                    <a:pt x="6105" y="7541"/>
                  </a:cubicBezTo>
                  <a:cubicBezTo>
                    <a:pt x="6063" y="7541"/>
                    <a:pt x="6020" y="7520"/>
                    <a:pt x="5978" y="7499"/>
                  </a:cubicBezTo>
                  <a:cubicBezTo>
                    <a:pt x="5851" y="7457"/>
                    <a:pt x="5746" y="7415"/>
                    <a:pt x="5619" y="7372"/>
                  </a:cubicBezTo>
                  <a:cubicBezTo>
                    <a:pt x="5577" y="7351"/>
                    <a:pt x="5535" y="7351"/>
                    <a:pt x="5492" y="7330"/>
                  </a:cubicBezTo>
                  <a:cubicBezTo>
                    <a:pt x="5344" y="7267"/>
                    <a:pt x="5175" y="7182"/>
                    <a:pt x="5028" y="7119"/>
                  </a:cubicBezTo>
                  <a:cubicBezTo>
                    <a:pt x="4816" y="7013"/>
                    <a:pt x="4605" y="6886"/>
                    <a:pt x="4394" y="6760"/>
                  </a:cubicBezTo>
                  <a:cubicBezTo>
                    <a:pt x="4267" y="6675"/>
                    <a:pt x="4140" y="6612"/>
                    <a:pt x="4014" y="6527"/>
                  </a:cubicBezTo>
                  <a:cubicBezTo>
                    <a:pt x="3887" y="6422"/>
                    <a:pt x="3760" y="6316"/>
                    <a:pt x="3633" y="6232"/>
                  </a:cubicBezTo>
                  <a:cubicBezTo>
                    <a:pt x="3443" y="6084"/>
                    <a:pt x="3253" y="5915"/>
                    <a:pt x="3084" y="5767"/>
                  </a:cubicBezTo>
                  <a:cubicBezTo>
                    <a:pt x="3063" y="5746"/>
                    <a:pt x="3042" y="5703"/>
                    <a:pt x="3000" y="5682"/>
                  </a:cubicBezTo>
                  <a:cubicBezTo>
                    <a:pt x="2831" y="5513"/>
                    <a:pt x="2662" y="5344"/>
                    <a:pt x="2514" y="5154"/>
                  </a:cubicBezTo>
                  <a:cubicBezTo>
                    <a:pt x="2493" y="5112"/>
                    <a:pt x="2450" y="5091"/>
                    <a:pt x="2429" y="5049"/>
                  </a:cubicBezTo>
                  <a:cubicBezTo>
                    <a:pt x="2303" y="4901"/>
                    <a:pt x="2197" y="4753"/>
                    <a:pt x="2091" y="4605"/>
                  </a:cubicBezTo>
                  <a:cubicBezTo>
                    <a:pt x="2091" y="4605"/>
                    <a:pt x="2091" y="4584"/>
                    <a:pt x="2091" y="4584"/>
                  </a:cubicBezTo>
                  <a:cubicBezTo>
                    <a:pt x="1965" y="4436"/>
                    <a:pt x="1880" y="4267"/>
                    <a:pt x="1796" y="4098"/>
                  </a:cubicBezTo>
                  <a:cubicBezTo>
                    <a:pt x="1753" y="4035"/>
                    <a:pt x="1711" y="3971"/>
                    <a:pt x="1690" y="3908"/>
                  </a:cubicBezTo>
                  <a:cubicBezTo>
                    <a:pt x="1648" y="3823"/>
                    <a:pt x="1606" y="3739"/>
                    <a:pt x="1563" y="3654"/>
                  </a:cubicBezTo>
                  <a:cubicBezTo>
                    <a:pt x="1521" y="3591"/>
                    <a:pt x="1500" y="3528"/>
                    <a:pt x="1479" y="3464"/>
                  </a:cubicBezTo>
                  <a:cubicBezTo>
                    <a:pt x="1437" y="3359"/>
                    <a:pt x="1415" y="3274"/>
                    <a:pt x="1373" y="3190"/>
                  </a:cubicBezTo>
                  <a:cubicBezTo>
                    <a:pt x="1352" y="3126"/>
                    <a:pt x="1331" y="3063"/>
                    <a:pt x="1310" y="3000"/>
                  </a:cubicBezTo>
                  <a:cubicBezTo>
                    <a:pt x="1289" y="2915"/>
                    <a:pt x="1268" y="2831"/>
                    <a:pt x="1246" y="2746"/>
                  </a:cubicBezTo>
                  <a:cubicBezTo>
                    <a:pt x="1225" y="2683"/>
                    <a:pt x="1204" y="2598"/>
                    <a:pt x="1204" y="2535"/>
                  </a:cubicBezTo>
                  <a:cubicBezTo>
                    <a:pt x="1183" y="2450"/>
                    <a:pt x="1162" y="2366"/>
                    <a:pt x="1162" y="2281"/>
                  </a:cubicBezTo>
                  <a:cubicBezTo>
                    <a:pt x="1162" y="2218"/>
                    <a:pt x="1141" y="2155"/>
                    <a:pt x="1141" y="2091"/>
                  </a:cubicBezTo>
                  <a:cubicBezTo>
                    <a:pt x="1141" y="2007"/>
                    <a:pt x="1120" y="1901"/>
                    <a:pt x="1120" y="1796"/>
                  </a:cubicBezTo>
                  <a:cubicBezTo>
                    <a:pt x="1120" y="1732"/>
                    <a:pt x="1120" y="1669"/>
                    <a:pt x="1120" y="1627"/>
                  </a:cubicBezTo>
                  <a:cubicBezTo>
                    <a:pt x="1141" y="1521"/>
                    <a:pt x="1141" y="1415"/>
                    <a:pt x="1162" y="1310"/>
                  </a:cubicBezTo>
                  <a:cubicBezTo>
                    <a:pt x="1162" y="1267"/>
                    <a:pt x="1162" y="1204"/>
                    <a:pt x="1183" y="1162"/>
                  </a:cubicBezTo>
                  <a:cubicBezTo>
                    <a:pt x="1183" y="1120"/>
                    <a:pt x="1204" y="1077"/>
                    <a:pt x="1204" y="1035"/>
                  </a:cubicBezTo>
                  <a:cubicBezTo>
                    <a:pt x="1225" y="951"/>
                    <a:pt x="1246" y="866"/>
                    <a:pt x="1268" y="782"/>
                  </a:cubicBezTo>
                  <a:cubicBezTo>
                    <a:pt x="1289" y="739"/>
                    <a:pt x="1289" y="697"/>
                    <a:pt x="1310" y="655"/>
                  </a:cubicBezTo>
                  <a:cubicBezTo>
                    <a:pt x="1352" y="570"/>
                    <a:pt x="1373" y="486"/>
                    <a:pt x="1415" y="401"/>
                  </a:cubicBezTo>
                  <a:cubicBezTo>
                    <a:pt x="1437" y="380"/>
                    <a:pt x="1437" y="359"/>
                    <a:pt x="1458" y="338"/>
                  </a:cubicBezTo>
                  <a:cubicBezTo>
                    <a:pt x="1521" y="211"/>
                    <a:pt x="1584" y="106"/>
                    <a:pt x="1648"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1"/>
            <p:cNvSpPr/>
            <p:nvPr/>
          </p:nvSpPr>
          <p:spPr>
            <a:xfrm>
              <a:off x="3061400" y="3606525"/>
              <a:ext cx="296275" cy="230750"/>
            </a:xfrm>
            <a:custGeom>
              <a:avLst/>
              <a:gdLst/>
              <a:ahLst/>
              <a:cxnLst/>
              <a:rect l="l" t="t" r="r" b="b"/>
              <a:pathLst>
                <a:path w="11851" h="9230" extrusionOk="0">
                  <a:moveTo>
                    <a:pt x="4307" y="0"/>
                  </a:moveTo>
                  <a:cubicBezTo>
                    <a:pt x="3027" y="0"/>
                    <a:pt x="1911" y="465"/>
                    <a:pt x="1268" y="1387"/>
                  </a:cubicBezTo>
                  <a:cubicBezTo>
                    <a:pt x="0" y="3204"/>
                    <a:pt x="1078" y="6119"/>
                    <a:pt x="3634" y="7914"/>
                  </a:cubicBezTo>
                  <a:cubicBezTo>
                    <a:pt x="4907" y="8791"/>
                    <a:pt x="6315" y="9229"/>
                    <a:pt x="7563" y="9229"/>
                  </a:cubicBezTo>
                  <a:cubicBezTo>
                    <a:pt x="8841" y="9229"/>
                    <a:pt x="9953" y="8770"/>
                    <a:pt x="10583" y="7851"/>
                  </a:cubicBezTo>
                  <a:cubicBezTo>
                    <a:pt x="11851" y="6034"/>
                    <a:pt x="10795" y="3098"/>
                    <a:pt x="8218" y="1324"/>
                  </a:cubicBezTo>
                  <a:cubicBezTo>
                    <a:pt x="6948" y="439"/>
                    <a:pt x="5550" y="0"/>
                    <a:pt x="4307"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1"/>
            <p:cNvSpPr/>
            <p:nvPr/>
          </p:nvSpPr>
          <p:spPr>
            <a:xfrm>
              <a:off x="3101525" y="3641275"/>
              <a:ext cx="216025" cy="161175"/>
            </a:xfrm>
            <a:custGeom>
              <a:avLst/>
              <a:gdLst/>
              <a:ahLst/>
              <a:cxnLst/>
              <a:rect l="l" t="t" r="r" b="b"/>
              <a:pathLst>
                <a:path w="8641" h="6447" extrusionOk="0">
                  <a:moveTo>
                    <a:pt x="2678" y="1"/>
                  </a:moveTo>
                  <a:cubicBezTo>
                    <a:pt x="1859" y="1"/>
                    <a:pt x="1170" y="257"/>
                    <a:pt x="803" y="779"/>
                  </a:cubicBezTo>
                  <a:cubicBezTo>
                    <a:pt x="1" y="1940"/>
                    <a:pt x="951" y="4074"/>
                    <a:pt x="2831" y="5384"/>
                  </a:cubicBezTo>
                  <a:cubicBezTo>
                    <a:pt x="3852" y="6083"/>
                    <a:pt x="5010" y="6447"/>
                    <a:pt x="5980" y="6447"/>
                  </a:cubicBezTo>
                  <a:cubicBezTo>
                    <a:pt x="6797" y="6447"/>
                    <a:pt x="7481" y="6189"/>
                    <a:pt x="7838" y="5658"/>
                  </a:cubicBezTo>
                  <a:cubicBezTo>
                    <a:pt x="8640" y="4518"/>
                    <a:pt x="7690" y="2363"/>
                    <a:pt x="5831" y="1074"/>
                  </a:cubicBezTo>
                  <a:cubicBezTo>
                    <a:pt x="4810" y="363"/>
                    <a:pt x="3652" y="1"/>
                    <a:pt x="2678"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1"/>
            <p:cNvSpPr/>
            <p:nvPr/>
          </p:nvSpPr>
          <p:spPr>
            <a:xfrm>
              <a:off x="3099425" y="3653125"/>
              <a:ext cx="210200" cy="152000"/>
            </a:xfrm>
            <a:custGeom>
              <a:avLst/>
              <a:gdLst/>
              <a:ahLst/>
              <a:cxnLst/>
              <a:rect l="l" t="t" r="r" b="b"/>
              <a:pathLst>
                <a:path w="8408" h="6080" extrusionOk="0">
                  <a:moveTo>
                    <a:pt x="2183" y="1"/>
                  </a:moveTo>
                  <a:cubicBezTo>
                    <a:pt x="1514" y="1"/>
                    <a:pt x="973" y="195"/>
                    <a:pt x="697" y="600"/>
                  </a:cubicBezTo>
                  <a:cubicBezTo>
                    <a:pt x="0" y="1593"/>
                    <a:pt x="1035" y="3600"/>
                    <a:pt x="2915" y="4910"/>
                  </a:cubicBezTo>
                  <a:cubicBezTo>
                    <a:pt x="4028" y="5672"/>
                    <a:pt x="5266" y="6079"/>
                    <a:pt x="6236" y="6079"/>
                  </a:cubicBezTo>
                  <a:cubicBezTo>
                    <a:pt x="6905" y="6079"/>
                    <a:pt x="7447" y="5885"/>
                    <a:pt x="7732" y="5480"/>
                  </a:cubicBezTo>
                  <a:cubicBezTo>
                    <a:pt x="8408" y="4487"/>
                    <a:pt x="7373" y="2480"/>
                    <a:pt x="5492" y="1171"/>
                  </a:cubicBezTo>
                  <a:cubicBezTo>
                    <a:pt x="4393" y="408"/>
                    <a:pt x="3152" y="1"/>
                    <a:pt x="2183"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1"/>
            <p:cNvSpPr/>
            <p:nvPr/>
          </p:nvSpPr>
          <p:spPr>
            <a:xfrm>
              <a:off x="3095200" y="3513400"/>
              <a:ext cx="285200" cy="212300"/>
            </a:xfrm>
            <a:custGeom>
              <a:avLst/>
              <a:gdLst/>
              <a:ahLst/>
              <a:cxnLst/>
              <a:rect l="l" t="t" r="r" b="b"/>
              <a:pathLst>
                <a:path w="11408" h="8492" extrusionOk="0">
                  <a:moveTo>
                    <a:pt x="1078" y="0"/>
                  </a:moveTo>
                  <a:lnTo>
                    <a:pt x="1078" y="0"/>
                  </a:lnTo>
                  <a:cubicBezTo>
                    <a:pt x="1048" y="59"/>
                    <a:pt x="1023" y="114"/>
                    <a:pt x="1000" y="168"/>
                  </a:cubicBezTo>
                  <a:lnTo>
                    <a:pt x="1000" y="168"/>
                  </a:lnTo>
                  <a:lnTo>
                    <a:pt x="1078" y="0"/>
                  </a:lnTo>
                  <a:close/>
                  <a:moveTo>
                    <a:pt x="1000" y="168"/>
                  </a:moveTo>
                  <a:lnTo>
                    <a:pt x="254" y="1796"/>
                  </a:lnTo>
                  <a:cubicBezTo>
                    <a:pt x="254" y="1817"/>
                    <a:pt x="233" y="1838"/>
                    <a:pt x="233" y="1859"/>
                  </a:cubicBezTo>
                  <a:cubicBezTo>
                    <a:pt x="190" y="1965"/>
                    <a:pt x="148" y="2070"/>
                    <a:pt x="127" y="2176"/>
                  </a:cubicBezTo>
                  <a:cubicBezTo>
                    <a:pt x="106" y="2197"/>
                    <a:pt x="106" y="2218"/>
                    <a:pt x="106" y="2239"/>
                  </a:cubicBezTo>
                  <a:cubicBezTo>
                    <a:pt x="85" y="2303"/>
                    <a:pt x="64" y="2345"/>
                    <a:pt x="64" y="2408"/>
                  </a:cubicBezTo>
                  <a:cubicBezTo>
                    <a:pt x="43" y="2450"/>
                    <a:pt x="43" y="2493"/>
                    <a:pt x="43" y="2514"/>
                  </a:cubicBezTo>
                  <a:cubicBezTo>
                    <a:pt x="43" y="2556"/>
                    <a:pt x="21" y="2598"/>
                    <a:pt x="21" y="2641"/>
                  </a:cubicBezTo>
                  <a:cubicBezTo>
                    <a:pt x="21" y="2725"/>
                    <a:pt x="0" y="2831"/>
                    <a:pt x="0" y="2915"/>
                  </a:cubicBezTo>
                  <a:cubicBezTo>
                    <a:pt x="0" y="2957"/>
                    <a:pt x="0" y="2978"/>
                    <a:pt x="0" y="3021"/>
                  </a:cubicBezTo>
                  <a:cubicBezTo>
                    <a:pt x="0" y="3042"/>
                    <a:pt x="0" y="3042"/>
                    <a:pt x="0" y="3063"/>
                  </a:cubicBezTo>
                  <a:cubicBezTo>
                    <a:pt x="0" y="3105"/>
                    <a:pt x="0" y="3147"/>
                    <a:pt x="0" y="3190"/>
                  </a:cubicBezTo>
                  <a:cubicBezTo>
                    <a:pt x="0" y="3295"/>
                    <a:pt x="21" y="3380"/>
                    <a:pt x="21" y="3485"/>
                  </a:cubicBezTo>
                  <a:cubicBezTo>
                    <a:pt x="43" y="3549"/>
                    <a:pt x="43" y="3612"/>
                    <a:pt x="64" y="3676"/>
                  </a:cubicBezTo>
                  <a:cubicBezTo>
                    <a:pt x="85" y="3760"/>
                    <a:pt x="106" y="3866"/>
                    <a:pt x="127" y="3950"/>
                  </a:cubicBezTo>
                  <a:cubicBezTo>
                    <a:pt x="127" y="3992"/>
                    <a:pt x="148" y="4035"/>
                    <a:pt x="148" y="4056"/>
                  </a:cubicBezTo>
                  <a:cubicBezTo>
                    <a:pt x="169" y="4077"/>
                    <a:pt x="169" y="4119"/>
                    <a:pt x="190" y="4140"/>
                  </a:cubicBezTo>
                  <a:cubicBezTo>
                    <a:pt x="212" y="4225"/>
                    <a:pt x="233" y="4309"/>
                    <a:pt x="275" y="4373"/>
                  </a:cubicBezTo>
                  <a:cubicBezTo>
                    <a:pt x="296" y="4436"/>
                    <a:pt x="317" y="4521"/>
                    <a:pt x="338" y="4584"/>
                  </a:cubicBezTo>
                  <a:cubicBezTo>
                    <a:pt x="380" y="4647"/>
                    <a:pt x="423" y="4732"/>
                    <a:pt x="465" y="4816"/>
                  </a:cubicBezTo>
                  <a:cubicBezTo>
                    <a:pt x="486" y="4880"/>
                    <a:pt x="528" y="4943"/>
                    <a:pt x="549" y="5006"/>
                  </a:cubicBezTo>
                  <a:cubicBezTo>
                    <a:pt x="613" y="5070"/>
                    <a:pt x="655" y="5154"/>
                    <a:pt x="697" y="5239"/>
                  </a:cubicBezTo>
                  <a:cubicBezTo>
                    <a:pt x="740" y="5302"/>
                    <a:pt x="782" y="5365"/>
                    <a:pt x="824" y="5429"/>
                  </a:cubicBezTo>
                  <a:cubicBezTo>
                    <a:pt x="866" y="5492"/>
                    <a:pt x="930" y="5577"/>
                    <a:pt x="993" y="5661"/>
                  </a:cubicBezTo>
                  <a:cubicBezTo>
                    <a:pt x="1035" y="5703"/>
                    <a:pt x="1056" y="5746"/>
                    <a:pt x="1099" y="5788"/>
                  </a:cubicBezTo>
                  <a:cubicBezTo>
                    <a:pt x="1099" y="5809"/>
                    <a:pt x="1120" y="5809"/>
                    <a:pt x="1120" y="5830"/>
                  </a:cubicBezTo>
                  <a:cubicBezTo>
                    <a:pt x="1247" y="5957"/>
                    <a:pt x="1373" y="6105"/>
                    <a:pt x="1500" y="6232"/>
                  </a:cubicBezTo>
                  <a:cubicBezTo>
                    <a:pt x="1500" y="6253"/>
                    <a:pt x="1521" y="6253"/>
                    <a:pt x="1521" y="6253"/>
                  </a:cubicBezTo>
                  <a:cubicBezTo>
                    <a:pt x="1648" y="6379"/>
                    <a:pt x="1796" y="6506"/>
                    <a:pt x="1923" y="6633"/>
                  </a:cubicBezTo>
                  <a:cubicBezTo>
                    <a:pt x="1944" y="6654"/>
                    <a:pt x="1944" y="6654"/>
                    <a:pt x="1965" y="6675"/>
                  </a:cubicBezTo>
                  <a:cubicBezTo>
                    <a:pt x="1986" y="6696"/>
                    <a:pt x="2007" y="6696"/>
                    <a:pt x="2028" y="6717"/>
                  </a:cubicBezTo>
                  <a:cubicBezTo>
                    <a:pt x="2218" y="6865"/>
                    <a:pt x="2408" y="7013"/>
                    <a:pt x="2599" y="7140"/>
                  </a:cubicBezTo>
                  <a:cubicBezTo>
                    <a:pt x="2620" y="7161"/>
                    <a:pt x="2641" y="7182"/>
                    <a:pt x="2662" y="7203"/>
                  </a:cubicBezTo>
                  <a:cubicBezTo>
                    <a:pt x="2683" y="7203"/>
                    <a:pt x="2704" y="7203"/>
                    <a:pt x="2704" y="7224"/>
                  </a:cubicBezTo>
                  <a:cubicBezTo>
                    <a:pt x="2894" y="7351"/>
                    <a:pt x="3105" y="7457"/>
                    <a:pt x="3317" y="7584"/>
                  </a:cubicBezTo>
                  <a:cubicBezTo>
                    <a:pt x="3338" y="7584"/>
                    <a:pt x="3338" y="7584"/>
                    <a:pt x="3359" y="7605"/>
                  </a:cubicBezTo>
                  <a:cubicBezTo>
                    <a:pt x="3486" y="7668"/>
                    <a:pt x="3612" y="7731"/>
                    <a:pt x="3760" y="7795"/>
                  </a:cubicBezTo>
                  <a:cubicBezTo>
                    <a:pt x="3866" y="7837"/>
                    <a:pt x="3972" y="7900"/>
                    <a:pt x="4077" y="7943"/>
                  </a:cubicBezTo>
                  <a:cubicBezTo>
                    <a:pt x="4098" y="7943"/>
                    <a:pt x="4141" y="7943"/>
                    <a:pt x="4162" y="7964"/>
                  </a:cubicBezTo>
                  <a:cubicBezTo>
                    <a:pt x="4394" y="8048"/>
                    <a:pt x="4626" y="8133"/>
                    <a:pt x="4838" y="8196"/>
                  </a:cubicBezTo>
                  <a:lnTo>
                    <a:pt x="4859" y="8196"/>
                  </a:lnTo>
                  <a:cubicBezTo>
                    <a:pt x="5028" y="8238"/>
                    <a:pt x="5176" y="8281"/>
                    <a:pt x="5345" y="8323"/>
                  </a:cubicBezTo>
                  <a:cubicBezTo>
                    <a:pt x="5387" y="8344"/>
                    <a:pt x="5450" y="8344"/>
                    <a:pt x="5492" y="8344"/>
                  </a:cubicBezTo>
                  <a:cubicBezTo>
                    <a:pt x="5577" y="8365"/>
                    <a:pt x="5683" y="8386"/>
                    <a:pt x="5788" y="8407"/>
                  </a:cubicBezTo>
                  <a:lnTo>
                    <a:pt x="5852" y="8407"/>
                  </a:lnTo>
                  <a:cubicBezTo>
                    <a:pt x="5894" y="8428"/>
                    <a:pt x="5936" y="8428"/>
                    <a:pt x="5999" y="8428"/>
                  </a:cubicBezTo>
                  <a:cubicBezTo>
                    <a:pt x="6105" y="8450"/>
                    <a:pt x="6211" y="8450"/>
                    <a:pt x="6337" y="8471"/>
                  </a:cubicBezTo>
                  <a:lnTo>
                    <a:pt x="6485" y="8471"/>
                  </a:lnTo>
                  <a:cubicBezTo>
                    <a:pt x="6612" y="8492"/>
                    <a:pt x="6739" y="8492"/>
                    <a:pt x="6866" y="8492"/>
                  </a:cubicBezTo>
                  <a:lnTo>
                    <a:pt x="6950" y="8492"/>
                  </a:lnTo>
                  <a:cubicBezTo>
                    <a:pt x="7098" y="8471"/>
                    <a:pt x="7246" y="8471"/>
                    <a:pt x="7394" y="8450"/>
                  </a:cubicBezTo>
                  <a:lnTo>
                    <a:pt x="7499" y="8450"/>
                  </a:lnTo>
                  <a:cubicBezTo>
                    <a:pt x="7605" y="8428"/>
                    <a:pt x="7711" y="8407"/>
                    <a:pt x="7816" y="8386"/>
                  </a:cubicBezTo>
                  <a:cubicBezTo>
                    <a:pt x="7879" y="8386"/>
                    <a:pt x="7922" y="8386"/>
                    <a:pt x="7964" y="8365"/>
                  </a:cubicBezTo>
                  <a:cubicBezTo>
                    <a:pt x="8070" y="8344"/>
                    <a:pt x="8175" y="8323"/>
                    <a:pt x="8281" y="8302"/>
                  </a:cubicBezTo>
                  <a:cubicBezTo>
                    <a:pt x="8302" y="8281"/>
                    <a:pt x="8344" y="8281"/>
                    <a:pt x="8365" y="8259"/>
                  </a:cubicBezTo>
                  <a:cubicBezTo>
                    <a:pt x="8492" y="8238"/>
                    <a:pt x="8619" y="8196"/>
                    <a:pt x="8746" y="8133"/>
                  </a:cubicBezTo>
                  <a:cubicBezTo>
                    <a:pt x="8788" y="8133"/>
                    <a:pt x="8809" y="8112"/>
                    <a:pt x="8830" y="8112"/>
                  </a:cubicBezTo>
                  <a:cubicBezTo>
                    <a:pt x="8936" y="8069"/>
                    <a:pt x="9020" y="8027"/>
                    <a:pt x="9105" y="7964"/>
                  </a:cubicBezTo>
                  <a:cubicBezTo>
                    <a:pt x="9147" y="7964"/>
                    <a:pt x="9189" y="7943"/>
                    <a:pt x="9231" y="7922"/>
                  </a:cubicBezTo>
                  <a:cubicBezTo>
                    <a:pt x="9316" y="7858"/>
                    <a:pt x="9379" y="7816"/>
                    <a:pt x="9464" y="7774"/>
                  </a:cubicBezTo>
                  <a:cubicBezTo>
                    <a:pt x="9485" y="7753"/>
                    <a:pt x="9527" y="7731"/>
                    <a:pt x="9548" y="7710"/>
                  </a:cubicBezTo>
                  <a:cubicBezTo>
                    <a:pt x="9654" y="7626"/>
                    <a:pt x="9760" y="7562"/>
                    <a:pt x="9844" y="7478"/>
                  </a:cubicBezTo>
                  <a:cubicBezTo>
                    <a:pt x="9865" y="7457"/>
                    <a:pt x="9865" y="7457"/>
                    <a:pt x="9886" y="7436"/>
                  </a:cubicBezTo>
                  <a:cubicBezTo>
                    <a:pt x="9971" y="7372"/>
                    <a:pt x="10034" y="7288"/>
                    <a:pt x="10098" y="7203"/>
                  </a:cubicBezTo>
                  <a:cubicBezTo>
                    <a:pt x="10140" y="7182"/>
                    <a:pt x="10161" y="7161"/>
                    <a:pt x="10182" y="7119"/>
                  </a:cubicBezTo>
                  <a:cubicBezTo>
                    <a:pt x="10245" y="7055"/>
                    <a:pt x="10288" y="6992"/>
                    <a:pt x="10351" y="6908"/>
                  </a:cubicBezTo>
                  <a:cubicBezTo>
                    <a:pt x="10372" y="6886"/>
                    <a:pt x="10393" y="6844"/>
                    <a:pt x="10414" y="6823"/>
                  </a:cubicBezTo>
                  <a:cubicBezTo>
                    <a:pt x="10478" y="6717"/>
                    <a:pt x="10520" y="6612"/>
                    <a:pt x="10583" y="6485"/>
                  </a:cubicBezTo>
                  <a:lnTo>
                    <a:pt x="11407" y="4690"/>
                  </a:lnTo>
                  <a:lnTo>
                    <a:pt x="11407" y="4690"/>
                  </a:lnTo>
                  <a:cubicBezTo>
                    <a:pt x="11344" y="4795"/>
                    <a:pt x="11280" y="4922"/>
                    <a:pt x="11217" y="5006"/>
                  </a:cubicBezTo>
                  <a:cubicBezTo>
                    <a:pt x="11196" y="5049"/>
                    <a:pt x="11175" y="5070"/>
                    <a:pt x="11154" y="5112"/>
                  </a:cubicBezTo>
                  <a:cubicBezTo>
                    <a:pt x="11111" y="5175"/>
                    <a:pt x="11048" y="5260"/>
                    <a:pt x="11006" y="5323"/>
                  </a:cubicBezTo>
                  <a:cubicBezTo>
                    <a:pt x="10985" y="5344"/>
                    <a:pt x="10942" y="5387"/>
                    <a:pt x="10921" y="5408"/>
                  </a:cubicBezTo>
                  <a:cubicBezTo>
                    <a:pt x="10858" y="5492"/>
                    <a:pt x="10795" y="5577"/>
                    <a:pt x="10710" y="5640"/>
                  </a:cubicBezTo>
                  <a:cubicBezTo>
                    <a:pt x="10689" y="5640"/>
                    <a:pt x="10689" y="5661"/>
                    <a:pt x="10668" y="5682"/>
                  </a:cubicBezTo>
                  <a:cubicBezTo>
                    <a:pt x="10583" y="5767"/>
                    <a:pt x="10478" y="5830"/>
                    <a:pt x="10372" y="5915"/>
                  </a:cubicBezTo>
                  <a:cubicBezTo>
                    <a:pt x="10351" y="5936"/>
                    <a:pt x="10309" y="5957"/>
                    <a:pt x="10288" y="5957"/>
                  </a:cubicBezTo>
                  <a:cubicBezTo>
                    <a:pt x="10203" y="6020"/>
                    <a:pt x="10119" y="6063"/>
                    <a:pt x="10034" y="6105"/>
                  </a:cubicBezTo>
                  <a:cubicBezTo>
                    <a:pt x="10013" y="6126"/>
                    <a:pt x="9971" y="6147"/>
                    <a:pt x="9929" y="6168"/>
                  </a:cubicBezTo>
                  <a:cubicBezTo>
                    <a:pt x="9844" y="6210"/>
                    <a:pt x="9738" y="6253"/>
                    <a:pt x="9654" y="6295"/>
                  </a:cubicBezTo>
                  <a:cubicBezTo>
                    <a:pt x="9633" y="6316"/>
                    <a:pt x="9591" y="6316"/>
                    <a:pt x="9569" y="6337"/>
                  </a:cubicBezTo>
                  <a:cubicBezTo>
                    <a:pt x="9443" y="6379"/>
                    <a:pt x="9316" y="6422"/>
                    <a:pt x="9189" y="6464"/>
                  </a:cubicBezTo>
                  <a:cubicBezTo>
                    <a:pt x="9147" y="6485"/>
                    <a:pt x="9126" y="6485"/>
                    <a:pt x="9084" y="6485"/>
                  </a:cubicBezTo>
                  <a:cubicBezTo>
                    <a:pt x="8978" y="6527"/>
                    <a:pt x="8893" y="6548"/>
                    <a:pt x="8788" y="6570"/>
                  </a:cubicBezTo>
                  <a:cubicBezTo>
                    <a:pt x="8724" y="6570"/>
                    <a:pt x="8682" y="6591"/>
                    <a:pt x="8640" y="6591"/>
                  </a:cubicBezTo>
                  <a:cubicBezTo>
                    <a:pt x="8534" y="6612"/>
                    <a:pt x="8429" y="6633"/>
                    <a:pt x="8323" y="6633"/>
                  </a:cubicBezTo>
                  <a:cubicBezTo>
                    <a:pt x="8281" y="6654"/>
                    <a:pt x="8239" y="6654"/>
                    <a:pt x="8196" y="6654"/>
                  </a:cubicBezTo>
                  <a:cubicBezTo>
                    <a:pt x="8070" y="6675"/>
                    <a:pt x="7922" y="6675"/>
                    <a:pt x="7753" y="6675"/>
                  </a:cubicBezTo>
                  <a:lnTo>
                    <a:pt x="7161" y="6675"/>
                  </a:lnTo>
                  <a:cubicBezTo>
                    <a:pt x="7035" y="6654"/>
                    <a:pt x="6929" y="6654"/>
                    <a:pt x="6802" y="6633"/>
                  </a:cubicBezTo>
                  <a:cubicBezTo>
                    <a:pt x="6760" y="6633"/>
                    <a:pt x="6718" y="6612"/>
                    <a:pt x="6675" y="6612"/>
                  </a:cubicBezTo>
                  <a:cubicBezTo>
                    <a:pt x="6549" y="6591"/>
                    <a:pt x="6422" y="6570"/>
                    <a:pt x="6316" y="6548"/>
                  </a:cubicBezTo>
                  <a:cubicBezTo>
                    <a:pt x="6253" y="6548"/>
                    <a:pt x="6211" y="6527"/>
                    <a:pt x="6168" y="6527"/>
                  </a:cubicBezTo>
                  <a:cubicBezTo>
                    <a:pt x="5999" y="6485"/>
                    <a:pt x="5830" y="6443"/>
                    <a:pt x="5661" y="6401"/>
                  </a:cubicBezTo>
                  <a:cubicBezTo>
                    <a:pt x="5429" y="6337"/>
                    <a:pt x="5197" y="6253"/>
                    <a:pt x="4986" y="6168"/>
                  </a:cubicBezTo>
                  <a:cubicBezTo>
                    <a:pt x="4838" y="6105"/>
                    <a:pt x="4711" y="6063"/>
                    <a:pt x="4584" y="5999"/>
                  </a:cubicBezTo>
                  <a:cubicBezTo>
                    <a:pt x="4415" y="5936"/>
                    <a:pt x="4267" y="5851"/>
                    <a:pt x="4141" y="5767"/>
                  </a:cubicBezTo>
                  <a:cubicBezTo>
                    <a:pt x="3929" y="5661"/>
                    <a:pt x="3718" y="5534"/>
                    <a:pt x="3528" y="5408"/>
                  </a:cubicBezTo>
                  <a:cubicBezTo>
                    <a:pt x="3486" y="5387"/>
                    <a:pt x="3465" y="5365"/>
                    <a:pt x="3422" y="5344"/>
                  </a:cubicBezTo>
                  <a:cubicBezTo>
                    <a:pt x="3232" y="5218"/>
                    <a:pt x="3042" y="5070"/>
                    <a:pt x="2852" y="4922"/>
                  </a:cubicBezTo>
                  <a:cubicBezTo>
                    <a:pt x="2810" y="4901"/>
                    <a:pt x="2789" y="4859"/>
                    <a:pt x="2746" y="4837"/>
                  </a:cubicBezTo>
                  <a:cubicBezTo>
                    <a:pt x="2599" y="4711"/>
                    <a:pt x="2472" y="4584"/>
                    <a:pt x="2345" y="4457"/>
                  </a:cubicBezTo>
                  <a:cubicBezTo>
                    <a:pt x="2324" y="4457"/>
                    <a:pt x="2324" y="4436"/>
                    <a:pt x="2324" y="4436"/>
                  </a:cubicBezTo>
                  <a:cubicBezTo>
                    <a:pt x="2176" y="4309"/>
                    <a:pt x="2070" y="4161"/>
                    <a:pt x="1944" y="4014"/>
                  </a:cubicBezTo>
                  <a:cubicBezTo>
                    <a:pt x="1901" y="3971"/>
                    <a:pt x="1859" y="3908"/>
                    <a:pt x="1817" y="3845"/>
                  </a:cubicBezTo>
                  <a:cubicBezTo>
                    <a:pt x="1754" y="3781"/>
                    <a:pt x="1690" y="3697"/>
                    <a:pt x="1648" y="3612"/>
                  </a:cubicBezTo>
                  <a:cubicBezTo>
                    <a:pt x="1606" y="3549"/>
                    <a:pt x="1563" y="3485"/>
                    <a:pt x="1521" y="3443"/>
                  </a:cubicBezTo>
                  <a:cubicBezTo>
                    <a:pt x="1479" y="3359"/>
                    <a:pt x="1416" y="3274"/>
                    <a:pt x="1373" y="3211"/>
                  </a:cubicBezTo>
                  <a:cubicBezTo>
                    <a:pt x="1352" y="3147"/>
                    <a:pt x="1310" y="3084"/>
                    <a:pt x="1289" y="3021"/>
                  </a:cubicBezTo>
                  <a:cubicBezTo>
                    <a:pt x="1247" y="2936"/>
                    <a:pt x="1204" y="2852"/>
                    <a:pt x="1162" y="2767"/>
                  </a:cubicBezTo>
                  <a:cubicBezTo>
                    <a:pt x="1141" y="2704"/>
                    <a:pt x="1120" y="2641"/>
                    <a:pt x="1078" y="2577"/>
                  </a:cubicBezTo>
                  <a:cubicBezTo>
                    <a:pt x="1056" y="2493"/>
                    <a:pt x="1035" y="2429"/>
                    <a:pt x="993" y="2345"/>
                  </a:cubicBezTo>
                  <a:cubicBezTo>
                    <a:pt x="972" y="2281"/>
                    <a:pt x="972" y="2218"/>
                    <a:pt x="951" y="2155"/>
                  </a:cubicBezTo>
                  <a:cubicBezTo>
                    <a:pt x="930" y="2070"/>
                    <a:pt x="909" y="1965"/>
                    <a:pt x="887" y="1859"/>
                  </a:cubicBezTo>
                  <a:cubicBezTo>
                    <a:pt x="866" y="1817"/>
                    <a:pt x="866" y="1753"/>
                    <a:pt x="845" y="1690"/>
                  </a:cubicBezTo>
                  <a:cubicBezTo>
                    <a:pt x="845" y="1584"/>
                    <a:pt x="824" y="1479"/>
                    <a:pt x="824" y="1373"/>
                  </a:cubicBezTo>
                  <a:cubicBezTo>
                    <a:pt x="824" y="1331"/>
                    <a:pt x="824" y="1267"/>
                    <a:pt x="824" y="1225"/>
                  </a:cubicBezTo>
                  <a:cubicBezTo>
                    <a:pt x="824" y="1183"/>
                    <a:pt x="824" y="1141"/>
                    <a:pt x="824" y="1098"/>
                  </a:cubicBezTo>
                  <a:cubicBezTo>
                    <a:pt x="824" y="1014"/>
                    <a:pt x="824" y="929"/>
                    <a:pt x="845" y="845"/>
                  </a:cubicBezTo>
                  <a:cubicBezTo>
                    <a:pt x="845" y="803"/>
                    <a:pt x="845" y="760"/>
                    <a:pt x="866" y="718"/>
                  </a:cubicBezTo>
                  <a:cubicBezTo>
                    <a:pt x="866" y="613"/>
                    <a:pt x="887" y="528"/>
                    <a:pt x="930" y="444"/>
                  </a:cubicBezTo>
                  <a:cubicBezTo>
                    <a:pt x="930" y="422"/>
                    <a:pt x="930" y="380"/>
                    <a:pt x="930" y="359"/>
                  </a:cubicBezTo>
                  <a:cubicBezTo>
                    <a:pt x="952" y="292"/>
                    <a:pt x="975" y="230"/>
                    <a:pt x="1000" y="168"/>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1"/>
            <p:cNvSpPr/>
            <p:nvPr/>
          </p:nvSpPr>
          <p:spPr>
            <a:xfrm>
              <a:off x="3098900" y="3463450"/>
              <a:ext cx="304200" cy="217125"/>
            </a:xfrm>
            <a:custGeom>
              <a:avLst/>
              <a:gdLst/>
              <a:ahLst/>
              <a:cxnLst/>
              <a:rect l="l" t="t" r="r" b="b"/>
              <a:pathLst>
                <a:path w="12168" h="8685" extrusionOk="0">
                  <a:moveTo>
                    <a:pt x="4696" y="1"/>
                  </a:moveTo>
                  <a:cubicBezTo>
                    <a:pt x="2972" y="1"/>
                    <a:pt x="1510" y="701"/>
                    <a:pt x="930" y="1998"/>
                  </a:cubicBezTo>
                  <a:cubicBezTo>
                    <a:pt x="0" y="4005"/>
                    <a:pt x="1584" y="6709"/>
                    <a:pt x="4436" y="7997"/>
                  </a:cubicBezTo>
                  <a:cubicBezTo>
                    <a:pt x="5465" y="8462"/>
                    <a:pt x="6518" y="8685"/>
                    <a:pt x="7488" y="8685"/>
                  </a:cubicBezTo>
                  <a:cubicBezTo>
                    <a:pt x="9207" y="8685"/>
                    <a:pt x="10665" y="7984"/>
                    <a:pt x="11259" y="6688"/>
                  </a:cubicBezTo>
                  <a:cubicBezTo>
                    <a:pt x="12168" y="4681"/>
                    <a:pt x="10604" y="1977"/>
                    <a:pt x="7753" y="688"/>
                  </a:cubicBezTo>
                  <a:cubicBezTo>
                    <a:pt x="6724" y="224"/>
                    <a:pt x="5668" y="1"/>
                    <a:pt x="4696"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1"/>
            <p:cNvSpPr/>
            <p:nvPr/>
          </p:nvSpPr>
          <p:spPr>
            <a:xfrm>
              <a:off x="3139025" y="3498325"/>
              <a:ext cx="223950" cy="147375"/>
            </a:xfrm>
            <a:custGeom>
              <a:avLst/>
              <a:gdLst/>
              <a:ahLst/>
              <a:cxnLst/>
              <a:rect l="l" t="t" r="r" b="b"/>
              <a:pathLst>
                <a:path w="8958" h="5895" extrusionOk="0">
                  <a:moveTo>
                    <a:pt x="3090" y="1"/>
                  </a:moveTo>
                  <a:cubicBezTo>
                    <a:pt x="1911" y="1"/>
                    <a:pt x="935" y="411"/>
                    <a:pt x="592" y="1173"/>
                  </a:cubicBezTo>
                  <a:cubicBezTo>
                    <a:pt x="1" y="2441"/>
                    <a:pt x="1310" y="4384"/>
                    <a:pt x="3402" y="5335"/>
                  </a:cubicBezTo>
                  <a:cubicBezTo>
                    <a:pt x="4227" y="5714"/>
                    <a:pt x="5093" y="5895"/>
                    <a:pt x="5874" y="5895"/>
                  </a:cubicBezTo>
                  <a:cubicBezTo>
                    <a:pt x="7050" y="5895"/>
                    <a:pt x="8031" y="5484"/>
                    <a:pt x="8387" y="4722"/>
                  </a:cubicBezTo>
                  <a:cubicBezTo>
                    <a:pt x="8957" y="3455"/>
                    <a:pt x="7647" y="1511"/>
                    <a:pt x="5577" y="561"/>
                  </a:cubicBezTo>
                  <a:cubicBezTo>
                    <a:pt x="4743" y="182"/>
                    <a:pt x="3872" y="1"/>
                    <a:pt x="3090"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1"/>
            <p:cNvSpPr/>
            <p:nvPr/>
          </p:nvSpPr>
          <p:spPr>
            <a:xfrm>
              <a:off x="3137450" y="3512650"/>
              <a:ext cx="220225" cy="134800"/>
            </a:xfrm>
            <a:custGeom>
              <a:avLst/>
              <a:gdLst/>
              <a:ahLst/>
              <a:cxnLst/>
              <a:rect l="l" t="t" r="r" b="b"/>
              <a:pathLst>
                <a:path w="8809" h="5392" extrusionOk="0">
                  <a:moveTo>
                    <a:pt x="2607" y="1"/>
                  </a:moveTo>
                  <a:cubicBezTo>
                    <a:pt x="1584" y="1"/>
                    <a:pt x="775" y="311"/>
                    <a:pt x="507" y="917"/>
                  </a:cubicBezTo>
                  <a:cubicBezTo>
                    <a:pt x="0" y="2016"/>
                    <a:pt x="1373" y="3811"/>
                    <a:pt x="3465" y="4762"/>
                  </a:cubicBezTo>
                  <a:cubicBezTo>
                    <a:pt x="4388" y="5186"/>
                    <a:pt x="5349" y="5391"/>
                    <a:pt x="6176" y="5391"/>
                  </a:cubicBezTo>
                  <a:cubicBezTo>
                    <a:pt x="7202" y="5391"/>
                    <a:pt x="8021" y="5074"/>
                    <a:pt x="8302" y="4466"/>
                  </a:cubicBezTo>
                  <a:cubicBezTo>
                    <a:pt x="8809" y="3368"/>
                    <a:pt x="7415" y="1572"/>
                    <a:pt x="5345" y="621"/>
                  </a:cubicBezTo>
                  <a:cubicBezTo>
                    <a:pt x="4408" y="205"/>
                    <a:pt x="3437" y="1"/>
                    <a:pt x="2607"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1"/>
            <p:cNvSpPr/>
            <p:nvPr/>
          </p:nvSpPr>
          <p:spPr>
            <a:xfrm>
              <a:off x="2853325" y="3564625"/>
              <a:ext cx="285200" cy="154750"/>
            </a:xfrm>
            <a:custGeom>
              <a:avLst/>
              <a:gdLst/>
              <a:ahLst/>
              <a:cxnLst/>
              <a:rect l="l" t="t" r="r" b="b"/>
              <a:pathLst>
                <a:path w="11408" h="6190" extrusionOk="0">
                  <a:moveTo>
                    <a:pt x="11323" y="0"/>
                  </a:moveTo>
                  <a:lnTo>
                    <a:pt x="11331" y="187"/>
                  </a:lnTo>
                  <a:lnTo>
                    <a:pt x="11331" y="187"/>
                  </a:lnTo>
                  <a:cubicBezTo>
                    <a:pt x="11333" y="125"/>
                    <a:pt x="11333" y="62"/>
                    <a:pt x="11323" y="0"/>
                  </a:cubicBezTo>
                  <a:close/>
                  <a:moveTo>
                    <a:pt x="1" y="423"/>
                  </a:moveTo>
                  <a:cubicBezTo>
                    <a:pt x="1" y="449"/>
                    <a:pt x="1" y="475"/>
                    <a:pt x="3" y="502"/>
                  </a:cubicBezTo>
                  <a:lnTo>
                    <a:pt x="3" y="502"/>
                  </a:lnTo>
                  <a:lnTo>
                    <a:pt x="1" y="423"/>
                  </a:lnTo>
                  <a:close/>
                  <a:moveTo>
                    <a:pt x="11331" y="187"/>
                  </a:moveTo>
                  <a:lnTo>
                    <a:pt x="11331" y="187"/>
                  </a:lnTo>
                  <a:cubicBezTo>
                    <a:pt x="11328" y="251"/>
                    <a:pt x="11323" y="316"/>
                    <a:pt x="11323" y="380"/>
                  </a:cubicBezTo>
                  <a:cubicBezTo>
                    <a:pt x="11323" y="401"/>
                    <a:pt x="11302" y="444"/>
                    <a:pt x="11302" y="486"/>
                  </a:cubicBezTo>
                  <a:cubicBezTo>
                    <a:pt x="11281" y="570"/>
                    <a:pt x="11281" y="655"/>
                    <a:pt x="11260" y="739"/>
                  </a:cubicBezTo>
                  <a:cubicBezTo>
                    <a:pt x="11238" y="782"/>
                    <a:pt x="11238" y="824"/>
                    <a:pt x="11238" y="866"/>
                  </a:cubicBezTo>
                  <a:cubicBezTo>
                    <a:pt x="11196" y="951"/>
                    <a:pt x="11175" y="1056"/>
                    <a:pt x="11133" y="1162"/>
                  </a:cubicBezTo>
                  <a:cubicBezTo>
                    <a:pt x="11133" y="1183"/>
                    <a:pt x="11112" y="1183"/>
                    <a:pt x="11112" y="1204"/>
                  </a:cubicBezTo>
                  <a:cubicBezTo>
                    <a:pt x="11069" y="1331"/>
                    <a:pt x="11006" y="1436"/>
                    <a:pt x="10964" y="1542"/>
                  </a:cubicBezTo>
                  <a:cubicBezTo>
                    <a:pt x="10943" y="1584"/>
                    <a:pt x="10922" y="1605"/>
                    <a:pt x="10900" y="1648"/>
                  </a:cubicBezTo>
                  <a:cubicBezTo>
                    <a:pt x="10858" y="1711"/>
                    <a:pt x="10795" y="1796"/>
                    <a:pt x="10753" y="1880"/>
                  </a:cubicBezTo>
                  <a:cubicBezTo>
                    <a:pt x="10731" y="1922"/>
                    <a:pt x="10710" y="1943"/>
                    <a:pt x="10668" y="1986"/>
                  </a:cubicBezTo>
                  <a:cubicBezTo>
                    <a:pt x="10626" y="2070"/>
                    <a:pt x="10562" y="2134"/>
                    <a:pt x="10478" y="2218"/>
                  </a:cubicBezTo>
                  <a:cubicBezTo>
                    <a:pt x="10457" y="2239"/>
                    <a:pt x="10457" y="2260"/>
                    <a:pt x="10436" y="2281"/>
                  </a:cubicBezTo>
                  <a:cubicBezTo>
                    <a:pt x="10330" y="2387"/>
                    <a:pt x="10246" y="2493"/>
                    <a:pt x="10140" y="2577"/>
                  </a:cubicBezTo>
                  <a:cubicBezTo>
                    <a:pt x="10119" y="2598"/>
                    <a:pt x="10098" y="2619"/>
                    <a:pt x="10077" y="2641"/>
                  </a:cubicBezTo>
                  <a:cubicBezTo>
                    <a:pt x="9992" y="2725"/>
                    <a:pt x="9908" y="2788"/>
                    <a:pt x="9823" y="2852"/>
                  </a:cubicBezTo>
                  <a:cubicBezTo>
                    <a:pt x="9781" y="2873"/>
                    <a:pt x="9760" y="2915"/>
                    <a:pt x="9718" y="2936"/>
                  </a:cubicBezTo>
                  <a:cubicBezTo>
                    <a:pt x="9633" y="3000"/>
                    <a:pt x="9549" y="3063"/>
                    <a:pt x="9443" y="3126"/>
                  </a:cubicBezTo>
                  <a:cubicBezTo>
                    <a:pt x="9422" y="3148"/>
                    <a:pt x="9380" y="3169"/>
                    <a:pt x="9358" y="3190"/>
                  </a:cubicBezTo>
                  <a:cubicBezTo>
                    <a:pt x="9232" y="3253"/>
                    <a:pt x="9105" y="3338"/>
                    <a:pt x="8957" y="3401"/>
                  </a:cubicBezTo>
                  <a:cubicBezTo>
                    <a:pt x="8936" y="3422"/>
                    <a:pt x="8915" y="3422"/>
                    <a:pt x="8894" y="3443"/>
                  </a:cubicBezTo>
                  <a:cubicBezTo>
                    <a:pt x="8788" y="3507"/>
                    <a:pt x="8661" y="3549"/>
                    <a:pt x="8556" y="3612"/>
                  </a:cubicBezTo>
                  <a:cubicBezTo>
                    <a:pt x="8513" y="3633"/>
                    <a:pt x="8450" y="3654"/>
                    <a:pt x="8408" y="3654"/>
                  </a:cubicBezTo>
                  <a:cubicBezTo>
                    <a:pt x="8302" y="3697"/>
                    <a:pt x="8197" y="3739"/>
                    <a:pt x="8091" y="3781"/>
                  </a:cubicBezTo>
                  <a:cubicBezTo>
                    <a:pt x="8049" y="3802"/>
                    <a:pt x="8006" y="3823"/>
                    <a:pt x="7964" y="3823"/>
                  </a:cubicBezTo>
                  <a:cubicBezTo>
                    <a:pt x="7837" y="3866"/>
                    <a:pt x="7732" y="3908"/>
                    <a:pt x="7605" y="3929"/>
                  </a:cubicBezTo>
                  <a:cubicBezTo>
                    <a:pt x="7563" y="3950"/>
                    <a:pt x="7521" y="3971"/>
                    <a:pt x="7457" y="3971"/>
                  </a:cubicBezTo>
                  <a:cubicBezTo>
                    <a:pt x="7309" y="4014"/>
                    <a:pt x="7140" y="4056"/>
                    <a:pt x="6971" y="4098"/>
                  </a:cubicBezTo>
                  <a:cubicBezTo>
                    <a:pt x="6718" y="4140"/>
                    <a:pt x="6486" y="4161"/>
                    <a:pt x="6232" y="4183"/>
                  </a:cubicBezTo>
                  <a:cubicBezTo>
                    <a:pt x="6105" y="4204"/>
                    <a:pt x="5957" y="4204"/>
                    <a:pt x="5810" y="4225"/>
                  </a:cubicBezTo>
                  <a:lnTo>
                    <a:pt x="5303" y="4225"/>
                  </a:lnTo>
                  <a:cubicBezTo>
                    <a:pt x="5070" y="4204"/>
                    <a:pt x="4838" y="4204"/>
                    <a:pt x="4606" y="4161"/>
                  </a:cubicBezTo>
                  <a:lnTo>
                    <a:pt x="4479" y="4161"/>
                  </a:lnTo>
                  <a:cubicBezTo>
                    <a:pt x="4246" y="4119"/>
                    <a:pt x="4014" y="4077"/>
                    <a:pt x="3782" y="4035"/>
                  </a:cubicBezTo>
                  <a:cubicBezTo>
                    <a:pt x="3739" y="4014"/>
                    <a:pt x="3697" y="4014"/>
                    <a:pt x="3655" y="3992"/>
                  </a:cubicBezTo>
                  <a:cubicBezTo>
                    <a:pt x="3465" y="3950"/>
                    <a:pt x="3296" y="3908"/>
                    <a:pt x="3127" y="3845"/>
                  </a:cubicBezTo>
                  <a:cubicBezTo>
                    <a:pt x="3106" y="3845"/>
                    <a:pt x="3106" y="3845"/>
                    <a:pt x="3085" y="3823"/>
                  </a:cubicBezTo>
                  <a:cubicBezTo>
                    <a:pt x="2916" y="3760"/>
                    <a:pt x="2747" y="3697"/>
                    <a:pt x="2578" y="3633"/>
                  </a:cubicBezTo>
                  <a:cubicBezTo>
                    <a:pt x="2493" y="3591"/>
                    <a:pt x="2451" y="3570"/>
                    <a:pt x="2388" y="3528"/>
                  </a:cubicBezTo>
                  <a:cubicBezTo>
                    <a:pt x="2282" y="3485"/>
                    <a:pt x="2197" y="3443"/>
                    <a:pt x="2113" y="3401"/>
                  </a:cubicBezTo>
                  <a:cubicBezTo>
                    <a:pt x="2050" y="3359"/>
                    <a:pt x="1986" y="3338"/>
                    <a:pt x="1923" y="3295"/>
                  </a:cubicBezTo>
                  <a:cubicBezTo>
                    <a:pt x="1859" y="3253"/>
                    <a:pt x="1775" y="3190"/>
                    <a:pt x="1690" y="3148"/>
                  </a:cubicBezTo>
                  <a:cubicBezTo>
                    <a:pt x="1648" y="3105"/>
                    <a:pt x="1585" y="3063"/>
                    <a:pt x="1521" y="3021"/>
                  </a:cubicBezTo>
                  <a:cubicBezTo>
                    <a:pt x="1458" y="2957"/>
                    <a:pt x="1374" y="2915"/>
                    <a:pt x="1310" y="2852"/>
                  </a:cubicBezTo>
                  <a:cubicBezTo>
                    <a:pt x="1268" y="2810"/>
                    <a:pt x="1205" y="2767"/>
                    <a:pt x="1162" y="2725"/>
                  </a:cubicBezTo>
                  <a:cubicBezTo>
                    <a:pt x="1099" y="2662"/>
                    <a:pt x="1036" y="2598"/>
                    <a:pt x="972" y="2556"/>
                  </a:cubicBezTo>
                  <a:cubicBezTo>
                    <a:pt x="930" y="2493"/>
                    <a:pt x="888" y="2450"/>
                    <a:pt x="845" y="2408"/>
                  </a:cubicBezTo>
                  <a:cubicBezTo>
                    <a:pt x="782" y="2324"/>
                    <a:pt x="719" y="2260"/>
                    <a:pt x="655" y="2176"/>
                  </a:cubicBezTo>
                  <a:cubicBezTo>
                    <a:pt x="613" y="2134"/>
                    <a:pt x="592" y="2091"/>
                    <a:pt x="550" y="2028"/>
                  </a:cubicBezTo>
                  <a:cubicBezTo>
                    <a:pt x="486" y="1943"/>
                    <a:pt x="444" y="1859"/>
                    <a:pt x="381" y="1774"/>
                  </a:cubicBezTo>
                  <a:cubicBezTo>
                    <a:pt x="360" y="1711"/>
                    <a:pt x="338" y="1669"/>
                    <a:pt x="317" y="1627"/>
                  </a:cubicBezTo>
                  <a:cubicBezTo>
                    <a:pt x="296" y="1584"/>
                    <a:pt x="275" y="1563"/>
                    <a:pt x="254" y="1521"/>
                  </a:cubicBezTo>
                  <a:cubicBezTo>
                    <a:pt x="233" y="1436"/>
                    <a:pt x="191" y="1352"/>
                    <a:pt x="169" y="1289"/>
                  </a:cubicBezTo>
                  <a:cubicBezTo>
                    <a:pt x="148" y="1246"/>
                    <a:pt x="127" y="1204"/>
                    <a:pt x="127" y="1162"/>
                  </a:cubicBezTo>
                  <a:cubicBezTo>
                    <a:pt x="85" y="1056"/>
                    <a:pt x="64" y="972"/>
                    <a:pt x="43" y="866"/>
                  </a:cubicBezTo>
                  <a:cubicBezTo>
                    <a:pt x="43" y="845"/>
                    <a:pt x="43" y="824"/>
                    <a:pt x="43" y="803"/>
                  </a:cubicBezTo>
                  <a:cubicBezTo>
                    <a:pt x="26" y="702"/>
                    <a:pt x="9" y="602"/>
                    <a:pt x="3" y="502"/>
                  </a:cubicBezTo>
                  <a:lnTo>
                    <a:pt x="3" y="502"/>
                  </a:lnTo>
                  <a:lnTo>
                    <a:pt x="64" y="2387"/>
                  </a:lnTo>
                  <a:cubicBezTo>
                    <a:pt x="64" y="2408"/>
                    <a:pt x="64" y="2450"/>
                    <a:pt x="64" y="2472"/>
                  </a:cubicBezTo>
                  <a:cubicBezTo>
                    <a:pt x="85" y="2577"/>
                    <a:pt x="85" y="2683"/>
                    <a:pt x="106" y="2788"/>
                  </a:cubicBezTo>
                  <a:cubicBezTo>
                    <a:pt x="106" y="2810"/>
                    <a:pt x="127" y="2831"/>
                    <a:pt x="127" y="2852"/>
                  </a:cubicBezTo>
                  <a:cubicBezTo>
                    <a:pt x="148" y="2915"/>
                    <a:pt x="148" y="2979"/>
                    <a:pt x="169" y="3042"/>
                  </a:cubicBezTo>
                  <a:cubicBezTo>
                    <a:pt x="169" y="3063"/>
                    <a:pt x="191" y="3105"/>
                    <a:pt x="191" y="3126"/>
                  </a:cubicBezTo>
                  <a:cubicBezTo>
                    <a:pt x="212" y="3169"/>
                    <a:pt x="233" y="3211"/>
                    <a:pt x="233" y="3253"/>
                  </a:cubicBezTo>
                  <a:cubicBezTo>
                    <a:pt x="275" y="3338"/>
                    <a:pt x="296" y="3422"/>
                    <a:pt x="338" y="3507"/>
                  </a:cubicBezTo>
                  <a:cubicBezTo>
                    <a:pt x="360" y="3528"/>
                    <a:pt x="360" y="3570"/>
                    <a:pt x="381" y="3612"/>
                  </a:cubicBezTo>
                  <a:cubicBezTo>
                    <a:pt x="381" y="3612"/>
                    <a:pt x="402" y="3633"/>
                    <a:pt x="402" y="3633"/>
                  </a:cubicBezTo>
                  <a:cubicBezTo>
                    <a:pt x="423" y="3676"/>
                    <a:pt x="444" y="3718"/>
                    <a:pt x="465" y="3739"/>
                  </a:cubicBezTo>
                  <a:cubicBezTo>
                    <a:pt x="507" y="3823"/>
                    <a:pt x="571" y="3929"/>
                    <a:pt x="634" y="4014"/>
                  </a:cubicBezTo>
                  <a:cubicBezTo>
                    <a:pt x="655" y="4056"/>
                    <a:pt x="698" y="4098"/>
                    <a:pt x="719" y="4140"/>
                  </a:cubicBezTo>
                  <a:cubicBezTo>
                    <a:pt x="782" y="4225"/>
                    <a:pt x="845" y="4309"/>
                    <a:pt x="930" y="4373"/>
                  </a:cubicBezTo>
                  <a:cubicBezTo>
                    <a:pt x="951" y="4415"/>
                    <a:pt x="951" y="4436"/>
                    <a:pt x="972" y="4457"/>
                  </a:cubicBezTo>
                  <a:cubicBezTo>
                    <a:pt x="993" y="4478"/>
                    <a:pt x="1036" y="4499"/>
                    <a:pt x="1057" y="4521"/>
                  </a:cubicBezTo>
                  <a:cubicBezTo>
                    <a:pt x="1099" y="4584"/>
                    <a:pt x="1162" y="4647"/>
                    <a:pt x="1226" y="4690"/>
                  </a:cubicBezTo>
                  <a:cubicBezTo>
                    <a:pt x="1289" y="4753"/>
                    <a:pt x="1331" y="4795"/>
                    <a:pt x="1395" y="4837"/>
                  </a:cubicBezTo>
                  <a:cubicBezTo>
                    <a:pt x="1458" y="4880"/>
                    <a:pt x="1521" y="4943"/>
                    <a:pt x="1606" y="4985"/>
                  </a:cubicBezTo>
                  <a:cubicBezTo>
                    <a:pt x="1648" y="5028"/>
                    <a:pt x="1712" y="5070"/>
                    <a:pt x="1775" y="5112"/>
                  </a:cubicBezTo>
                  <a:cubicBezTo>
                    <a:pt x="1838" y="5175"/>
                    <a:pt x="1923" y="5218"/>
                    <a:pt x="2007" y="5260"/>
                  </a:cubicBezTo>
                  <a:cubicBezTo>
                    <a:pt x="2071" y="5302"/>
                    <a:pt x="2134" y="5344"/>
                    <a:pt x="2197" y="5387"/>
                  </a:cubicBezTo>
                  <a:cubicBezTo>
                    <a:pt x="2282" y="5429"/>
                    <a:pt x="2366" y="5471"/>
                    <a:pt x="2451" y="5513"/>
                  </a:cubicBezTo>
                  <a:cubicBezTo>
                    <a:pt x="2493" y="5535"/>
                    <a:pt x="2556" y="5556"/>
                    <a:pt x="2599" y="5577"/>
                  </a:cubicBezTo>
                  <a:cubicBezTo>
                    <a:pt x="2620" y="5598"/>
                    <a:pt x="2620" y="5598"/>
                    <a:pt x="2641" y="5598"/>
                  </a:cubicBezTo>
                  <a:cubicBezTo>
                    <a:pt x="2810" y="5682"/>
                    <a:pt x="2979" y="5746"/>
                    <a:pt x="3169" y="5809"/>
                  </a:cubicBezTo>
                  <a:lnTo>
                    <a:pt x="3190" y="5809"/>
                  </a:lnTo>
                  <a:cubicBezTo>
                    <a:pt x="3359" y="5873"/>
                    <a:pt x="3549" y="5936"/>
                    <a:pt x="3718" y="5978"/>
                  </a:cubicBezTo>
                  <a:lnTo>
                    <a:pt x="3782" y="5978"/>
                  </a:lnTo>
                  <a:cubicBezTo>
                    <a:pt x="3803" y="5999"/>
                    <a:pt x="3824" y="5999"/>
                    <a:pt x="3866" y="5999"/>
                  </a:cubicBezTo>
                  <a:cubicBezTo>
                    <a:pt x="4077" y="6063"/>
                    <a:pt x="4331" y="6105"/>
                    <a:pt x="4563" y="6126"/>
                  </a:cubicBezTo>
                  <a:cubicBezTo>
                    <a:pt x="4584" y="6126"/>
                    <a:pt x="4606" y="6147"/>
                    <a:pt x="4648" y="6147"/>
                  </a:cubicBezTo>
                  <a:lnTo>
                    <a:pt x="4690" y="6147"/>
                  </a:lnTo>
                  <a:cubicBezTo>
                    <a:pt x="4901" y="6168"/>
                    <a:pt x="5155" y="6189"/>
                    <a:pt x="5387" y="6189"/>
                  </a:cubicBezTo>
                  <a:lnTo>
                    <a:pt x="5873" y="6189"/>
                  </a:lnTo>
                  <a:cubicBezTo>
                    <a:pt x="6000" y="6189"/>
                    <a:pt x="6105" y="6189"/>
                    <a:pt x="6232" y="6168"/>
                  </a:cubicBezTo>
                  <a:lnTo>
                    <a:pt x="6317" y="6168"/>
                  </a:lnTo>
                  <a:cubicBezTo>
                    <a:pt x="6549" y="6147"/>
                    <a:pt x="6802" y="6105"/>
                    <a:pt x="7035" y="6063"/>
                  </a:cubicBezTo>
                  <a:cubicBezTo>
                    <a:pt x="7204" y="6041"/>
                    <a:pt x="7373" y="5999"/>
                    <a:pt x="7542" y="5957"/>
                  </a:cubicBezTo>
                  <a:cubicBezTo>
                    <a:pt x="7584" y="5936"/>
                    <a:pt x="7626" y="5936"/>
                    <a:pt x="7668" y="5915"/>
                  </a:cubicBezTo>
                  <a:cubicBezTo>
                    <a:pt x="7774" y="5894"/>
                    <a:pt x="7880" y="5873"/>
                    <a:pt x="7964" y="5830"/>
                  </a:cubicBezTo>
                  <a:cubicBezTo>
                    <a:pt x="7985" y="5830"/>
                    <a:pt x="8006" y="5809"/>
                    <a:pt x="8028" y="5809"/>
                  </a:cubicBezTo>
                  <a:cubicBezTo>
                    <a:pt x="8070" y="5788"/>
                    <a:pt x="8112" y="5788"/>
                    <a:pt x="8154" y="5767"/>
                  </a:cubicBezTo>
                  <a:cubicBezTo>
                    <a:pt x="8281" y="5725"/>
                    <a:pt x="8387" y="5682"/>
                    <a:pt x="8492" y="5640"/>
                  </a:cubicBezTo>
                  <a:cubicBezTo>
                    <a:pt x="8535" y="5619"/>
                    <a:pt x="8577" y="5598"/>
                    <a:pt x="8619" y="5577"/>
                  </a:cubicBezTo>
                  <a:cubicBezTo>
                    <a:pt x="8746" y="5535"/>
                    <a:pt x="8851" y="5471"/>
                    <a:pt x="8957" y="5429"/>
                  </a:cubicBezTo>
                  <a:cubicBezTo>
                    <a:pt x="8999" y="5408"/>
                    <a:pt x="9020" y="5387"/>
                    <a:pt x="9042" y="5387"/>
                  </a:cubicBezTo>
                  <a:cubicBezTo>
                    <a:pt x="9168" y="5323"/>
                    <a:pt x="9295" y="5239"/>
                    <a:pt x="9422" y="5154"/>
                  </a:cubicBezTo>
                  <a:cubicBezTo>
                    <a:pt x="9464" y="5133"/>
                    <a:pt x="9485" y="5112"/>
                    <a:pt x="9527" y="5091"/>
                  </a:cubicBezTo>
                  <a:cubicBezTo>
                    <a:pt x="9612" y="5028"/>
                    <a:pt x="9696" y="4985"/>
                    <a:pt x="9781" y="4922"/>
                  </a:cubicBezTo>
                  <a:cubicBezTo>
                    <a:pt x="9823" y="4880"/>
                    <a:pt x="9865" y="4859"/>
                    <a:pt x="9887" y="4837"/>
                  </a:cubicBezTo>
                  <a:cubicBezTo>
                    <a:pt x="9992" y="4753"/>
                    <a:pt x="10055" y="4690"/>
                    <a:pt x="10140" y="4626"/>
                  </a:cubicBezTo>
                  <a:cubicBezTo>
                    <a:pt x="10161" y="4605"/>
                    <a:pt x="10203" y="4584"/>
                    <a:pt x="10224" y="4563"/>
                  </a:cubicBezTo>
                  <a:cubicBezTo>
                    <a:pt x="10309" y="4457"/>
                    <a:pt x="10415" y="4373"/>
                    <a:pt x="10499" y="4267"/>
                  </a:cubicBezTo>
                  <a:cubicBezTo>
                    <a:pt x="10520" y="4246"/>
                    <a:pt x="10541" y="4225"/>
                    <a:pt x="10562" y="4204"/>
                  </a:cubicBezTo>
                  <a:cubicBezTo>
                    <a:pt x="10626" y="4119"/>
                    <a:pt x="10689" y="4035"/>
                    <a:pt x="10753" y="3950"/>
                  </a:cubicBezTo>
                  <a:cubicBezTo>
                    <a:pt x="10774" y="3929"/>
                    <a:pt x="10795" y="3887"/>
                    <a:pt x="10816" y="3866"/>
                  </a:cubicBezTo>
                  <a:cubicBezTo>
                    <a:pt x="10879" y="3781"/>
                    <a:pt x="10922" y="3697"/>
                    <a:pt x="10964" y="3612"/>
                  </a:cubicBezTo>
                  <a:cubicBezTo>
                    <a:pt x="10985" y="3591"/>
                    <a:pt x="11006" y="3549"/>
                    <a:pt x="11027" y="3528"/>
                  </a:cubicBezTo>
                  <a:cubicBezTo>
                    <a:pt x="11091" y="3422"/>
                    <a:pt x="11133" y="3295"/>
                    <a:pt x="11196" y="3190"/>
                  </a:cubicBezTo>
                  <a:cubicBezTo>
                    <a:pt x="11196" y="3169"/>
                    <a:pt x="11196" y="3148"/>
                    <a:pt x="11196" y="3126"/>
                  </a:cubicBezTo>
                  <a:cubicBezTo>
                    <a:pt x="11238" y="3042"/>
                    <a:pt x="11281" y="2936"/>
                    <a:pt x="11302" y="2831"/>
                  </a:cubicBezTo>
                  <a:cubicBezTo>
                    <a:pt x="11302" y="2788"/>
                    <a:pt x="11323" y="2767"/>
                    <a:pt x="11323" y="2725"/>
                  </a:cubicBezTo>
                  <a:cubicBezTo>
                    <a:pt x="11344" y="2641"/>
                    <a:pt x="11365" y="2556"/>
                    <a:pt x="11365" y="2450"/>
                  </a:cubicBezTo>
                  <a:cubicBezTo>
                    <a:pt x="11386" y="2429"/>
                    <a:pt x="11386" y="2387"/>
                    <a:pt x="11386" y="2345"/>
                  </a:cubicBezTo>
                  <a:cubicBezTo>
                    <a:pt x="11407" y="2218"/>
                    <a:pt x="11407" y="2091"/>
                    <a:pt x="11407" y="1965"/>
                  </a:cubicBezTo>
                  <a:lnTo>
                    <a:pt x="11331" y="187"/>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1"/>
            <p:cNvSpPr/>
            <p:nvPr/>
          </p:nvSpPr>
          <p:spPr>
            <a:xfrm>
              <a:off x="2851225" y="3469450"/>
              <a:ext cx="287300" cy="200925"/>
            </a:xfrm>
            <a:custGeom>
              <a:avLst/>
              <a:gdLst/>
              <a:ahLst/>
              <a:cxnLst/>
              <a:rect l="l" t="t" r="r" b="b"/>
              <a:pathLst>
                <a:path w="11492" h="8037" extrusionOk="0">
                  <a:moveTo>
                    <a:pt x="5875" y="0"/>
                  </a:moveTo>
                  <a:cubicBezTo>
                    <a:pt x="5783" y="0"/>
                    <a:pt x="5691" y="2"/>
                    <a:pt x="5598" y="5"/>
                  </a:cubicBezTo>
                  <a:cubicBezTo>
                    <a:pt x="2472" y="131"/>
                    <a:pt x="0" y="2011"/>
                    <a:pt x="85" y="4230"/>
                  </a:cubicBezTo>
                  <a:cubicBezTo>
                    <a:pt x="167" y="6362"/>
                    <a:pt x="2617" y="8036"/>
                    <a:pt x="5619" y="8036"/>
                  </a:cubicBezTo>
                  <a:cubicBezTo>
                    <a:pt x="5710" y="8036"/>
                    <a:pt x="5802" y="8035"/>
                    <a:pt x="5894" y="8032"/>
                  </a:cubicBezTo>
                  <a:cubicBezTo>
                    <a:pt x="9020" y="7905"/>
                    <a:pt x="11491" y="6025"/>
                    <a:pt x="11407" y="3807"/>
                  </a:cubicBezTo>
                  <a:cubicBezTo>
                    <a:pt x="11325" y="1655"/>
                    <a:pt x="8876" y="0"/>
                    <a:pt x="5875"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1"/>
            <p:cNvSpPr/>
            <p:nvPr/>
          </p:nvSpPr>
          <p:spPr>
            <a:xfrm>
              <a:off x="2886600" y="3504300"/>
              <a:ext cx="216550" cy="131200"/>
            </a:xfrm>
            <a:custGeom>
              <a:avLst/>
              <a:gdLst/>
              <a:ahLst/>
              <a:cxnLst/>
              <a:rect l="l" t="t" r="r" b="b"/>
              <a:pathLst>
                <a:path w="8662" h="5248" extrusionOk="0">
                  <a:moveTo>
                    <a:pt x="4463" y="0"/>
                  </a:moveTo>
                  <a:cubicBezTo>
                    <a:pt x="4384" y="0"/>
                    <a:pt x="4305" y="2"/>
                    <a:pt x="4225" y="5"/>
                  </a:cubicBezTo>
                  <a:cubicBezTo>
                    <a:pt x="1944" y="89"/>
                    <a:pt x="0" y="1378"/>
                    <a:pt x="43" y="2772"/>
                  </a:cubicBezTo>
                  <a:cubicBezTo>
                    <a:pt x="104" y="4118"/>
                    <a:pt x="2016" y="5248"/>
                    <a:pt x="4183" y="5248"/>
                  </a:cubicBezTo>
                  <a:cubicBezTo>
                    <a:pt x="4260" y="5248"/>
                    <a:pt x="4338" y="5247"/>
                    <a:pt x="4415" y="5244"/>
                  </a:cubicBezTo>
                  <a:cubicBezTo>
                    <a:pt x="6697" y="5159"/>
                    <a:pt x="8661" y="3849"/>
                    <a:pt x="8619" y="2455"/>
                  </a:cubicBezTo>
                  <a:cubicBezTo>
                    <a:pt x="8558" y="1110"/>
                    <a:pt x="6647" y="0"/>
                    <a:pt x="4463"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1"/>
            <p:cNvSpPr/>
            <p:nvPr/>
          </p:nvSpPr>
          <p:spPr>
            <a:xfrm>
              <a:off x="2887125" y="3521700"/>
              <a:ext cx="216025" cy="113825"/>
            </a:xfrm>
            <a:custGeom>
              <a:avLst/>
              <a:gdLst/>
              <a:ahLst/>
              <a:cxnLst/>
              <a:rect l="l" t="t" r="r" b="b"/>
              <a:pathLst>
                <a:path w="8641" h="4553" extrusionOk="0">
                  <a:moveTo>
                    <a:pt x="4518" y="1"/>
                  </a:moveTo>
                  <a:cubicBezTo>
                    <a:pt x="4428" y="1"/>
                    <a:pt x="4337" y="3"/>
                    <a:pt x="4246" y="6"/>
                  </a:cubicBezTo>
                  <a:cubicBezTo>
                    <a:pt x="1965" y="90"/>
                    <a:pt x="0" y="1231"/>
                    <a:pt x="43" y="2435"/>
                  </a:cubicBezTo>
                  <a:cubicBezTo>
                    <a:pt x="83" y="3591"/>
                    <a:pt x="1974" y="4553"/>
                    <a:pt x="4125" y="4553"/>
                  </a:cubicBezTo>
                  <a:cubicBezTo>
                    <a:pt x="4214" y="4553"/>
                    <a:pt x="4304" y="4551"/>
                    <a:pt x="4394" y="4548"/>
                  </a:cubicBezTo>
                  <a:cubicBezTo>
                    <a:pt x="6676" y="4463"/>
                    <a:pt x="8640" y="3322"/>
                    <a:pt x="8598" y="2118"/>
                  </a:cubicBezTo>
                  <a:cubicBezTo>
                    <a:pt x="8557" y="962"/>
                    <a:pt x="6686" y="1"/>
                    <a:pt x="4518"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1"/>
            <p:cNvSpPr/>
            <p:nvPr/>
          </p:nvSpPr>
          <p:spPr>
            <a:xfrm>
              <a:off x="3285300" y="3699800"/>
              <a:ext cx="285200" cy="212550"/>
            </a:xfrm>
            <a:custGeom>
              <a:avLst/>
              <a:gdLst/>
              <a:ahLst/>
              <a:cxnLst/>
              <a:rect l="l" t="t" r="r" b="b"/>
              <a:pathLst>
                <a:path w="11408" h="8502" extrusionOk="0">
                  <a:moveTo>
                    <a:pt x="10309" y="1"/>
                  </a:moveTo>
                  <a:lnTo>
                    <a:pt x="10309" y="1"/>
                  </a:lnTo>
                  <a:cubicBezTo>
                    <a:pt x="10352" y="106"/>
                    <a:pt x="10394" y="212"/>
                    <a:pt x="10436" y="339"/>
                  </a:cubicBezTo>
                  <a:cubicBezTo>
                    <a:pt x="10436" y="381"/>
                    <a:pt x="10457" y="402"/>
                    <a:pt x="10457" y="444"/>
                  </a:cubicBezTo>
                  <a:cubicBezTo>
                    <a:pt x="10478" y="529"/>
                    <a:pt x="10499" y="613"/>
                    <a:pt x="10521" y="698"/>
                  </a:cubicBezTo>
                  <a:cubicBezTo>
                    <a:pt x="10521" y="740"/>
                    <a:pt x="10542" y="782"/>
                    <a:pt x="10542" y="825"/>
                  </a:cubicBezTo>
                  <a:cubicBezTo>
                    <a:pt x="10563" y="930"/>
                    <a:pt x="10563" y="1036"/>
                    <a:pt x="10563" y="1141"/>
                  </a:cubicBezTo>
                  <a:cubicBezTo>
                    <a:pt x="10563" y="1163"/>
                    <a:pt x="10563" y="1163"/>
                    <a:pt x="10563" y="1184"/>
                  </a:cubicBezTo>
                  <a:cubicBezTo>
                    <a:pt x="10563" y="1310"/>
                    <a:pt x="10563" y="1437"/>
                    <a:pt x="10563" y="1564"/>
                  </a:cubicBezTo>
                  <a:cubicBezTo>
                    <a:pt x="10542" y="1606"/>
                    <a:pt x="10542" y="1627"/>
                    <a:pt x="10542" y="1670"/>
                  </a:cubicBezTo>
                  <a:cubicBezTo>
                    <a:pt x="10521" y="1754"/>
                    <a:pt x="10521" y="1860"/>
                    <a:pt x="10499" y="1944"/>
                  </a:cubicBezTo>
                  <a:cubicBezTo>
                    <a:pt x="10478" y="1986"/>
                    <a:pt x="10478" y="2029"/>
                    <a:pt x="10457" y="2071"/>
                  </a:cubicBezTo>
                  <a:cubicBezTo>
                    <a:pt x="10436" y="2177"/>
                    <a:pt x="10415" y="2261"/>
                    <a:pt x="10373" y="2367"/>
                  </a:cubicBezTo>
                  <a:cubicBezTo>
                    <a:pt x="10373" y="2388"/>
                    <a:pt x="10373" y="2430"/>
                    <a:pt x="10352" y="2451"/>
                  </a:cubicBezTo>
                  <a:cubicBezTo>
                    <a:pt x="10309" y="2578"/>
                    <a:pt x="10267" y="2705"/>
                    <a:pt x="10204" y="2831"/>
                  </a:cubicBezTo>
                  <a:cubicBezTo>
                    <a:pt x="10183" y="2853"/>
                    <a:pt x="10183" y="2895"/>
                    <a:pt x="10161" y="2916"/>
                  </a:cubicBezTo>
                  <a:cubicBezTo>
                    <a:pt x="10119" y="3022"/>
                    <a:pt x="10056" y="3106"/>
                    <a:pt x="10014" y="3212"/>
                  </a:cubicBezTo>
                  <a:cubicBezTo>
                    <a:pt x="9993" y="3233"/>
                    <a:pt x="9971" y="3275"/>
                    <a:pt x="9950" y="3317"/>
                  </a:cubicBezTo>
                  <a:cubicBezTo>
                    <a:pt x="9887" y="3423"/>
                    <a:pt x="9824" y="3507"/>
                    <a:pt x="9760" y="3592"/>
                  </a:cubicBezTo>
                  <a:cubicBezTo>
                    <a:pt x="9739" y="3634"/>
                    <a:pt x="9718" y="3655"/>
                    <a:pt x="9697" y="3697"/>
                  </a:cubicBezTo>
                  <a:cubicBezTo>
                    <a:pt x="9612" y="3803"/>
                    <a:pt x="9528" y="3930"/>
                    <a:pt x="9422" y="4035"/>
                  </a:cubicBezTo>
                  <a:cubicBezTo>
                    <a:pt x="9422" y="4057"/>
                    <a:pt x="9401" y="4078"/>
                    <a:pt x="9380" y="4099"/>
                  </a:cubicBezTo>
                  <a:cubicBezTo>
                    <a:pt x="9295" y="4204"/>
                    <a:pt x="9211" y="4289"/>
                    <a:pt x="9126" y="4395"/>
                  </a:cubicBezTo>
                  <a:cubicBezTo>
                    <a:pt x="9084" y="4416"/>
                    <a:pt x="9063" y="4458"/>
                    <a:pt x="9021" y="4500"/>
                  </a:cubicBezTo>
                  <a:cubicBezTo>
                    <a:pt x="8936" y="4585"/>
                    <a:pt x="8852" y="4648"/>
                    <a:pt x="8767" y="4733"/>
                  </a:cubicBezTo>
                  <a:cubicBezTo>
                    <a:pt x="8725" y="4754"/>
                    <a:pt x="8704" y="4796"/>
                    <a:pt x="8662" y="4817"/>
                  </a:cubicBezTo>
                  <a:cubicBezTo>
                    <a:pt x="8577" y="4902"/>
                    <a:pt x="8472" y="4986"/>
                    <a:pt x="8387" y="5049"/>
                  </a:cubicBezTo>
                  <a:cubicBezTo>
                    <a:pt x="8345" y="5092"/>
                    <a:pt x="8303" y="5113"/>
                    <a:pt x="8260" y="5155"/>
                  </a:cubicBezTo>
                  <a:cubicBezTo>
                    <a:pt x="8134" y="5261"/>
                    <a:pt x="7986" y="5345"/>
                    <a:pt x="7838" y="5451"/>
                  </a:cubicBezTo>
                  <a:cubicBezTo>
                    <a:pt x="7648" y="5578"/>
                    <a:pt x="7437" y="5704"/>
                    <a:pt x="7225" y="5810"/>
                  </a:cubicBezTo>
                  <a:cubicBezTo>
                    <a:pt x="7077" y="5873"/>
                    <a:pt x="6972" y="5937"/>
                    <a:pt x="6824" y="6000"/>
                  </a:cubicBezTo>
                  <a:cubicBezTo>
                    <a:pt x="6676" y="6084"/>
                    <a:pt x="6528" y="6148"/>
                    <a:pt x="6359" y="6190"/>
                  </a:cubicBezTo>
                  <a:cubicBezTo>
                    <a:pt x="6148" y="6275"/>
                    <a:pt x="5916" y="6359"/>
                    <a:pt x="5704" y="6422"/>
                  </a:cubicBezTo>
                  <a:cubicBezTo>
                    <a:pt x="5662" y="6444"/>
                    <a:pt x="5620" y="6444"/>
                    <a:pt x="5578" y="6444"/>
                  </a:cubicBezTo>
                  <a:cubicBezTo>
                    <a:pt x="5345" y="6507"/>
                    <a:pt x="5113" y="6570"/>
                    <a:pt x="4881" y="6613"/>
                  </a:cubicBezTo>
                  <a:cubicBezTo>
                    <a:pt x="4838" y="6613"/>
                    <a:pt x="4796" y="6634"/>
                    <a:pt x="4754" y="6634"/>
                  </a:cubicBezTo>
                  <a:cubicBezTo>
                    <a:pt x="4564" y="6655"/>
                    <a:pt x="4374" y="6676"/>
                    <a:pt x="4205" y="6697"/>
                  </a:cubicBezTo>
                  <a:lnTo>
                    <a:pt x="4183" y="6697"/>
                  </a:lnTo>
                  <a:cubicBezTo>
                    <a:pt x="4057" y="6697"/>
                    <a:pt x="3930" y="6706"/>
                    <a:pt x="3803" y="6706"/>
                  </a:cubicBezTo>
                  <a:cubicBezTo>
                    <a:pt x="3740" y="6706"/>
                    <a:pt x="3676" y="6704"/>
                    <a:pt x="3613" y="6697"/>
                  </a:cubicBezTo>
                  <a:lnTo>
                    <a:pt x="3402" y="6697"/>
                  </a:lnTo>
                  <a:cubicBezTo>
                    <a:pt x="3296" y="6697"/>
                    <a:pt x="3212" y="6676"/>
                    <a:pt x="3106" y="6676"/>
                  </a:cubicBezTo>
                  <a:cubicBezTo>
                    <a:pt x="3043" y="6655"/>
                    <a:pt x="2958" y="6655"/>
                    <a:pt x="2895" y="6634"/>
                  </a:cubicBezTo>
                  <a:cubicBezTo>
                    <a:pt x="2810" y="6634"/>
                    <a:pt x="2705" y="6613"/>
                    <a:pt x="2620" y="6591"/>
                  </a:cubicBezTo>
                  <a:cubicBezTo>
                    <a:pt x="2557" y="6591"/>
                    <a:pt x="2472" y="6570"/>
                    <a:pt x="2409" y="6549"/>
                  </a:cubicBezTo>
                  <a:cubicBezTo>
                    <a:pt x="2325" y="6528"/>
                    <a:pt x="2240" y="6507"/>
                    <a:pt x="2156" y="6486"/>
                  </a:cubicBezTo>
                  <a:cubicBezTo>
                    <a:pt x="2092" y="6465"/>
                    <a:pt x="2029" y="6444"/>
                    <a:pt x="1965" y="6401"/>
                  </a:cubicBezTo>
                  <a:cubicBezTo>
                    <a:pt x="1881" y="6380"/>
                    <a:pt x="1796" y="6359"/>
                    <a:pt x="1733" y="6317"/>
                  </a:cubicBezTo>
                  <a:cubicBezTo>
                    <a:pt x="1670" y="6296"/>
                    <a:pt x="1606" y="6275"/>
                    <a:pt x="1543" y="6232"/>
                  </a:cubicBezTo>
                  <a:cubicBezTo>
                    <a:pt x="1458" y="6190"/>
                    <a:pt x="1374" y="6148"/>
                    <a:pt x="1289" y="6106"/>
                  </a:cubicBezTo>
                  <a:cubicBezTo>
                    <a:pt x="1226" y="6063"/>
                    <a:pt x="1184" y="6042"/>
                    <a:pt x="1142" y="6000"/>
                  </a:cubicBezTo>
                  <a:cubicBezTo>
                    <a:pt x="1057" y="5958"/>
                    <a:pt x="973" y="5894"/>
                    <a:pt x="888" y="5831"/>
                  </a:cubicBezTo>
                  <a:cubicBezTo>
                    <a:pt x="846" y="5789"/>
                    <a:pt x="804" y="5768"/>
                    <a:pt x="761" y="5725"/>
                  </a:cubicBezTo>
                  <a:cubicBezTo>
                    <a:pt x="719" y="5704"/>
                    <a:pt x="698" y="5683"/>
                    <a:pt x="677" y="5641"/>
                  </a:cubicBezTo>
                  <a:cubicBezTo>
                    <a:pt x="613" y="5599"/>
                    <a:pt x="550" y="5535"/>
                    <a:pt x="487" y="5472"/>
                  </a:cubicBezTo>
                  <a:cubicBezTo>
                    <a:pt x="466" y="5430"/>
                    <a:pt x="423" y="5387"/>
                    <a:pt x="402" y="5366"/>
                  </a:cubicBezTo>
                  <a:cubicBezTo>
                    <a:pt x="339" y="5282"/>
                    <a:pt x="275" y="5218"/>
                    <a:pt x="233" y="5134"/>
                  </a:cubicBezTo>
                  <a:cubicBezTo>
                    <a:pt x="212" y="5113"/>
                    <a:pt x="212" y="5092"/>
                    <a:pt x="191" y="5071"/>
                  </a:cubicBezTo>
                  <a:cubicBezTo>
                    <a:pt x="128" y="4965"/>
                    <a:pt x="64" y="4859"/>
                    <a:pt x="1" y="4733"/>
                  </a:cubicBezTo>
                  <a:lnTo>
                    <a:pt x="1" y="4733"/>
                  </a:lnTo>
                  <a:lnTo>
                    <a:pt x="825" y="6528"/>
                  </a:lnTo>
                  <a:cubicBezTo>
                    <a:pt x="846" y="6549"/>
                    <a:pt x="846" y="6570"/>
                    <a:pt x="867" y="6591"/>
                  </a:cubicBezTo>
                  <a:cubicBezTo>
                    <a:pt x="909" y="6697"/>
                    <a:pt x="951" y="6782"/>
                    <a:pt x="1015" y="6866"/>
                  </a:cubicBezTo>
                  <a:cubicBezTo>
                    <a:pt x="1036" y="6887"/>
                    <a:pt x="1036" y="6908"/>
                    <a:pt x="1057" y="6929"/>
                  </a:cubicBezTo>
                  <a:cubicBezTo>
                    <a:pt x="1099" y="6972"/>
                    <a:pt x="1120" y="7035"/>
                    <a:pt x="1163" y="7077"/>
                  </a:cubicBezTo>
                  <a:cubicBezTo>
                    <a:pt x="1184" y="7098"/>
                    <a:pt x="1205" y="7141"/>
                    <a:pt x="1226" y="7162"/>
                  </a:cubicBezTo>
                  <a:cubicBezTo>
                    <a:pt x="1268" y="7183"/>
                    <a:pt x="1289" y="7225"/>
                    <a:pt x="1311" y="7267"/>
                  </a:cubicBezTo>
                  <a:cubicBezTo>
                    <a:pt x="1374" y="7331"/>
                    <a:pt x="1437" y="7394"/>
                    <a:pt x="1501" y="7436"/>
                  </a:cubicBezTo>
                  <a:cubicBezTo>
                    <a:pt x="1522" y="7479"/>
                    <a:pt x="1564" y="7500"/>
                    <a:pt x="1585" y="7521"/>
                  </a:cubicBezTo>
                  <a:cubicBezTo>
                    <a:pt x="1606" y="7542"/>
                    <a:pt x="1606" y="7542"/>
                    <a:pt x="1606" y="7563"/>
                  </a:cubicBezTo>
                  <a:cubicBezTo>
                    <a:pt x="1649" y="7584"/>
                    <a:pt x="1670" y="7605"/>
                    <a:pt x="1712" y="7627"/>
                  </a:cubicBezTo>
                  <a:cubicBezTo>
                    <a:pt x="1796" y="7690"/>
                    <a:pt x="1881" y="7753"/>
                    <a:pt x="1965" y="7796"/>
                  </a:cubicBezTo>
                  <a:cubicBezTo>
                    <a:pt x="2008" y="7838"/>
                    <a:pt x="2071" y="7859"/>
                    <a:pt x="2113" y="7901"/>
                  </a:cubicBezTo>
                  <a:cubicBezTo>
                    <a:pt x="2198" y="7943"/>
                    <a:pt x="2282" y="7986"/>
                    <a:pt x="2388" y="8028"/>
                  </a:cubicBezTo>
                  <a:cubicBezTo>
                    <a:pt x="2409" y="8049"/>
                    <a:pt x="2430" y="8070"/>
                    <a:pt x="2472" y="8091"/>
                  </a:cubicBezTo>
                  <a:cubicBezTo>
                    <a:pt x="2494" y="8091"/>
                    <a:pt x="2536" y="8112"/>
                    <a:pt x="2557" y="8112"/>
                  </a:cubicBezTo>
                  <a:cubicBezTo>
                    <a:pt x="2620" y="8155"/>
                    <a:pt x="2705" y="8176"/>
                    <a:pt x="2789" y="8197"/>
                  </a:cubicBezTo>
                  <a:cubicBezTo>
                    <a:pt x="2853" y="8239"/>
                    <a:pt x="2916" y="8260"/>
                    <a:pt x="2979" y="8281"/>
                  </a:cubicBezTo>
                  <a:cubicBezTo>
                    <a:pt x="3064" y="8303"/>
                    <a:pt x="3148" y="8324"/>
                    <a:pt x="3233" y="8345"/>
                  </a:cubicBezTo>
                  <a:cubicBezTo>
                    <a:pt x="3317" y="8366"/>
                    <a:pt x="3381" y="8387"/>
                    <a:pt x="3444" y="8387"/>
                  </a:cubicBezTo>
                  <a:cubicBezTo>
                    <a:pt x="3529" y="8408"/>
                    <a:pt x="3634" y="8429"/>
                    <a:pt x="3719" y="8429"/>
                  </a:cubicBezTo>
                  <a:cubicBezTo>
                    <a:pt x="3782" y="8450"/>
                    <a:pt x="3867" y="8450"/>
                    <a:pt x="3930" y="8471"/>
                  </a:cubicBezTo>
                  <a:cubicBezTo>
                    <a:pt x="4036" y="8471"/>
                    <a:pt x="4120" y="8493"/>
                    <a:pt x="4226" y="8493"/>
                  </a:cubicBezTo>
                  <a:lnTo>
                    <a:pt x="4437" y="8493"/>
                  </a:lnTo>
                  <a:cubicBezTo>
                    <a:pt x="4500" y="8500"/>
                    <a:pt x="4564" y="8502"/>
                    <a:pt x="4627" y="8502"/>
                  </a:cubicBezTo>
                  <a:cubicBezTo>
                    <a:pt x="4754" y="8502"/>
                    <a:pt x="4881" y="8493"/>
                    <a:pt x="5007" y="8493"/>
                  </a:cubicBezTo>
                  <a:lnTo>
                    <a:pt x="5028" y="8493"/>
                  </a:lnTo>
                  <a:cubicBezTo>
                    <a:pt x="5218" y="8471"/>
                    <a:pt x="5387" y="8450"/>
                    <a:pt x="5578" y="8429"/>
                  </a:cubicBezTo>
                  <a:lnTo>
                    <a:pt x="5620" y="8429"/>
                  </a:lnTo>
                  <a:cubicBezTo>
                    <a:pt x="5662" y="8408"/>
                    <a:pt x="5683" y="8408"/>
                    <a:pt x="5704" y="8408"/>
                  </a:cubicBezTo>
                  <a:cubicBezTo>
                    <a:pt x="5937" y="8366"/>
                    <a:pt x="6169" y="8303"/>
                    <a:pt x="6423" y="8239"/>
                  </a:cubicBezTo>
                  <a:lnTo>
                    <a:pt x="6486" y="8239"/>
                  </a:lnTo>
                  <a:cubicBezTo>
                    <a:pt x="6507" y="8218"/>
                    <a:pt x="6507" y="8218"/>
                    <a:pt x="6528" y="8218"/>
                  </a:cubicBezTo>
                  <a:cubicBezTo>
                    <a:pt x="6761" y="8155"/>
                    <a:pt x="6972" y="8070"/>
                    <a:pt x="7204" y="7986"/>
                  </a:cubicBezTo>
                  <a:lnTo>
                    <a:pt x="7246" y="7986"/>
                  </a:lnTo>
                  <a:cubicBezTo>
                    <a:pt x="7394" y="7922"/>
                    <a:pt x="7521" y="7859"/>
                    <a:pt x="7648" y="7796"/>
                  </a:cubicBezTo>
                  <a:cubicBezTo>
                    <a:pt x="7753" y="7753"/>
                    <a:pt x="7859" y="7711"/>
                    <a:pt x="7965" y="7648"/>
                  </a:cubicBezTo>
                  <a:cubicBezTo>
                    <a:pt x="7986" y="7627"/>
                    <a:pt x="8007" y="7627"/>
                    <a:pt x="8049" y="7605"/>
                  </a:cubicBezTo>
                  <a:cubicBezTo>
                    <a:pt x="8260" y="7500"/>
                    <a:pt x="8472" y="7373"/>
                    <a:pt x="8662" y="7246"/>
                  </a:cubicBezTo>
                  <a:lnTo>
                    <a:pt x="8683" y="7246"/>
                  </a:lnTo>
                  <a:cubicBezTo>
                    <a:pt x="8831" y="7141"/>
                    <a:pt x="8957" y="7056"/>
                    <a:pt x="9084" y="6951"/>
                  </a:cubicBezTo>
                  <a:cubicBezTo>
                    <a:pt x="9126" y="6908"/>
                    <a:pt x="9169" y="6887"/>
                    <a:pt x="9211" y="6845"/>
                  </a:cubicBezTo>
                  <a:cubicBezTo>
                    <a:pt x="9295" y="6803"/>
                    <a:pt x="9359" y="6739"/>
                    <a:pt x="9443" y="6676"/>
                  </a:cubicBezTo>
                  <a:cubicBezTo>
                    <a:pt x="9464" y="6655"/>
                    <a:pt x="9464" y="6634"/>
                    <a:pt x="9486" y="6634"/>
                  </a:cubicBezTo>
                  <a:cubicBezTo>
                    <a:pt x="9528" y="6591"/>
                    <a:pt x="9570" y="6549"/>
                    <a:pt x="9591" y="6528"/>
                  </a:cubicBezTo>
                  <a:cubicBezTo>
                    <a:pt x="9676" y="6444"/>
                    <a:pt x="9760" y="6380"/>
                    <a:pt x="9845" y="6296"/>
                  </a:cubicBezTo>
                  <a:cubicBezTo>
                    <a:pt x="9887" y="6253"/>
                    <a:pt x="9908" y="6211"/>
                    <a:pt x="9950" y="6190"/>
                  </a:cubicBezTo>
                  <a:cubicBezTo>
                    <a:pt x="10035" y="6084"/>
                    <a:pt x="10119" y="6000"/>
                    <a:pt x="10204" y="5894"/>
                  </a:cubicBezTo>
                  <a:cubicBezTo>
                    <a:pt x="10225" y="5873"/>
                    <a:pt x="10246" y="5852"/>
                    <a:pt x="10267" y="5852"/>
                  </a:cubicBezTo>
                  <a:cubicBezTo>
                    <a:pt x="10352" y="5725"/>
                    <a:pt x="10436" y="5599"/>
                    <a:pt x="10521" y="5493"/>
                  </a:cubicBezTo>
                  <a:cubicBezTo>
                    <a:pt x="10542" y="5451"/>
                    <a:pt x="10563" y="5430"/>
                    <a:pt x="10605" y="5387"/>
                  </a:cubicBezTo>
                  <a:cubicBezTo>
                    <a:pt x="10647" y="5303"/>
                    <a:pt x="10711" y="5218"/>
                    <a:pt x="10774" y="5113"/>
                  </a:cubicBezTo>
                  <a:cubicBezTo>
                    <a:pt x="10795" y="5071"/>
                    <a:pt x="10816" y="5049"/>
                    <a:pt x="10837" y="5007"/>
                  </a:cubicBezTo>
                  <a:cubicBezTo>
                    <a:pt x="10901" y="4902"/>
                    <a:pt x="10943" y="4817"/>
                    <a:pt x="10985" y="4711"/>
                  </a:cubicBezTo>
                  <a:cubicBezTo>
                    <a:pt x="11006" y="4690"/>
                    <a:pt x="11006" y="4648"/>
                    <a:pt x="11028" y="4627"/>
                  </a:cubicBezTo>
                  <a:cubicBezTo>
                    <a:pt x="11091" y="4500"/>
                    <a:pt x="11133" y="4373"/>
                    <a:pt x="11175" y="4247"/>
                  </a:cubicBezTo>
                  <a:cubicBezTo>
                    <a:pt x="11197" y="4226"/>
                    <a:pt x="11197" y="4183"/>
                    <a:pt x="11218" y="4162"/>
                  </a:cubicBezTo>
                  <a:cubicBezTo>
                    <a:pt x="11239" y="4057"/>
                    <a:pt x="11260" y="3972"/>
                    <a:pt x="11302" y="3866"/>
                  </a:cubicBezTo>
                  <a:cubicBezTo>
                    <a:pt x="11302" y="3824"/>
                    <a:pt x="11302" y="3782"/>
                    <a:pt x="11323" y="3740"/>
                  </a:cubicBezTo>
                  <a:cubicBezTo>
                    <a:pt x="11344" y="3655"/>
                    <a:pt x="11344" y="3550"/>
                    <a:pt x="11366" y="3465"/>
                  </a:cubicBezTo>
                  <a:cubicBezTo>
                    <a:pt x="11366" y="3423"/>
                    <a:pt x="11387" y="3402"/>
                    <a:pt x="11387" y="3359"/>
                  </a:cubicBezTo>
                  <a:cubicBezTo>
                    <a:pt x="11387" y="3233"/>
                    <a:pt x="11408" y="3106"/>
                    <a:pt x="11408" y="2979"/>
                  </a:cubicBezTo>
                  <a:cubicBezTo>
                    <a:pt x="11408" y="2958"/>
                    <a:pt x="11387" y="2958"/>
                    <a:pt x="11387" y="2937"/>
                  </a:cubicBezTo>
                  <a:cubicBezTo>
                    <a:pt x="11387" y="2831"/>
                    <a:pt x="11387" y="2726"/>
                    <a:pt x="11366" y="2620"/>
                  </a:cubicBezTo>
                  <a:cubicBezTo>
                    <a:pt x="11366" y="2578"/>
                    <a:pt x="11366" y="2536"/>
                    <a:pt x="11344" y="2493"/>
                  </a:cubicBezTo>
                  <a:cubicBezTo>
                    <a:pt x="11344" y="2409"/>
                    <a:pt x="11323" y="2324"/>
                    <a:pt x="11302" y="2240"/>
                  </a:cubicBezTo>
                  <a:cubicBezTo>
                    <a:pt x="11281" y="2198"/>
                    <a:pt x="11281" y="2177"/>
                    <a:pt x="11260" y="2134"/>
                  </a:cubicBezTo>
                  <a:cubicBezTo>
                    <a:pt x="11218" y="2008"/>
                    <a:pt x="11175" y="1902"/>
                    <a:pt x="11133" y="1796"/>
                  </a:cubicBezTo>
                  <a:lnTo>
                    <a:pt x="10309" y="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1"/>
            <p:cNvSpPr/>
            <p:nvPr/>
          </p:nvSpPr>
          <p:spPr>
            <a:xfrm>
              <a:off x="3262075" y="3649975"/>
              <a:ext cx="304200" cy="217450"/>
            </a:xfrm>
            <a:custGeom>
              <a:avLst/>
              <a:gdLst/>
              <a:ahLst/>
              <a:cxnLst/>
              <a:rect l="l" t="t" r="r" b="b"/>
              <a:pathLst>
                <a:path w="12168" h="8698" extrusionOk="0">
                  <a:moveTo>
                    <a:pt x="7479" y="1"/>
                  </a:moveTo>
                  <a:cubicBezTo>
                    <a:pt x="6498" y="1"/>
                    <a:pt x="5432" y="229"/>
                    <a:pt x="4394" y="705"/>
                  </a:cubicBezTo>
                  <a:cubicBezTo>
                    <a:pt x="1564" y="2015"/>
                    <a:pt x="0" y="4719"/>
                    <a:pt x="930" y="6726"/>
                  </a:cubicBezTo>
                  <a:cubicBezTo>
                    <a:pt x="1521" y="8002"/>
                    <a:pt x="2975" y="8697"/>
                    <a:pt x="4684" y="8697"/>
                  </a:cubicBezTo>
                  <a:cubicBezTo>
                    <a:pt x="5662" y="8697"/>
                    <a:pt x="6723" y="8470"/>
                    <a:pt x="7753" y="7993"/>
                  </a:cubicBezTo>
                  <a:cubicBezTo>
                    <a:pt x="10605" y="6683"/>
                    <a:pt x="12168" y="4001"/>
                    <a:pt x="11238" y="1973"/>
                  </a:cubicBezTo>
                  <a:cubicBezTo>
                    <a:pt x="10647" y="696"/>
                    <a:pt x="9193" y="1"/>
                    <a:pt x="7479"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1"/>
            <p:cNvSpPr/>
            <p:nvPr/>
          </p:nvSpPr>
          <p:spPr>
            <a:xfrm>
              <a:off x="3302200" y="3685100"/>
              <a:ext cx="223950" cy="147750"/>
            </a:xfrm>
            <a:custGeom>
              <a:avLst/>
              <a:gdLst/>
              <a:ahLst/>
              <a:cxnLst/>
              <a:rect l="l" t="t" r="r" b="b"/>
              <a:pathLst>
                <a:path w="8958" h="5910" extrusionOk="0">
                  <a:moveTo>
                    <a:pt x="5879" y="0"/>
                  </a:moveTo>
                  <a:cubicBezTo>
                    <a:pt x="5092" y="0"/>
                    <a:pt x="4216" y="184"/>
                    <a:pt x="3381" y="568"/>
                  </a:cubicBezTo>
                  <a:cubicBezTo>
                    <a:pt x="1311" y="1518"/>
                    <a:pt x="1" y="3462"/>
                    <a:pt x="592" y="4750"/>
                  </a:cubicBezTo>
                  <a:cubicBezTo>
                    <a:pt x="933" y="5506"/>
                    <a:pt x="1905" y="5909"/>
                    <a:pt x="3073" y="5909"/>
                  </a:cubicBezTo>
                  <a:cubicBezTo>
                    <a:pt x="3863" y="5909"/>
                    <a:pt x="4743" y="5725"/>
                    <a:pt x="5578" y="5342"/>
                  </a:cubicBezTo>
                  <a:cubicBezTo>
                    <a:pt x="7648" y="4370"/>
                    <a:pt x="8957" y="2427"/>
                    <a:pt x="8366" y="1159"/>
                  </a:cubicBezTo>
                  <a:cubicBezTo>
                    <a:pt x="8013" y="403"/>
                    <a:pt x="7044" y="0"/>
                    <a:pt x="5879"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1"/>
            <p:cNvSpPr/>
            <p:nvPr/>
          </p:nvSpPr>
          <p:spPr>
            <a:xfrm>
              <a:off x="3308025" y="3699150"/>
              <a:ext cx="219700" cy="135475"/>
            </a:xfrm>
            <a:custGeom>
              <a:avLst/>
              <a:gdLst/>
              <a:ahLst/>
              <a:cxnLst/>
              <a:rect l="l" t="t" r="r" b="b"/>
              <a:pathLst>
                <a:path w="8788" h="5419" extrusionOk="0">
                  <a:moveTo>
                    <a:pt x="6183" y="1"/>
                  </a:moveTo>
                  <a:cubicBezTo>
                    <a:pt x="5350" y="1"/>
                    <a:pt x="4377" y="211"/>
                    <a:pt x="3443" y="639"/>
                  </a:cubicBezTo>
                  <a:cubicBezTo>
                    <a:pt x="1373" y="1590"/>
                    <a:pt x="0" y="3407"/>
                    <a:pt x="507" y="4505"/>
                  </a:cubicBezTo>
                  <a:cubicBezTo>
                    <a:pt x="785" y="5108"/>
                    <a:pt x="1592" y="5418"/>
                    <a:pt x="2605" y="5418"/>
                  </a:cubicBezTo>
                  <a:cubicBezTo>
                    <a:pt x="3438" y="5418"/>
                    <a:pt x="4411" y="5209"/>
                    <a:pt x="5345" y="4780"/>
                  </a:cubicBezTo>
                  <a:cubicBezTo>
                    <a:pt x="7415" y="3808"/>
                    <a:pt x="8788" y="2012"/>
                    <a:pt x="8281" y="914"/>
                  </a:cubicBezTo>
                  <a:cubicBezTo>
                    <a:pt x="8003" y="311"/>
                    <a:pt x="7196" y="1"/>
                    <a:pt x="6183"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1"/>
            <p:cNvSpPr/>
            <p:nvPr/>
          </p:nvSpPr>
          <p:spPr>
            <a:xfrm>
              <a:off x="3546200" y="3540850"/>
              <a:ext cx="288875" cy="188550"/>
            </a:xfrm>
            <a:custGeom>
              <a:avLst/>
              <a:gdLst/>
              <a:ahLst/>
              <a:cxnLst/>
              <a:rect l="l" t="t" r="r" b="b"/>
              <a:pathLst>
                <a:path w="11555" h="7542" extrusionOk="0">
                  <a:moveTo>
                    <a:pt x="613" y="0"/>
                  </a:moveTo>
                  <a:cubicBezTo>
                    <a:pt x="597" y="49"/>
                    <a:pt x="584" y="97"/>
                    <a:pt x="572" y="146"/>
                  </a:cubicBezTo>
                  <a:lnTo>
                    <a:pt x="572" y="146"/>
                  </a:lnTo>
                  <a:lnTo>
                    <a:pt x="613" y="0"/>
                  </a:lnTo>
                  <a:close/>
                  <a:moveTo>
                    <a:pt x="572" y="146"/>
                  </a:moveTo>
                  <a:lnTo>
                    <a:pt x="85" y="1902"/>
                  </a:lnTo>
                  <a:cubicBezTo>
                    <a:pt x="85" y="1923"/>
                    <a:pt x="85" y="1965"/>
                    <a:pt x="63" y="1986"/>
                  </a:cubicBezTo>
                  <a:cubicBezTo>
                    <a:pt x="42" y="2092"/>
                    <a:pt x="21" y="2176"/>
                    <a:pt x="21" y="2282"/>
                  </a:cubicBezTo>
                  <a:cubicBezTo>
                    <a:pt x="21" y="2324"/>
                    <a:pt x="21" y="2345"/>
                    <a:pt x="0" y="2366"/>
                  </a:cubicBezTo>
                  <a:cubicBezTo>
                    <a:pt x="0" y="2430"/>
                    <a:pt x="0" y="2493"/>
                    <a:pt x="0" y="2556"/>
                  </a:cubicBezTo>
                  <a:cubicBezTo>
                    <a:pt x="0" y="2578"/>
                    <a:pt x="0" y="2620"/>
                    <a:pt x="0" y="2641"/>
                  </a:cubicBezTo>
                  <a:cubicBezTo>
                    <a:pt x="0" y="2683"/>
                    <a:pt x="0" y="2747"/>
                    <a:pt x="0" y="2789"/>
                  </a:cubicBezTo>
                  <a:cubicBezTo>
                    <a:pt x="0" y="2873"/>
                    <a:pt x="0" y="2958"/>
                    <a:pt x="21" y="3042"/>
                  </a:cubicBezTo>
                  <a:cubicBezTo>
                    <a:pt x="21" y="3085"/>
                    <a:pt x="21" y="3127"/>
                    <a:pt x="21" y="3148"/>
                  </a:cubicBezTo>
                  <a:cubicBezTo>
                    <a:pt x="42" y="3169"/>
                    <a:pt x="42" y="3190"/>
                    <a:pt x="42" y="3190"/>
                  </a:cubicBezTo>
                  <a:cubicBezTo>
                    <a:pt x="42" y="3232"/>
                    <a:pt x="63" y="3275"/>
                    <a:pt x="63" y="3317"/>
                  </a:cubicBezTo>
                  <a:cubicBezTo>
                    <a:pt x="85" y="3423"/>
                    <a:pt x="106" y="3507"/>
                    <a:pt x="148" y="3613"/>
                  </a:cubicBezTo>
                  <a:cubicBezTo>
                    <a:pt x="148" y="3676"/>
                    <a:pt x="169" y="3718"/>
                    <a:pt x="190" y="3782"/>
                  </a:cubicBezTo>
                  <a:cubicBezTo>
                    <a:pt x="232" y="3866"/>
                    <a:pt x="275" y="3972"/>
                    <a:pt x="317" y="4056"/>
                  </a:cubicBezTo>
                  <a:cubicBezTo>
                    <a:pt x="317" y="4099"/>
                    <a:pt x="338" y="4120"/>
                    <a:pt x="338" y="4162"/>
                  </a:cubicBezTo>
                  <a:cubicBezTo>
                    <a:pt x="359" y="4183"/>
                    <a:pt x="380" y="4204"/>
                    <a:pt x="401" y="4225"/>
                  </a:cubicBezTo>
                  <a:cubicBezTo>
                    <a:pt x="423" y="4310"/>
                    <a:pt x="465" y="4373"/>
                    <a:pt x="507" y="4458"/>
                  </a:cubicBezTo>
                  <a:cubicBezTo>
                    <a:pt x="549" y="4521"/>
                    <a:pt x="592" y="4584"/>
                    <a:pt x="634" y="4627"/>
                  </a:cubicBezTo>
                  <a:cubicBezTo>
                    <a:pt x="676" y="4711"/>
                    <a:pt x="718" y="4774"/>
                    <a:pt x="782" y="4838"/>
                  </a:cubicBezTo>
                  <a:cubicBezTo>
                    <a:pt x="824" y="4901"/>
                    <a:pt x="866" y="4965"/>
                    <a:pt x="908" y="5028"/>
                  </a:cubicBezTo>
                  <a:cubicBezTo>
                    <a:pt x="951" y="5091"/>
                    <a:pt x="1014" y="5155"/>
                    <a:pt x="1077" y="5218"/>
                  </a:cubicBezTo>
                  <a:cubicBezTo>
                    <a:pt x="1120" y="5281"/>
                    <a:pt x="1183" y="5345"/>
                    <a:pt x="1225" y="5387"/>
                  </a:cubicBezTo>
                  <a:cubicBezTo>
                    <a:pt x="1289" y="5450"/>
                    <a:pt x="1373" y="5535"/>
                    <a:pt x="1437" y="5598"/>
                  </a:cubicBezTo>
                  <a:cubicBezTo>
                    <a:pt x="1479" y="5641"/>
                    <a:pt x="1521" y="5683"/>
                    <a:pt x="1563" y="5704"/>
                  </a:cubicBezTo>
                  <a:cubicBezTo>
                    <a:pt x="1563" y="5725"/>
                    <a:pt x="1584" y="5725"/>
                    <a:pt x="1584" y="5746"/>
                  </a:cubicBezTo>
                  <a:cubicBezTo>
                    <a:pt x="1732" y="5852"/>
                    <a:pt x="1880" y="5979"/>
                    <a:pt x="2028" y="6084"/>
                  </a:cubicBezTo>
                  <a:cubicBezTo>
                    <a:pt x="2028" y="6105"/>
                    <a:pt x="2049" y="6105"/>
                    <a:pt x="2049" y="6105"/>
                  </a:cubicBezTo>
                  <a:cubicBezTo>
                    <a:pt x="2197" y="6211"/>
                    <a:pt x="2345" y="6317"/>
                    <a:pt x="2514" y="6422"/>
                  </a:cubicBezTo>
                  <a:cubicBezTo>
                    <a:pt x="2535" y="6422"/>
                    <a:pt x="2535" y="6443"/>
                    <a:pt x="2556" y="6443"/>
                  </a:cubicBezTo>
                  <a:cubicBezTo>
                    <a:pt x="2577" y="6464"/>
                    <a:pt x="2598" y="6464"/>
                    <a:pt x="2641" y="6486"/>
                  </a:cubicBezTo>
                  <a:cubicBezTo>
                    <a:pt x="2831" y="6591"/>
                    <a:pt x="3042" y="6718"/>
                    <a:pt x="3274" y="6802"/>
                  </a:cubicBezTo>
                  <a:cubicBezTo>
                    <a:pt x="3295" y="6824"/>
                    <a:pt x="3317" y="6845"/>
                    <a:pt x="3338" y="6845"/>
                  </a:cubicBezTo>
                  <a:cubicBezTo>
                    <a:pt x="3359" y="6866"/>
                    <a:pt x="3359" y="6866"/>
                    <a:pt x="3380" y="6866"/>
                  </a:cubicBezTo>
                  <a:cubicBezTo>
                    <a:pt x="3591" y="6950"/>
                    <a:pt x="3802" y="7035"/>
                    <a:pt x="4035" y="7119"/>
                  </a:cubicBezTo>
                  <a:cubicBezTo>
                    <a:pt x="4056" y="7119"/>
                    <a:pt x="4056" y="7140"/>
                    <a:pt x="4077" y="7140"/>
                  </a:cubicBezTo>
                  <a:cubicBezTo>
                    <a:pt x="4225" y="7183"/>
                    <a:pt x="4373" y="7225"/>
                    <a:pt x="4500" y="7267"/>
                  </a:cubicBezTo>
                  <a:cubicBezTo>
                    <a:pt x="4626" y="7309"/>
                    <a:pt x="4732" y="7330"/>
                    <a:pt x="4837" y="7352"/>
                  </a:cubicBezTo>
                  <a:cubicBezTo>
                    <a:pt x="4880" y="7352"/>
                    <a:pt x="4901" y="7352"/>
                    <a:pt x="4922" y="7373"/>
                  </a:cubicBezTo>
                  <a:cubicBezTo>
                    <a:pt x="5175" y="7415"/>
                    <a:pt x="5408" y="7457"/>
                    <a:pt x="5640" y="7499"/>
                  </a:cubicBezTo>
                  <a:lnTo>
                    <a:pt x="5661" y="7499"/>
                  </a:lnTo>
                  <a:cubicBezTo>
                    <a:pt x="5830" y="7521"/>
                    <a:pt x="5999" y="7521"/>
                    <a:pt x="6147" y="7542"/>
                  </a:cubicBezTo>
                  <a:lnTo>
                    <a:pt x="6802" y="7542"/>
                  </a:lnTo>
                  <a:cubicBezTo>
                    <a:pt x="6929" y="7542"/>
                    <a:pt x="7034" y="7521"/>
                    <a:pt x="7161" y="7521"/>
                  </a:cubicBezTo>
                  <a:cubicBezTo>
                    <a:pt x="7203" y="7521"/>
                    <a:pt x="7246" y="7499"/>
                    <a:pt x="7309" y="7499"/>
                  </a:cubicBezTo>
                  <a:cubicBezTo>
                    <a:pt x="7436" y="7499"/>
                    <a:pt x="7562" y="7478"/>
                    <a:pt x="7689" y="7457"/>
                  </a:cubicBezTo>
                  <a:cubicBezTo>
                    <a:pt x="7710" y="7457"/>
                    <a:pt x="7731" y="7436"/>
                    <a:pt x="7753" y="7436"/>
                  </a:cubicBezTo>
                  <a:cubicBezTo>
                    <a:pt x="7900" y="7415"/>
                    <a:pt x="8048" y="7373"/>
                    <a:pt x="8196" y="7352"/>
                  </a:cubicBezTo>
                  <a:cubicBezTo>
                    <a:pt x="8238" y="7330"/>
                    <a:pt x="8260" y="7330"/>
                    <a:pt x="8302" y="7309"/>
                  </a:cubicBezTo>
                  <a:cubicBezTo>
                    <a:pt x="8407" y="7288"/>
                    <a:pt x="8513" y="7246"/>
                    <a:pt x="8619" y="7204"/>
                  </a:cubicBezTo>
                  <a:cubicBezTo>
                    <a:pt x="8661" y="7204"/>
                    <a:pt x="8703" y="7183"/>
                    <a:pt x="8745" y="7161"/>
                  </a:cubicBezTo>
                  <a:cubicBezTo>
                    <a:pt x="8851" y="7119"/>
                    <a:pt x="8936" y="7077"/>
                    <a:pt x="9041" y="7035"/>
                  </a:cubicBezTo>
                  <a:cubicBezTo>
                    <a:pt x="9062" y="7035"/>
                    <a:pt x="9105" y="7014"/>
                    <a:pt x="9126" y="6992"/>
                  </a:cubicBezTo>
                  <a:cubicBezTo>
                    <a:pt x="9252" y="6950"/>
                    <a:pt x="9379" y="6887"/>
                    <a:pt x="9485" y="6802"/>
                  </a:cubicBezTo>
                  <a:cubicBezTo>
                    <a:pt x="9506" y="6802"/>
                    <a:pt x="9548" y="6781"/>
                    <a:pt x="9569" y="6760"/>
                  </a:cubicBezTo>
                  <a:cubicBezTo>
                    <a:pt x="9654" y="6697"/>
                    <a:pt x="9738" y="6655"/>
                    <a:pt x="9823" y="6591"/>
                  </a:cubicBezTo>
                  <a:cubicBezTo>
                    <a:pt x="9865" y="6570"/>
                    <a:pt x="9886" y="6549"/>
                    <a:pt x="9928" y="6507"/>
                  </a:cubicBezTo>
                  <a:cubicBezTo>
                    <a:pt x="9992" y="6464"/>
                    <a:pt x="10076" y="6401"/>
                    <a:pt x="10140" y="6338"/>
                  </a:cubicBezTo>
                  <a:cubicBezTo>
                    <a:pt x="10161" y="6295"/>
                    <a:pt x="10182" y="6274"/>
                    <a:pt x="10203" y="6253"/>
                  </a:cubicBezTo>
                  <a:cubicBezTo>
                    <a:pt x="10309" y="6169"/>
                    <a:pt x="10393" y="6084"/>
                    <a:pt x="10456" y="5979"/>
                  </a:cubicBezTo>
                  <a:cubicBezTo>
                    <a:pt x="10478" y="5979"/>
                    <a:pt x="10499" y="5957"/>
                    <a:pt x="10499" y="5936"/>
                  </a:cubicBezTo>
                  <a:cubicBezTo>
                    <a:pt x="10562" y="5852"/>
                    <a:pt x="10625" y="5767"/>
                    <a:pt x="10689" y="5683"/>
                  </a:cubicBezTo>
                  <a:cubicBezTo>
                    <a:pt x="10710" y="5641"/>
                    <a:pt x="10731" y="5619"/>
                    <a:pt x="10731" y="5577"/>
                  </a:cubicBezTo>
                  <a:cubicBezTo>
                    <a:pt x="10794" y="5514"/>
                    <a:pt x="10837" y="5429"/>
                    <a:pt x="10858" y="5345"/>
                  </a:cubicBezTo>
                  <a:cubicBezTo>
                    <a:pt x="10879" y="5303"/>
                    <a:pt x="10900" y="5281"/>
                    <a:pt x="10921" y="5239"/>
                  </a:cubicBezTo>
                  <a:cubicBezTo>
                    <a:pt x="10963" y="5134"/>
                    <a:pt x="11006" y="5007"/>
                    <a:pt x="11027" y="4901"/>
                  </a:cubicBezTo>
                  <a:lnTo>
                    <a:pt x="11555" y="2979"/>
                  </a:lnTo>
                  <a:lnTo>
                    <a:pt x="11555" y="2979"/>
                  </a:lnTo>
                  <a:cubicBezTo>
                    <a:pt x="11513" y="3106"/>
                    <a:pt x="11470" y="3211"/>
                    <a:pt x="11428" y="3338"/>
                  </a:cubicBezTo>
                  <a:cubicBezTo>
                    <a:pt x="11407" y="3359"/>
                    <a:pt x="11407" y="3401"/>
                    <a:pt x="11386" y="3444"/>
                  </a:cubicBezTo>
                  <a:cubicBezTo>
                    <a:pt x="11344" y="3507"/>
                    <a:pt x="11301" y="3592"/>
                    <a:pt x="11259" y="3676"/>
                  </a:cubicBezTo>
                  <a:cubicBezTo>
                    <a:pt x="11238" y="3697"/>
                    <a:pt x="11217" y="3739"/>
                    <a:pt x="11196" y="3782"/>
                  </a:cubicBezTo>
                  <a:cubicBezTo>
                    <a:pt x="11154" y="3866"/>
                    <a:pt x="11090" y="3951"/>
                    <a:pt x="11027" y="4035"/>
                  </a:cubicBezTo>
                  <a:cubicBezTo>
                    <a:pt x="11006" y="4035"/>
                    <a:pt x="11006" y="4056"/>
                    <a:pt x="10985" y="4077"/>
                  </a:cubicBezTo>
                  <a:cubicBezTo>
                    <a:pt x="10900" y="4162"/>
                    <a:pt x="10816" y="4267"/>
                    <a:pt x="10731" y="4352"/>
                  </a:cubicBezTo>
                  <a:cubicBezTo>
                    <a:pt x="10710" y="4373"/>
                    <a:pt x="10689" y="4394"/>
                    <a:pt x="10647" y="4415"/>
                  </a:cubicBezTo>
                  <a:cubicBezTo>
                    <a:pt x="10583" y="4479"/>
                    <a:pt x="10520" y="4542"/>
                    <a:pt x="10435" y="4605"/>
                  </a:cubicBezTo>
                  <a:cubicBezTo>
                    <a:pt x="10414" y="4627"/>
                    <a:pt x="10372" y="4648"/>
                    <a:pt x="10351" y="4690"/>
                  </a:cubicBezTo>
                  <a:cubicBezTo>
                    <a:pt x="10266" y="4732"/>
                    <a:pt x="10182" y="4796"/>
                    <a:pt x="10076" y="4859"/>
                  </a:cubicBezTo>
                  <a:cubicBezTo>
                    <a:pt x="10055" y="4880"/>
                    <a:pt x="10034" y="4880"/>
                    <a:pt x="10013" y="4901"/>
                  </a:cubicBezTo>
                  <a:cubicBezTo>
                    <a:pt x="9886" y="4965"/>
                    <a:pt x="9780" y="5028"/>
                    <a:pt x="9654" y="5091"/>
                  </a:cubicBezTo>
                  <a:cubicBezTo>
                    <a:pt x="9633" y="5112"/>
                    <a:pt x="9590" y="5112"/>
                    <a:pt x="9569" y="5134"/>
                  </a:cubicBezTo>
                  <a:cubicBezTo>
                    <a:pt x="9464" y="5176"/>
                    <a:pt x="9358" y="5218"/>
                    <a:pt x="9274" y="5260"/>
                  </a:cubicBezTo>
                  <a:cubicBezTo>
                    <a:pt x="9231" y="5281"/>
                    <a:pt x="9189" y="5281"/>
                    <a:pt x="9126" y="5303"/>
                  </a:cubicBezTo>
                  <a:cubicBezTo>
                    <a:pt x="9041" y="5345"/>
                    <a:pt x="8936" y="5366"/>
                    <a:pt x="8830" y="5408"/>
                  </a:cubicBezTo>
                  <a:cubicBezTo>
                    <a:pt x="8788" y="5408"/>
                    <a:pt x="8745" y="5429"/>
                    <a:pt x="8724" y="5429"/>
                  </a:cubicBezTo>
                  <a:cubicBezTo>
                    <a:pt x="8576" y="5472"/>
                    <a:pt x="8429" y="5514"/>
                    <a:pt x="8281" y="5535"/>
                  </a:cubicBezTo>
                  <a:lnTo>
                    <a:pt x="8196" y="5535"/>
                  </a:lnTo>
                  <a:cubicBezTo>
                    <a:pt x="8069" y="5556"/>
                    <a:pt x="7943" y="5577"/>
                    <a:pt x="7816" y="5598"/>
                  </a:cubicBezTo>
                  <a:cubicBezTo>
                    <a:pt x="7774" y="5598"/>
                    <a:pt x="7731" y="5598"/>
                    <a:pt x="7668" y="5619"/>
                  </a:cubicBezTo>
                  <a:cubicBezTo>
                    <a:pt x="7562" y="5619"/>
                    <a:pt x="7457" y="5619"/>
                    <a:pt x="7330" y="5641"/>
                  </a:cubicBezTo>
                  <a:lnTo>
                    <a:pt x="6823" y="5641"/>
                  </a:lnTo>
                  <a:cubicBezTo>
                    <a:pt x="6781" y="5641"/>
                    <a:pt x="6718" y="5641"/>
                    <a:pt x="6675" y="5619"/>
                  </a:cubicBezTo>
                  <a:cubicBezTo>
                    <a:pt x="6506" y="5619"/>
                    <a:pt x="6337" y="5598"/>
                    <a:pt x="6168" y="5577"/>
                  </a:cubicBezTo>
                  <a:cubicBezTo>
                    <a:pt x="5936" y="5556"/>
                    <a:pt x="5682" y="5514"/>
                    <a:pt x="5450" y="5450"/>
                  </a:cubicBezTo>
                  <a:cubicBezTo>
                    <a:pt x="5302" y="5429"/>
                    <a:pt x="5175" y="5408"/>
                    <a:pt x="5028" y="5366"/>
                  </a:cubicBezTo>
                  <a:cubicBezTo>
                    <a:pt x="4859" y="5324"/>
                    <a:pt x="4711" y="5260"/>
                    <a:pt x="4542" y="5218"/>
                  </a:cubicBezTo>
                  <a:cubicBezTo>
                    <a:pt x="4331" y="5134"/>
                    <a:pt x="4098" y="5049"/>
                    <a:pt x="3887" y="4965"/>
                  </a:cubicBezTo>
                  <a:cubicBezTo>
                    <a:pt x="3866" y="4943"/>
                    <a:pt x="3824" y="4922"/>
                    <a:pt x="3781" y="4901"/>
                  </a:cubicBezTo>
                  <a:cubicBezTo>
                    <a:pt x="3570" y="4796"/>
                    <a:pt x="3359" y="4690"/>
                    <a:pt x="3148" y="4563"/>
                  </a:cubicBezTo>
                  <a:cubicBezTo>
                    <a:pt x="3105" y="4542"/>
                    <a:pt x="3063" y="4521"/>
                    <a:pt x="3042" y="4500"/>
                  </a:cubicBezTo>
                  <a:cubicBezTo>
                    <a:pt x="2873" y="4415"/>
                    <a:pt x="2725" y="4310"/>
                    <a:pt x="2577" y="4204"/>
                  </a:cubicBezTo>
                  <a:cubicBezTo>
                    <a:pt x="2556" y="4204"/>
                    <a:pt x="2556" y="4183"/>
                    <a:pt x="2556" y="4183"/>
                  </a:cubicBezTo>
                  <a:cubicBezTo>
                    <a:pt x="2387" y="4077"/>
                    <a:pt x="2260" y="3951"/>
                    <a:pt x="2112" y="3824"/>
                  </a:cubicBezTo>
                  <a:cubicBezTo>
                    <a:pt x="2049" y="3782"/>
                    <a:pt x="2007" y="3739"/>
                    <a:pt x="1965" y="3676"/>
                  </a:cubicBezTo>
                  <a:cubicBezTo>
                    <a:pt x="1880" y="3613"/>
                    <a:pt x="1817" y="3549"/>
                    <a:pt x="1753" y="3486"/>
                  </a:cubicBezTo>
                  <a:cubicBezTo>
                    <a:pt x="1690" y="3423"/>
                    <a:pt x="1648" y="3380"/>
                    <a:pt x="1606" y="3317"/>
                  </a:cubicBezTo>
                  <a:cubicBezTo>
                    <a:pt x="1542" y="3254"/>
                    <a:pt x="1479" y="3190"/>
                    <a:pt x="1415" y="3106"/>
                  </a:cubicBezTo>
                  <a:cubicBezTo>
                    <a:pt x="1373" y="3063"/>
                    <a:pt x="1331" y="3000"/>
                    <a:pt x="1289" y="2937"/>
                  </a:cubicBezTo>
                  <a:cubicBezTo>
                    <a:pt x="1246" y="2873"/>
                    <a:pt x="1183" y="2789"/>
                    <a:pt x="1141" y="2725"/>
                  </a:cubicBezTo>
                  <a:cubicBezTo>
                    <a:pt x="1099" y="2662"/>
                    <a:pt x="1077" y="2599"/>
                    <a:pt x="1035" y="2556"/>
                  </a:cubicBezTo>
                  <a:cubicBezTo>
                    <a:pt x="993" y="2472"/>
                    <a:pt x="951" y="2409"/>
                    <a:pt x="908" y="2324"/>
                  </a:cubicBezTo>
                  <a:cubicBezTo>
                    <a:pt x="887" y="2261"/>
                    <a:pt x="866" y="2218"/>
                    <a:pt x="824" y="2155"/>
                  </a:cubicBezTo>
                  <a:cubicBezTo>
                    <a:pt x="782" y="2049"/>
                    <a:pt x="761" y="1965"/>
                    <a:pt x="718" y="1880"/>
                  </a:cubicBezTo>
                  <a:cubicBezTo>
                    <a:pt x="697" y="1817"/>
                    <a:pt x="676" y="1754"/>
                    <a:pt x="655" y="1711"/>
                  </a:cubicBezTo>
                  <a:cubicBezTo>
                    <a:pt x="634" y="1606"/>
                    <a:pt x="613" y="1500"/>
                    <a:pt x="592" y="1395"/>
                  </a:cubicBezTo>
                  <a:cubicBezTo>
                    <a:pt x="570" y="1352"/>
                    <a:pt x="570" y="1310"/>
                    <a:pt x="549" y="1247"/>
                  </a:cubicBezTo>
                  <a:cubicBezTo>
                    <a:pt x="549" y="1205"/>
                    <a:pt x="549" y="1183"/>
                    <a:pt x="528" y="1141"/>
                  </a:cubicBezTo>
                  <a:cubicBezTo>
                    <a:pt x="528" y="1057"/>
                    <a:pt x="528" y="951"/>
                    <a:pt x="507" y="867"/>
                  </a:cubicBezTo>
                  <a:cubicBezTo>
                    <a:pt x="507" y="824"/>
                    <a:pt x="507" y="782"/>
                    <a:pt x="507" y="740"/>
                  </a:cubicBezTo>
                  <a:cubicBezTo>
                    <a:pt x="507" y="655"/>
                    <a:pt x="528" y="550"/>
                    <a:pt x="528" y="465"/>
                  </a:cubicBezTo>
                  <a:cubicBezTo>
                    <a:pt x="528" y="423"/>
                    <a:pt x="528" y="402"/>
                    <a:pt x="528" y="381"/>
                  </a:cubicBezTo>
                  <a:cubicBezTo>
                    <a:pt x="541" y="302"/>
                    <a:pt x="554" y="224"/>
                    <a:pt x="572" y="146"/>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1"/>
            <p:cNvSpPr/>
            <p:nvPr/>
          </p:nvSpPr>
          <p:spPr>
            <a:xfrm>
              <a:off x="3546725" y="3474250"/>
              <a:ext cx="303150" cy="207675"/>
            </a:xfrm>
            <a:custGeom>
              <a:avLst/>
              <a:gdLst/>
              <a:ahLst/>
              <a:cxnLst/>
              <a:rect l="l" t="t" r="r" b="b"/>
              <a:pathLst>
                <a:path w="12126" h="8307" extrusionOk="0">
                  <a:moveTo>
                    <a:pt x="5093" y="0"/>
                  </a:moveTo>
                  <a:cubicBezTo>
                    <a:pt x="2889" y="0"/>
                    <a:pt x="1048" y="1018"/>
                    <a:pt x="592" y="2664"/>
                  </a:cubicBezTo>
                  <a:cubicBezTo>
                    <a:pt x="0" y="4798"/>
                    <a:pt x="1986" y="7206"/>
                    <a:pt x="5007" y="8030"/>
                  </a:cubicBezTo>
                  <a:cubicBezTo>
                    <a:pt x="5696" y="8218"/>
                    <a:pt x="6380" y="8307"/>
                    <a:pt x="7032" y="8307"/>
                  </a:cubicBezTo>
                  <a:cubicBezTo>
                    <a:pt x="9237" y="8307"/>
                    <a:pt x="11077" y="7289"/>
                    <a:pt x="11534" y="5643"/>
                  </a:cubicBezTo>
                  <a:cubicBezTo>
                    <a:pt x="12125" y="3509"/>
                    <a:pt x="10140" y="1101"/>
                    <a:pt x="7119" y="277"/>
                  </a:cubicBezTo>
                  <a:cubicBezTo>
                    <a:pt x="6430" y="89"/>
                    <a:pt x="5746" y="0"/>
                    <a:pt x="5093"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1"/>
            <p:cNvSpPr/>
            <p:nvPr/>
          </p:nvSpPr>
          <p:spPr>
            <a:xfrm>
              <a:off x="3585800" y="3509200"/>
              <a:ext cx="225000" cy="137775"/>
            </a:xfrm>
            <a:custGeom>
              <a:avLst/>
              <a:gdLst/>
              <a:ahLst/>
              <a:cxnLst/>
              <a:rect l="l" t="t" r="r" b="b"/>
              <a:pathLst>
                <a:path w="9000" h="5511" extrusionOk="0">
                  <a:moveTo>
                    <a:pt x="3518" y="1"/>
                  </a:moveTo>
                  <a:cubicBezTo>
                    <a:pt x="1953" y="1"/>
                    <a:pt x="642" y="620"/>
                    <a:pt x="360" y="1626"/>
                  </a:cubicBezTo>
                  <a:cubicBezTo>
                    <a:pt x="0" y="2977"/>
                    <a:pt x="1606" y="4689"/>
                    <a:pt x="3803" y="5280"/>
                  </a:cubicBezTo>
                  <a:cubicBezTo>
                    <a:pt x="4366" y="5437"/>
                    <a:pt x="4934" y="5511"/>
                    <a:pt x="5473" y="5511"/>
                  </a:cubicBezTo>
                  <a:cubicBezTo>
                    <a:pt x="7035" y="5511"/>
                    <a:pt x="8357" y="4891"/>
                    <a:pt x="8640" y="3886"/>
                  </a:cubicBezTo>
                  <a:cubicBezTo>
                    <a:pt x="8999" y="2534"/>
                    <a:pt x="7394" y="823"/>
                    <a:pt x="5197" y="231"/>
                  </a:cubicBezTo>
                  <a:cubicBezTo>
                    <a:pt x="4628" y="74"/>
                    <a:pt x="4058" y="1"/>
                    <a:pt x="3518"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1"/>
            <p:cNvSpPr/>
            <p:nvPr/>
          </p:nvSpPr>
          <p:spPr>
            <a:xfrm>
              <a:off x="3584750" y="3525550"/>
              <a:ext cx="222350" cy="122200"/>
            </a:xfrm>
            <a:custGeom>
              <a:avLst/>
              <a:gdLst/>
              <a:ahLst/>
              <a:cxnLst/>
              <a:rect l="l" t="t" r="r" b="b"/>
              <a:pathLst>
                <a:path w="8894" h="4888" extrusionOk="0">
                  <a:moveTo>
                    <a:pt x="3178" y="1"/>
                  </a:moveTo>
                  <a:cubicBezTo>
                    <a:pt x="1725" y="1"/>
                    <a:pt x="542" y="485"/>
                    <a:pt x="317" y="1310"/>
                  </a:cubicBezTo>
                  <a:cubicBezTo>
                    <a:pt x="0" y="2492"/>
                    <a:pt x="1648" y="4035"/>
                    <a:pt x="3845" y="4626"/>
                  </a:cubicBezTo>
                  <a:cubicBezTo>
                    <a:pt x="4484" y="4804"/>
                    <a:pt x="5126" y="4888"/>
                    <a:pt x="5722" y="4888"/>
                  </a:cubicBezTo>
                  <a:cubicBezTo>
                    <a:pt x="7172" y="4888"/>
                    <a:pt x="8352" y="4393"/>
                    <a:pt x="8576" y="3570"/>
                  </a:cubicBezTo>
                  <a:cubicBezTo>
                    <a:pt x="8893" y="2408"/>
                    <a:pt x="7246" y="845"/>
                    <a:pt x="5049" y="253"/>
                  </a:cubicBezTo>
                  <a:cubicBezTo>
                    <a:pt x="4411" y="82"/>
                    <a:pt x="3772" y="1"/>
                    <a:pt x="3178"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1"/>
            <p:cNvSpPr/>
            <p:nvPr/>
          </p:nvSpPr>
          <p:spPr>
            <a:xfrm>
              <a:off x="3915850" y="3710375"/>
              <a:ext cx="288900" cy="188550"/>
            </a:xfrm>
            <a:custGeom>
              <a:avLst/>
              <a:gdLst/>
              <a:ahLst/>
              <a:cxnLst/>
              <a:rect l="l" t="t" r="r" b="b"/>
              <a:pathLst>
                <a:path w="11556" h="7542" extrusionOk="0">
                  <a:moveTo>
                    <a:pt x="11556" y="2979"/>
                  </a:moveTo>
                  <a:lnTo>
                    <a:pt x="11509" y="3153"/>
                  </a:lnTo>
                  <a:lnTo>
                    <a:pt x="11509" y="3153"/>
                  </a:lnTo>
                  <a:cubicBezTo>
                    <a:pt x="11530" y="3098"/>
                    <a:pt x="11545" y="3041"/>
                    <a:pt x="11556" y="2979"/>
                  </a:cubicBezTo>
                  <a:close/>
                  <a:moveTo>
                    <a:pt x="613" y="0"/>
                  </a:moveTo>
                  <a:lnTo>
                    <a:pt x="106" y="1901"/>
                  </a:lnTo>
                  <a:cubicBezTo>
                    <a:pt x="85" y="1923"/>
                    <a:pt x="85" y="1944"/>
                    <a:pt x="85" y="1965"/>
                  </a:cubicBezTo>
                  <a:cubicBezTo>
                    <a:pt x="43" y="2070"/>
                    <a:pt x="43" y="2176"/>
                    <a:pt x="22" y="2282"/>
                  </a:cubicBezTo>
                  <a:cubicBezTo>
                    <a:pt x="22" y="2303"/>
                    <a:pt x="22" y="2324"/>
                    <a:pt x="22" y="2345"/>
                  </a:cubicBezTo>
                  <a:cubicBezTo>
                    <a:pt x="1" y="2408"/>
                    <a:pt x="1" y="2472"/>
                    <a:pt x="1" y="2535"/>
                  </a:cubicBezTo>
                  <a:cubicBezTo>
                    <a:pt x="1" y="2577"/>
                    <a:pt x="1" y="2599"/>
                    <a:pt x="1" y="2641"/>
                  </a:cubicBezTo>
                  <a:cubicBezTo>
                    <a:pt x="1" y="2683"/>
                    <a:pt x="1" y="2725"/>
                    <a:pt x="1" y="2767"/>
                  </a:cubicBezTo>
                  <a:cubicBezTo>
                    <a:pt x="1" y="2852"/>
                    <a:pt x="22" y="2958"/>
                    <a:pt x="22" y="3042"/>
                  </a:cubicBezTo>
                  <a:cubicBezTo>
                    <a:pt x="22" y="3063"/>
                    <a:pt x="22" y="3105"/>
                    <a:pt x="43" y="3148"/>
                  </a:cubicBezTo>
                  <a:cubicBezTo>
                    <a:pt x="43" y="3169"/>
                    <a:pt x="43" y="3169"/>
                    <a:pt x="43" y="3190"/>
                  </a:cubicBezTo>
                  <a:cubicBezTo>
                    <a:pt x="43" y="3232"/>
                    <a:pt x="64" y="3274"/>
                    <a:pt x="64" y="3296"/>
                  </a:cubicBezTo>
                  <a:cubicBezTo>
                    <a:pt x="85" y="3401"/>
                    <a:pt x="106" y="3507"/>
                    <a:pt x="149" y="3612"/>
                  </a:cubicBezTo>
                  <a:cubicBezTo>
                    <a:pt x="170" y="3655"/>
                    <a:pt x="191" y="3718"/>
                    <a:pt x="212" y="3781"/>
                  </a:cubicBezTo>
                  <a:cubicBezTo>
                    <a:pt x="233" y="3866"/>
                    <a:pt x="275" y="3950"/>
                    <a:pt x="318" y="4056"/>
                  </a:cubicBezTo>
                  <a:cubicBezTo>
                    <a:pt x="339" y="4077"/>
                    <a:pt x="339" y="4119"/>
                    <a:pt x="360" y="4141"/>
                  </a:cubicBezTo>
                  <a:cubicBezTo>
                    <a:pt x="360" y="4162"/>
                    <a:pt x="381" y="4204"/>
                    <a:pt x="402" y="4225"/>
                  </a:cubicBezTo>
                  <a:cubicBezTo>
                    <a:pt x="444" y="4310"/>
                    <a:pt x="487" y="4373"/>
                    <a:pt x="529" y="4436"/>
                  </a:cubicBezTo>
                  <a:cubicBezTo>
                    <a:pt x="550" y="4500"/>
                    <a:pt x="592" y="4563"/>
                    <a:pt x="635" y="4626"/>
                  </a:cubicBezTo>
                  <a:cubicBezTo>
                    <a:pt x="677" y="4690"/>
                    <a:pt x="719" y="4774"/>
                    <a:pt x="782" y="4838"/>
                  </a:cubicBezTo>
                  <a:cubicBezTo>
                    <a:pt x="825" y="4901"/>
                    <a:pt x="867" y="4964"/>
                    <a:pt x="909" y="5007"/>
                  </a:cubicBezTo>
                  <a:cubicBezTo>
                    <a:pt x="973" y="5091"/>
                    <a:pt x="1036" y="5155"/>
                    <a:pt x="1078" y="5218"/>
                  </a:cubicBezTo>
                  <a:cubicBezTo>
                    <a:pt x="1142" y="5281"/>
                    <a:pt x="1184" y="5324"/>
                    <a:pt x="1226" y="5387"/>
                  </a:cubicBezTo>
                  <a:cubicBezTo>
                    <a:pt x="1289" y="5450"/>
                    <a:pt x="1374" y="5514"/>
                    <a:pt x="1437" y="5577"/>
                  </a:cubicBezTo>
                  <a:cubicBezTo>
                    <a:pt x="1480" y="5619"/>
                    <a:pt x="1522" y="5661"/>
                    <a:pt x="1564" y="5704"/>
                  </a:cubicBezTo>
                  <a:cubicBezTo>
                    <a:pt x="1564" y="5704"/>
                    <a:pt x="1585" y="5725"/>
                    <a:pt x="1606" y="5725"/>
                  </a:cubicBezTo>
                  <a:cubicBezTo>
                    <a:pt x="1733" y="5852"/>
                    <a:pt x="1881" y="5978"/>
                    <a:pt x="2029" y="6084"/>
                  </a:cubicBezTo>
                  <a:cubicBezTo>
                    <a:pt x="2050" y="6084"/>
                    <a:pt x="2050" y="6084"/>
                    <a:pt x="2050" y="6105"/>
                  </a:cubicBezTo>
                  <a:cubicBezTo>
                    <a:pt x="2198" y="6211"/>
                    <a:pt x="2367" y="6316"/>
                    <a:pt x="2515" y="6401"/>
                  </a:cubicBezTo>
                  <a:cubicBezTo>
                    <a:pt x="2536" y="6422"/>
                    <a:pt x="2557" y="6422"/>
                    <a:pt x="2557" y="6443"/>
                  </a:cubicBezTo>
                  <a:cubicBezTo>
                    <a:pt x="2578" y="6443"/>
                    <a:pt x="2620" y="6464"/>
                    <a:pt x="2641" y="6464"/>
                  </a:cubicBezTo>
                  <a:cubicBezTo>
                    <a:pt x="2831" y="6591"/>
                    <a:pt x="3043" y="6697"/>
                    <a:pt x="3275" y="6802"/>
                  </a:cubicBezTo>
                  <a:cubicBezTo>
                    <a:pt x="3296" y="6823"/>
                    <a:pt x="3317" y="6823"/>
                    <a:pt x="3338" y="6844"/>
                  </a:cubicBezTo>
                  <a:cubicBezTo>
                    <a:pt x="3360" y="6844"/>
                    <a:pt x="3360" y="6844"/>
                    <a:pt x="3381" y="6866"/>
                  </a:cubicBezTo>
                  <a:cubicBezTo>
                    <a:pt x="3592" y="6950"/>
                    <a:pt x="3803" y="7035"/>
                    <a:pt x="4036" y="7119"/>
                  </a:cubicBezTo>
                  <a:cubicBezTo>
                    <a:pt x="4057" y="7119"/>
                    <a:pt x="4078" y="7119"/>
                    <a:pt x="4078" y="7140"/>
                  </a:cubicBezTo>
                  <a:cubicBezTo>
                    <a:pt x="4226" y="7182"/>
                    <a:pt x="4374" y="7225"/>
                    <a:pt x="4500" y="7267"/>
                  </a:cubicBezTo>
                  <a:cubicBezTo>
                    <a:pt x="4627" y="7288"/>
                    <a:pt x="4733" y="7309"/>
                    <a:pt x="4838" y="7351"/>
                  </a:cubicBezTo>
                  <a:lnTo>
                    <a:pt x="4923" y="7351"/>
                  </a:lnTo>
                  <a:cubicBezTo>
                    <a:pt x="5176" y="7415"/>
                    <a:pt x="5409" y="7457"/>
                    <a:pt x="5641" y="7478"/>
                  </a:cubicBezTo>
                  <a:lnTo>
                    <a:pt x="5662" y="7478"/>
                  </a:lnTo>
                  <a:cubicBezTo>
                    <a:pt x="5831" y="7499"/>
                    <a:pt x="6000" y="7520"/>
                    <a:pt x="6169" y="7520"/>
                  </a:cubicBezTo>
                  <a:cubicBezTo>
                    <a:pt x="6211" y="7520"/>
                    <a:pt x="6254" y="7520"/>
                    <a:pt x="6317" y="7542"/>
                  </a:cubicBezTo>
                  <a:lnTo>
                    <a:pt x="6824" y="7542"/>
                  </a:lnTo>
                  <a:cubicBezTo>
                    <a:pt x="6930" y="7520"/>
                    <a:pt x="7056" y="7520"/>
                    <a:pt x="7162" y="7520"/>
                  </a:cubicBezTo>
                  <a:cubicBezTo>
                    <a:pt x="7204" y="7499"/>
                    <a:pt x="7267" y="7499"/>
                    <a:pt x="7310" y="7499"/>
                  </a:cubicBezTo>
                  <a:cubicBezTo>
                    <a:pt x="7436" y="7478"/>
                    <a:pt x="7563" y="7457"/>
                    <a:pt x="7690" y="7436"/>
                  </a:cubicBezTo>
                  <a:lnTo>
                    <a:pt x="7774" y="7436"/>
                  </a:lnTo>
                  <a:cubicBezTo>
                    <a:pt x="7922" y="7394"/>
                    <a:pt x="8049" y="7373"/>
                    <a:pt x="8197" y="7330"/>
                  </a:cubicBezTo>
                  <a:cubicBezTo>
                    <a:pt x="8239" y="7330"/>
                    <a:pt x="8281" y="7309"/>
                    <a:pt x="8303" y="7309"/>
                  </a:cubicBezTo>
                  <a:cubicBezTo>
                    <a:pt x="8408" y="7267"/>
                    <a:pt x="8514" y="7246"/>
                    <a:pt x="8619" y="7204"/>
                  </a:cubicBezTo>
                  <a:cubicBezTo>
                    <a:pt x="8662" y="7182"/>
                    <a:pt x="8704" y="7182"/>
                    <a:pt x="8746" y="7161"/>
                  </a:cubicBezTo>
                  <a:cubicBezTo>
                    <a:pt x="8852" y="7119"/>
                    <a:pt x="8957" y="7077"/>
                    <a:pt x="9042" y="7035"/>
                  </a:cubicBezTo>
                  <a:cubicBezTo>
                    <a:pt x="9084" y="7013"/>
                    <a:pt x="9105" y="7013"/>
                    <a:pt x="9148" y="6992"/>
                  </a:cubicBezTo>
                  <a:cubicBezTo>
                    <a:pt x="9253" y="6929"/>
                    <a:pt x="9380" y="6866"/>
                    <a:pt x="9486" y="6802"/>
                  </a:cubicBezTo>
                  <a:cubicBezTo>
                    <a:pt x="9528" y="6781"/>
                    <a:pt x="9549" y="6760"/>
                    <a:pt x="9570" y="6760"/>
                  </a:cubicBezTo>
                  <a:cubicBezTo>
                    <a:pt x="9654" y="6697"/>
                    <a:pt x="9739" y="6633"/>
                    <a:pt x="9823" y="6570"/>
                  </a:cubicBezTo>
                  <a:cubicBezTo>
                    <a:pt x="9866" y="6549"/>
                    <a:pt x="9887" y="6528"/>
                    <a:pt x="9929" y="6506"/>
                  </a:cubicBezTo>
                  <a:cubicBezTo>
                    <a:pt x="9992" y="6443"/>
                    <a:pt x="10077" y="6380"/>
                    <a:pt x="10140" y="6316"/>
                  </a:cubicBezTo>
                  <a:cubicBezTo>
                    <a:pt x="10161" y="6295"/>
                    <a:pt x="10204" y="6274"/>
                    <a:pt x="10225" y="6253"/>
                  </a:cubicBezTo>
                  <a:cubicBezTo>
                    <a:pt x="10309" y="6168"/>
                    <a:pt x="10394" y="6063"/>
                    <a:pt x="10478" y="5978"/>
                  </a:cubicBezTo>
                  <a:cubicBezTo>
                    <a:pt x="10478" y="5957"/>
                    <a:pt x="10499" y="5936"/>
                    <a:pt x="10499" y="5936"/>
                  </a:cubicBezTo>
                  <a:cubicBezTo>
                    <a:pt x="10563" y="5852"/>
                    <a:pt x="10626" y="5767"/>
                    <a:pt x="10690" y="5683"/>
                  </a:cubicBezTo>
                  <a:cubicBezTo>
                    <a:pt x="10711" y="5640"/>
                    <a:pt x="10732" y="5598"/>
                    <a:pt x="10753" y="5577"/>
                  </a:cubicBezTo>
                  <a:cubicBezTo>
                    <a:pt x="10795" y="5492"/>
                    <a:pt x="10837" y="5408"/>
                    <a:pt x="10880" y="5345"/>
                  </a:cubicBezTo>
                  <a:cubicBezTo>
                    <a:pt x="10880" y="5302"/>
                    <a:pt x="10901" y="5260"/>
                    <a:pt x="10922" y="5239"/>
                  </a:cubicBezTo>
                  <a:cubicBezTo>
                    <a:pt x="10964" y="5112"/>
                    <a:pt x="11006" y="5007"/>
                    <a:pt x="11049" y="4880"/>
                  </a:cubicBezTo>
                  <a:lnTo>
                    <a:pt x="11509" y="3153"/>
                  </a:lnTo>
                  <a:lnTo>
                    <a:pt x="11509" y="3153"/>
                  </a:lnTo>
                  <a:cubicBezTo>
                    <a:pt x="11488" y="3209"/>
                    <a:pt x="11461" y="3263"/>
                    <a:pt x="11429" y="3317"/>
                  </a:cubicBezTo>
                  <a:cubicBezTo>
                    <a:pt x="11429" y="3359"/>
                    <a:pt x="11408" y="3401"/>
                    <a:pt x="11387" y="3422"/>
                  </a:cubicBezTo>
                  <a:cubicBezTo>
                    <a:pt x="11344" y="3507"/>
                    <a:pt x="11302" y="3591"/>
                    <a:pt x="11260" y="3655"/>
                  </a:cubicBezTo>
                  <a:cubicBezTo>
                    <a:pt x="11239" y="3697"/>
                    <a:pt x="11218" y="3739"/>
                    <a:pt x="11197" y="3760"/>
                  </a:cubicBezTo>
                  <a:cubicBezTo>
                    <a:pt x="11154" y="3845"/>
                    <a:pt x="11091" y="3929"/>
                    <a:pt x="11028" y="4014"/>
                  </a:cubicBezTo>
                  <a:cubicBezTo>
                    <a:pt x="11006" y="4035"/>
                    <a:pt x="11006" y="4056"/>
                    <a:pt x="10985" y="4056"/>
                  </a:cubicBezTo>
                  <a:cubicBezTo>
                    <a:pt x="10922" y="4162"/>
                    <a:pt x="10837" y="4246"/>
                    <a:pt x="10732" y="4352"/>
                  </a:cubicBezTo>
                  <a:cubicBezTo>
                    <a:pt x="10711" y="4373"/>
                    <a:pt x="10690" y="4394"/>
                    <a:pt x="10668" y="4415"/>
                  </a:cubicBezTo>
                  <a:cubicBezTo>
                    <a:pt x="10584" y="4479"/>
                    <a:pt x="10521" y="4542"/>
                    <a:pt x="10436" y="4605"/>
                  </a:cubicBezTo>
                  <a:cubicBezTo>
                    <a:pt x="10415" y="4626"/>
                    <a:pt x="10373" y="4648"/>
                    <a:pt x="10352" y="4669"/>
                  </a:cubicBezTo>
                  <a:cubicBezTo>
                    <a:pt x="10267" y="4732"/>
                    <a:pt x="10183" y="4795"/>
                    <a:pt x="10098" y="4838"/>
                  </a:cubicBezTo>
                  <a:cubicBezTo>
                    <a:pt x="10056" y="4859"/>
                    <a:pt x="10035" y="4880"/>
                    <a:pt x="10014" y="4901"/>
                  </a:cubicBezTo>
                  <a:cubicBezTo>
                    <a:pt x="9908" y="4964"/>
                    <a:pt x="9781" y="5028"/>
                    <a:pt x="9654" y="5091"/>
                  </a:cubicBezTo>
                  <a:cubicBezTo>
                    <a:pt x="9633" y="5091"/>
                    <a:pt x="9591" y="5112"/>
                    <a:pt x="9570" y="5133"/>
                  </a:cubicBezTo>
                  <a:cubicBezTo>
                    <a:pt x="9464" y="5176"/>
                    <a:pt x="9380" y="5218"/>
                    <a:pt x="9274" y="5260"/>
                  </a:cubicBezTo>
                  <a:cubicBezTo>
                    <a:pt x="9232" y="5260"/>
                    <a:pt x="9190" y="5281"/>
                    <a:pt x="9148" y="5302"/>
                  </a:cubicBezTo>
                  <a:cubicBezTo>
                    <a:pt x="9042" y="5324"/>
                    <a:pt x="8936" y="5366"/>
                    <a:pt x="8831" y="5387"/>
                  </a:cubicBezTo>
                  <a:cubicBezTo>
                    <a:pt x="8788" y="5408"/>
                    <a:pt x="8767" y="5408"/>
                    <a:pt x="8725" y="5429"/>
                  </a:cubicBezTo>
                  <a:cubicBezTo>
                    <a:pt x="8577" y="5471"/>
                    <a:pt x="8429" y="5492"/>
                    <a:pt x="8281" y="5514"/>
                  </a:cubicBezTo>
                  <a:cubicBezTo>
                    <a:pt x="8260" y="5535"/>
                    <a:pt x="8239" y="5535"/>
                    <a:pt x="8197" y="5535"/>
                  </a:cubicBezTo>
                  <a:cubicBezTo>
                    <a:pt x="8091" y="5556"/>
                    <a:pt x="7965" y="5577"/>
                    <a:pt x="7838" y="5598"/>
                  </a:cubicBezTo>
                  <a:lnTo>
                    <a:pt x="7690" y="5598"/>
                  </a:lnTo>
                  <a:cubicBezTo>
                    <a:pt x="7563" y="5619"/>
                    <a:pt x="7458" y="5619"/>
                    <a:pt x="7331" y="5619"/>
                  </a:cubicBezTo>
                  <a:lnTo>
                    <a:pt x="7204" y="5619"/>
                  </a:lnTo>
                  <a:cubicBezTo>
                    <a:pt x="7162" y="5626"/>
                    <a:pt x="7120" y="5629"/>
                    <a:pt x="7077" y="5629"/>
                  </a:cubicBezTo>
                  <a:cubicBezTo>
                    <a:pt x="6993" y="5629"/>
                    <a:pt x="6908" y="5619"/>
                    <a:pt x="6824" y="5619"/>
                  </a:cubicBezTo>
                  <a:lnTo>
                    <a:pt x="6676" y="5619"/>
                  </a:lnTo>
                  <a:cubicBezTo>
                    <a:pt x="6507" y="5619"/>
                    <a:pt x="6338" y="5598"/>
                    <a:pt x="6169" y="5577"/>
                  </a:cubicBezTo>
                  <a:cubicBezTo>
                    <a:pt x="5937" y="5556"/>
                    <a:pt x="5683" y="5514"/>
                    <a:pt x="5451" y="5450"/>
                  </a:cubicBezTo>
                  <a:cubicBezTo>
                    <a:pt x="5303" y="5429"/>
                    <a:pt x="5176" y="5387"/>
                    <a:pt x="5028" y="5345"/>
                  </a:cubicBezTo>
                  <a:cubicBezTo>
                    <a:pt x="4859" y="5302"/>
                    <a:pt x="4711" y="5260"/>
                    <a:pt x="4564" y="5197"/>
                  </a:cubicBezTo>
                  <a:cubicBezTo>
                    <a:pt x="4331" y="5133"/>
                    <a:pt x="4120" y="5049"/>
                    <a:pt x="3909" y="4943"/>
                  </a:cubicBezTo>
                  <a:cubicBezTo>
                    <a:pt x="3867" y="4922"/>
                    <a:pt x="3824" y="4922"/>
                    <a:pt x="3782" y="4901"/>
                  </a:cubicBezTo>
                  <a:cubicBezTo>
                    <a:pt x="3571" y="4795"/>
                    <a:pt x="3360" y="4690"/>
                    <a:pt x="3148" y="4563"/>
                  </a:cubicBezTo>
                  <a:cubicBezTo>
                    <a:pt x="3127" y="4542"/>
                    <a:pt x="3085" y="4521"/>
                    <a:pt x="3043" y="4500"/>
                  </a:cubicBezTo>
                  <a:cubicBezTo>
                    <a:pt x="2874" y="4394"/>
                    <a:pt x="2726" y="4288"/>
                    <a:pt x="2578" y="4183"/>
                  </a:cubicBezTo>
                  <a:lnTo>
                    <a:pt x="2557" y="4183"/>
                  </a:lnTo>
                  <a:cubicBezTo>
                    <a:pt x="2409" y="4056"/>
                    <a:pt x="2261" y="3950"/>
                    <a:pt x="2113" y="3824"/>
                  </a:cubicBezTo>
                  <a:cubicBezTo>
                    <a:pt x="2071" y="3781"/>
                    <a:pt x="2008" y="3718"/>
                    <a:pt x="1965" y="3676"/>
                  </a:cubicBezTo>
                  <a:cubicBezTo>
                    <a:pt x="1881" y="3612"/>
                    <a:pt x="1818" y="3549"/>
                    <a:pt x="1754" y="3465"/>
                  </a:cubicBezTo>
                  <a:cubicBezTo>
                    <a:pt x="1691" y="3422"/>
                    <a:pt x="1649" y="3359"/>
                    <a:pt x="1606" y="3317"/>
                  </a:cubicBezTo>
                  <a:cubicBezTo>
                    <a:pt x="1543" y="3232"/>
                    <a:pt x="1480" y="3169"/>
                    <a:pt x="1437" y="3105"/>
                  </a:cubicBezTo>
                  <a:cubicBezTo>
                    <a:pt x="1374" y="3042"/>
                    <a:pt x="1332" y="3000"/>
                    <a:pt x="1289" y="2936"/>
                  </a:cubicBezTo>
                  <a:cubicBezTo>
                    <a:pt x="1247" y="2852"/>
                    <a:pt x="1205" y="2789"/>
                    <a:pt x="1142" y="2725"/>
                  </a:cubicBezTo>
                  <a:cubicBezTo>
                    <a:pt x="1120" y="2662"/>
                    <a:pt x="1078" y="2599"/>
                    <a:pt x="1036" y="2535"/>
                  </a:cubicBezTo>
                  <a:cubicBezTo>
                    <a:pt x="994" y="2472"/>
                    <a:pt x="951" y="2387"/>
                    <a:pt x="909" y="2324"/>
                  </a:cubicBezTo>
                  <a:cubicBezTo>
                    <a:pt x="888" y="2261"/>
                    <a:pt x="867" y="2197"/>
                    <a:pt x="846" y="2155"/>
                  </a:cubicBezTo>
                  <a:cubicBezTo>
                    <a:pt x="804" y="2049"/>
                    <a:pt x="761" y="1965"/>
                    <a:pt x="719" y="1859"/>
                  </a:cubicBezTo>
                  <a:cubicBezTo>
                    <a:pt x="698" y="1817"/>
                    <a:pt x="677" y="1754"/>
                    <a:pt x="656" y="1690"/>
                  </a:cubicBezTo>
                  <a:cubicBezTo>
                    <a:pt x="635" y="1606"/>
                    <a:pt x="613" y="1500"/>
                    <a:pt x="592" y="1394"/>
                  </a:cubicBezTo>
                  <a:cubicBezTo>
                    <a:pt x="571" y="1352"/>
                    <a:pt x="571" y="1289"/>
                    <a:pt x="550" y="1247"/>
                  </a:cubicBezTo>
                  <a:cubicBezTo>
                    <a:pt x="550" y="1204"/>
                    <a:pt x="550" y="1162"/>
                    <a:pt x="550" y="1120"/>
                  </a:cubicBezTo>
                  <a:cubicBezTo>
                    <a:pt x="529" y="1035"/>
                    <a:pt x="529" y="951"/>
                    <a:pt x="529" y="866"/>
                  </a:cubicBezTo>
                  <a:cubicBezTo>
                    <a:pt x="529" y="824"/>
                    <a:pt x="529" y="782"/>
                    <a:pt x="529" y="740"/>
                  </a:cubicBezTo>
                  <a:cubicBezTo>
                    <a:pt x="529" y="634"/>
                    <a:pt x="529" y="549"/>
                    <a:pt x="529" y="444"/>
                  </a:cubicBezTo>
                  <a:cubicBezTo>
                    <a:pt x="529" y="423"/>
                    <a:pt x="529" y="402"/>
                    <a:pt x="550" y="380"/>
                  </a:cubicBezTo>
                  <a:cubicBezTo>
                    <a:pt x="550" y="254"/>
                    <a:pt x="592" y="127"/>
                    <a:pt x="613"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1"/>
            <p:cNvSpPr/>
            <p:nvPr/>
          </p:nvSpPr>
          <p:spPr>
            <a:xfrm>
              <a:off x="3916925" y="3643700"/>
              <a:ext cx="302625" cy="207300"/>
            </a:xfrm>
            <a:custGeom>
              <a:avLst/>
              <a:gdLst/>
              <a:ahLst/>
              <a:cxnLst/>
              <a:rect l="l" t="t" r="r" b="b"/>
              <a:pathLst>
                <a:path w="12105" h="8292" extrusionOk="0">
                  <a:moveTo>
                    <a:pt x="5056" y="1"/>
                  </a:moveTo>
                  <a:cubicBezTo>
                    <a:pt x="2858" y="1"/>
                    <a:pt x="1026" y="1008"/>
                    <a:pt x="570" y="2667"/>
                  </a:cubicBezTo>
                  <a:cubicBezTo>
                    <a:pt x="0" y="4801"/>
                    <a:pt x="1965" y="7188"/>
                    <a:pt x="4985" y="8012"/>
                  </a:cubicBezTo>
                  <a:cubicBezTo>
                    <a:pt x="5681" y="8201"/>
                    <a:pt x="6373" y="8291"/>
                    <a:pt x="7032" y="8291"/>
                  </a:cubicBezTo>
                  <a:cubicBezTo>
                    <a:pt x="9234" y="8291"/>
                    <a:pt x="11074" y="7288"/>
                    <a:pt x="11513" y="5646"/>
                  </a:cubicBezTo>
                  <a:cubicBezTo>
                    <a:pt x="12104" y="3512"/>
                    <a:pt x="10118" y="1104"/>
                    <a:pt x="7098" y="280"/>
                  </a:cubicBezTo>
                  <a:cubicBezTo>
                    <a:pt x="6403" y="91"/>
                    <a:pt x="5713" y="1"/>
                    <a:pt x="5056"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1"/>
            <p:cNvSpPr/>
            <p:nvPr/>
          </p:nvSpPr>
          <p:spPr>
            <a:xfrm>
              <a:off x="3955475" y="3678500"/>
              <a:ext cx="224975" cy="137700"/>
            </a:xfrm>
            <a:custGeom>
              <a:avLst/>
              <a:gdLst/>
              <a:ahLst/>
              <a:cxnLst/>
              <a:rect l="l" t="t" r="r" b="b"/>
              <a:pathLst>
                <a:path w="8999" h="5508" extrusionOk="0">
                  <a:moveTo>
                    <a:pt x="3560" y="1"/>
                  </a:moveTo>
                  <a:cubicBezTo>
                    <a:pt x="1984" y="1"/>
                    <a:pt x="649" y="622"/>
                    <a:pt x="380" y="1634"/>
                  </a:cubicBezTo>
                  <a:cubicBezTo>
                    <a:pt x="0" y="2986"/>
                    <a:pt x="1606" y="4697"/>
                    <a:pt x="3802" y="5289"/>
                  </a:cubicBezTo>
                  <a:cubicBezTo>
                    <a:pt x="4361" y="5438"/>
                    <a:pt x="4921" y="5508"/>
                    <a:pt x="5452" y="5508"/>
                  </a:cubicBezTo>
                  <a:cubicBezTo>
                    <a:pt x="7030" y="5508"/>
                    <a:pt x="8355" y="4890"/>
                    <a:pt x="8640" y="3895"/>
                  </a:cubicBezTo>
                  <a:cubicBezTo>
                    <a:pt x="8999" y="2543"/>
                    <a:pt x="7394" y="832"/>
                    <a:pt x="5197" y="219"/>
                  </a:cubicBezTo>
                  <a:cubicBezTo>
                    <a:pt x="4645" y="70"/>
                    <a:pt x="4089" y="1"/>
                    <a:pt x="3560"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1"/>
            <p:cNvSpPr/>
            <p:nvPr/>
          </p:nvSpPr>
          <p:spPr>
            <a:xfrm>
              <a:off x="3954400" y="3694850"/>
              <a:ext cx="222375" cy="122200"/>
            </a:xfrm>
            <a:custGeom>
              <a:avLst/>
              <a:gdLst/>
              <a:ahLst/>
              <a:cxnLst/>
              <a:rect l="l" t="t" r="r" b="b"/>
              <a:pathLst>
                <a:path w="8895" h="4888" extrusionOk="0">
                  <a:moveTo>
                    <a:pt x="3173" y="0"/>
                  </a:moveTo>
                  <a:cubicBezTo>
                    <a:pt x="1722" y="0"/>
                    <a:pt x="542" y="495"/>
                    <a:pt x="318" y="1318"/>
                  </a:cubicBezTo>
                  <a:cubicBezTo>
                    <a:pt x="1" y="2480"/>
                    <a:pt x="1649" y="4043"/>
                    <a:pt x="3845" y="4635"/>
                  </a:cubicBezTo>
                  <a:cubicBezTo>
                    <a:pt x="4489" y="4806"/>
                    <a:pt x="5131" y="4887"/>
                    <a:pt x="5726" y="4887"/>
                  </a:cubicBezTo>
                  <a:cubicBezTo>
                    <a:pt x="7180" y="4887"/>
                    <a:pt x="8352" y="4403"/>
                    <a:pt x="8577" y="3579"/>
                  </a:cubicBezTo>
                  <a:cubicBezTo>
                    <a:pt x="8894" y="2417"/>
                    <a:pt x="7246" y="854"/>
                    <a:pt x="5050" y="262"/>
                  </a:cubicBezTo>
                  <a:cubicBezTo>
                    <a:pt x="4410" y="84"/>
                    <a:pt x="3768" y="0"/>
                    <a:pt x="3173"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1"/>
            <p:cNvSpPr/>
            <p:nvPr/>
          </p:nvSpPr>
          <p:spPr>
            <a:xfrm>
              <a:off x="3782775" y="3545075"/>
              <a:ext cx="289425" cy="189075"/>
            </a:xfrm>
            <a:custGeom>
              <a:avLst/>
              <a:gdLst/>
              <a:ahLst/>
              <a:cxnLst/>
              <a:rect l="l" t="t" r="r" b="b"/>
              <a:pathLst>
                <a:path w="11577" h="7563" extrusionOk="0">
                  <a:moveTo>
                    <a:pt x="634" y="0"/>
                  </a:moveTo>
                  <a:cubicBezTo>
                    <a:pt x="621" y="41"/>
                    <a:pt x="610" y="83"/>
                    <a:pt x="600" y="126"/>
                  </a:cubicBezTo>
                  <a:lnTo>
                    <a:pt x="600" y="126"/>
                  </a:lnTo>
                  <a:lnTo>
                    <a:pt x="634" y="0"/>
                  </a:lnTo>
                  <a:close/>
                  <a:moveTo>
                    <a:pt x="600" y="126"/>
                  </a:moveTo>
                  <a:lnTo>
                    <a:pt x="106" y="1923"/>
                  </a:lnTo>
                  <a:cubicBezTo>
                    <a:pt x="106" y="1944"/>
                    <a:pt x="85" y="1965"/>
                    <a:pt x="85" y="1986"/>
                  </a:cubicBezTo>
                  <a:cubicBezTo>
                    <a:pt x="64" y="2092"/>
                    <a:pt x="43" y="2197"/>
                    <a:pt x="22" y="2303"/>
                  </a:cubicBezTo>
                  <a:cubicBezTo>
                    <a:pt x="22" y="2324"/>
                    <a:pt x="22" y="2345"/>
                    <a:pt x="22" y="2366"/>
                  </a:cubicBezTo>
                  <a:cubicBezTo>
                    <a:pt x="22" y="2430"/>
                    <a:pt x="1" y="2493"/>
                    <a:pt x="1" y="2556"/>
                  </a:cubicBezTo>
                  <a:cubicBezTo>
                    <a:pt x="1" y="2599"/>
                    <a:pt x="1" y="2620"/>
                    <a:pt x="1" y="2662"/>
                  </a:cubicBezTo>
                  <a:cubicBezTo>
                    <a:pt x="1" y="2704"/>
                    <a:pt x="1" y="2747"/>
                    <a:pt x="1" y="2789"/>
                  </a:cubicBezTo>
                  <a:cubicBezTo>
                    <a:pt x="22" y="2873"/>
                    <a:pt x="22" y="2958"/>
                    <a:pt x="43" y="3063"/>
                  </a:cubicBezTo>
                  <a:cubicBezTo>
                    <a:pt x="43" y="3085"/>
                    <a:pt x="43" y="3127"/>
                    <a:pt x="43" y="3169"/>
                  </a:cubicBezTo>
                  <a:cubicBezTo>
                    <a:pt x="43" y="3190"/>
                    <a:pt x="43" y="3190"/>
                    <a:pt x="43" y="3211"/>
                  </a:cubicBezTo>
                  <a:cubicBezTo>
                    <a:pt x="64" y="3254"/>
                    <a:pt x="64" y="3275"/>
                    <a:pt x="85" y="3317"/>
                  </a:cubicBezTo>
                  <a:cubicBezTo>
                    <a:pt x="106" y="3423"/>
                    <a:pt x="127" y="3528"/>
                    <a:pt x="148" y="3634"/>
                  </a:cubicBezTo>
                  <a:cubicBezTo>
                    <a:pt x="170" y="3676"/>
                    <a:pt x="191" y="3739"/>
                    <a:pt x="212" y="3782"/>
                  </a:cubicBezTo>
                  <a:cubicBezTo>
                    <a:pt x="254" y="3887"/>
                    <a:pt x="275" y="3972"/>
                    <a:pt x="317" y="4077"/>
                  </a:cubicBezTo>
                  <a:cubicBezTo>
                    <a:pt x="339" y="4098"/>
                    <a:pt x="339" y="4141"/>
                    <a:pt x="360" y="4162"/>
                  </a:cubicBezTo>
                  <a:cubicBezTo>
                    <a:pt x="381" y="4183"/>
                    <a:pt x="402" y="4225"/>
                    <a:pt x="402" y="4246"/>
                  </a:cubicBezTo>
                  <a:cubicBezTo>
                    <a:pt x="444" y="4310"/>
                    <a:pt x="486" y="4394"/>
                    <a:pt x="529" y="4458"/>
                  </a:cubicBezTo>
                  <a:cubicBezTo>
                    <a:pt x="571" y="4521"/>
                    <a:pt x="592" y="4584"/>
                    <a:pt x="634" y="4648"/>
                  </a:cubicBezTo>
                  <a:cubicBezTo>
                    <a:pt x="677" y="4711"/>
                    <a:pt x="740" y="4796"/>
                    <a:pt x="782" y="4859"/>
                  </a:cubicBezTo>
                  <a:cubicBezTo>
                    <a:pt x="824" y="4922"/>
                    <a:pt x="867" y="4965"/>
                    <a:pt x="909" y="5028"/>
                  </a:cubicBezTo>
                  <a:cubicBezTo>
                    <a:pt x="972" y="5091"/>
                    <a:pt x="1036" y="5176"/>
                    <a:pt x="1099" y="5239"/>
                  </a:cubicBezTo>
                  <a:cubicBezTo>
                    <a:pt x="1141" y="5303"/>
                    <a:pt x="1184" y="5345"/>
                    <a:pt x="1247" y="5408"/>
                  </a:cubicBezTo>
                  <a:cubicBezTo>
                    <a:pt x="1310" y="5472"/>
                    <a:pt x="1374" y="5535"/>
                    <a:pt x="1458" y="5598"/>
                  </a:cubicBezTo>
                  <a:cubicBezTo>
                    <a:pt x="1500" y="5641"/>
                    <a:pt x="1522" y="5683"/>
                    <a:pt x="1564" y="5725"/>
                  </a:cubicBezTo>
                  <a:cubicBezTo>
                    <a:pt x="1585" y="5725"/>
                    <a:pt x="1606" y="5746"/>
                    <a:pt x="1606" y="5746"/>
                  </a:cubicBezTo>
                  <a:cubicBezTo>
                    <a:pt x="1754" y="5873"/>
                    <a:pt x="1881" y="6000"/>
                    <a:pt x="2050" y="6105"/>
                  </a:cubicBezTo>
                  <a:cubicBezTo>
                    <a:pt x="2050" y="6105"/>
                    <a:pt x="2071" y="6105"/>
                    <a:pt x="2071" y="6126"/>
                  </a:cubicBezTo>
                  <a:cubicBezTo>
                    <a:pt x="2219" y="6232"/>
                    <a:pt x="2367" y="6338"/>
                    <a:pt x="2535" y="6422"/>
                  </a:cubicBezTo>
                  <a:cubicBezTo>
                    <a:pt x="2535" y="6443"/>
                    <a:pt x="2557" y="6443"/>
                    <a:pt x="2578" y="6443"/>
                  </a:cubicBezTo>
                  <a:cubicBezTo>
                    <a:pt x="2599" y="6464"/>
                    <a:pt x="2620" y="6486"/>
                    <a:pt x="2641" y="6486"/>
                  </a:cubicBezTo>
                  <a:cubicBezTo>
                    <a:pt x="2852" y="6612"/>
                    <a:pt x="3064" y="6718"/>
                    <a:pt x="3275" y="6823"/>
                  </a:cubicBezTo>
                  <a:cubicBezTo>
                    <a:pt x="3296" y="6845"/>
                    <a:pt x="3338" y="6845"/>
                    <a:pt x="3359" y="6866"/>
                  </a:cubicBezTo>
                  <a:lnTo>
                    <a:pt x="3380" y="6866"/>
                  </a:lnTo>
                  <a:cubicBezTo>
                    <a:pt x="3592" y="6971"/>
                    <a:pt x="3824" y="7056"/>
                    <a:pt x="4056" y="7140"/>
                  </a:cubicBezTo>
                  <a:lnTo>
                    <a:pt x="4099" y="7140"/>
                  </a:lnTo>
                  <a:cubicBezTo>
                    <a:pt x="4225" y="7204"/>
                    <a:pt x="4373" y="7246"/>
                    <a:pt x="4521" y="7288"/>
                  </a:cubicBezTo>
                  <a:cubicBezTo>
                    <a:pt x="4627" y="7309"/>
                    <a:pt x="4754" y="7330"/>
                    <a:pt x="4859" y="7373"/>
                  </a:cubicBezTo>
                  <a:lnTo>
                    <a:pt x="4944" y="7373"/>
                  </a:lnTo>
                  <a:cubicBezTo>
                    <a:pt x="5176" y="7436"/>
                    <a:pt x="5429" y="7478"/>
                    <a:pt x="5662" y="7499"/>
                  </a:cubicBezTo>
                  <a:cubicBezTo>
                    <a:pt x="5831" y="7521"/>
                    <a:pt x="6000" y="7542"/>
                    <a:pt x="6169" y="7542"/>
                  </a:cubicBezTo>
                  <a:lnTo>
                    <a:pt x="6317" y="7542"/>
                  </a:lnTo>
                  <a:cubicBezTo>
                    <a:pt x="6422" y="7563"/>
                    <a:pt x="6507" y="7563"/>
                    <a:pt x="6612" y="7563"/>
                  </a:cubicBezTo>
                  <a:lnTo>
                    <a:pt x="6676" y="7563"/>
                  </a:lnTo>
                  <a:cubicBezTo>
                    <a:pt x="6739" y="7563"/>
                    <a:pt x="6781" y="7542"/>
                    <a:pt x="6824" y="7542"/>
                  </a:cubicBezTo>
                  <a:cubicBezTo>
                    <a:pt x="6950" y="7542"/>
                    <a:pt x="7056" y="7542"/>
                    <a:pt x="7162" y="7521"/>
                  </a:cubicBezTo>
                  <a:lnTo>
                    <a:pt x="7310" y="7521"/>
                  </a:lnTo>
                  <a:cubicBezTo>
                    <a:pt x="7436" y="7499"/>
                    <a:pt x="7563" y="7478"/>
                    <a:pt x="7690" y="7457"/>
                  </a:cubicBezTo>
                  <a:lnTo>
                    <a:pt x="7774" y="7457"/>
                  </a:lnTo>
                  <a:cubicBezTo>
                    <a:pt x="7922" y="7415"/>
                    <a:pt x="8070" y="7394"/>
                    <a:pt x="8218" y="7352"/>
                  </a:cubicBezTo>
                  <a:cubicBezTo>
                    <a:pt x="8239" y="7352"/>
                    <a:pt x="8281" y="7330"/>
                    <a:pt x="8323" y="7309"/>
                  </a:cubicBezTo>
                  <a:cubicBezTo>
                    <a:pt x="8429" y="7288"/>
                    <a:pt x="8535" y="7267"/>
                    <a:pt x="8640" y="7225"/>
                  </a:cubicBezTo>
                  <a:cubicBezTo>
                    <a:pt x="8683" y="7204"/>
                    <a:pt x="8725" y="7183"/>
                    <a:pt x="8767" y="7183"/>
                  </a:cubicBezTo>
                  <a:cubicBezTo>
                    <a:pt x="8852" y="7140"/>
                    <a:pt x="8957" y="7098"/>
                    <a:pt x="9063" y="7056"/>
                  </a:cubicBezTo>
                  <a:cubicBezTo>
                    <a:pt x="9084" y="7035"/>
                    <a:pt x="9126" y="7035"/>
                    <a:pt x="9147" y="7014"/>
                  </a:cubicBezTo>
                  <a:cubicBezTo>
                    <a:pt x="9274" y="6950"/>
                    <a:pt x="9401" y="6887"/>
                    <a:pt x="9506" y="6823"/>
                  </a:cubicBezTo>
                  <a:cubicBezTo>
                    <a:pt x="9528" y="6802"/>
                    <a:pt x="9549" y="6781"/>
                    <a:pt x="9591" y="6781"/>
                  </a:cubicBezTo>
                  <a:cubicBezTo>
                    <a:pt x="9675" y="6718"/>
                    <a:pt x="9760" y="6655"/>
                    <a:pt x="9844" y="6591"/>
                  </a:cubicBezTo>
                  <a:cubicBezTo>
                    <a:pt x="9866" y="6570"/>
                    <a:pt x="9908" y="6549"/>
                    <a:pt x="9929" y="6528"/>
                  </a:cubicBezTo>
                  <a:cubicBezTo>
                    <a:pt x="10013" y="6464"/>
                    <a:pt x="10077" y="6401"/>
                    <a:pt x="10161" y="6338"/>
                  </a:cubicBezTo>
                  <a:cubicBezTo>
                    <a:pt x="10182" y="6317"/>
                    <a:pt x="10203" y="6295"/>
                    <a:pt x="10225" y="6274"/>
                  </a:cubicBezTo>
                  <a:cubicBezTo>
                    <a:pt x="10309" y="6190"/>
                    <a:pt x="10394" y="6084"/>
                    <a:pt x="10478" y="6000"/>
                  </a:cubicBezTo>
                  <a:cubicBezTo>
                    <a:pt x="10499" y="5979"/>
                    <a:pt x="10499" y="5957"/>
                    <a:pt x="10520" y="5957"/>
                  </a:cubicBezTo>
                  <a:cubicBezTo>
                    <a:pt x="10584" y="5873"/>
                    <a:pt x="10647" y="5788"/>
                    <a:pt x="10689" y="5683"/>
                  </a:cubicBezTo>
                  <a:cubicBezTo>
                    <a:pt x="10710" y="5662"/>
                    <a:pt x="10732" y="5619"/>
                    <a:pt x="10753" y="5598"/>
                  </a:cubicBezTo>
                  <a:cubicBezTo>
                    <a:pt x="10795" y="5514"/>
                    <a:pt x="10837" y="5429"/>
                    <a:pt x="10879" y="5345"/>
                  </a:cubicBezTo>
                  <a:cubicBezTo>
                    <a:pt x="10901" y="5324"/>
                    <a:pt x="10922" y="5281"/>
                    <a:pt x="10922" y="5260"/>
                  </a:cubicBezTo>
                  <a:cubicBezTo>
                    <a:pt x="10964" y="5134"/>
                    <a:pt x="11006" y="5028"/>
                    <a:pt x="11048" y="4901"/>
                  </a:cubicBezTo>
                  <a:lnTo>
                    <a:pt x="11577" y="3000"/>
                  </a:lnTo>
                  <a:lnTo>
                    <a:pt x="11577" y="3000"/>
                  </a:lnTo>
                  <a:cubicBezTo>
                    <a:pt x="11534" y="3106"/>
                    <a:pt x="11492" y="3232"/>
                    <a:pt x="11450" y="3338"/>
                  </a:cubicBezTo>
                  <a:cubicBezTo>
                    <a:pt x="11429" y="3380"/>
                    <a:pt x="11408" y="3423"/>
                    <a:pt x="11408" y="3444"/>
                  </a:cubicBezTo>
                  <a:cubicBezTo>
                    <a:pt x="11365" y="3528"/>
                    <a:pt x="11323" y="3613"/>
                    <a:pt x="11281" y="3676"/>
                  </a:cubicBezTo>
                  <a:cubicBezTo>
                    <a:pt x="11260" y="3718"/>
                    <a:pt x="11239" y="3761"/>
                    <a:pt x="11217" y="3782"/>
                  </a:cubicBezTo>
                  <a:cubicBezTo>
                    <a:pt x="11154" y="3866"/>
                    <a:pt x="11091" y="3951"/>
                    <a:pt x="11027" y="4035"/>
                  </a:cubicBezTo>
                  <a:cubicBezTo>
                    <a:pt x="11027" y="4056"/>
                    <a:pt x="11006" y="4077"/>
                    <a:pt x="11006" y="4077"/>
                  </a:cubicBezTo>
                  <a:cubicBezTo>
                    <a:pt x="10922" y="4183"/>
                    <a:pt x="10837" y="4267"/>
                    <a:pt x="10753" y="4352"/>
                  </a:cubicBezTo>
                  <a:cubicBezTo>
                    <a:pt x="10732" y="4394"/>
                    <a:pt x="10689" y="4415"/>
                    <a:pt x="10668" y="4436"/>
                  </a:cubicBezTo>
                  <a:cubicBezTo>
                    <a:pt x="10605" y="4500"/>
                    <a:pt x="10520" y="4563"/>
                    <a:pt x="10457" y="4627"/>
                  </a:cubicBezTo>
                  <a:cubicBezTo>
                    <a:pt x="10415" y="4648"/>
                    <a:pt x="10394" y="4669"/>
                    <a:pt x="10351" y="4690"/>
                  </a:cubicBezTo>
                  <a:cubicBezTo>
                    <a:pt x="10267" y="4753"/>
                    <a:pt x="10182" y="4817"/>
                    <a:pt x="10098" y="4859"/>
                  </a:cubicBezTo>
                  <a:cubicBezTo>
                    <a:pt x="10077" y="4880"/>
                    <a:pt x="10056" y="4901"/>
                    <a:pt x="10034" y="4922"/>
                  </a:cubicBezTo>
                  <a:cubicBezTo>
                    <a:pt x="9908" y="4986"/>
                    <a:pt x="9802" y="5049"/>
                    <a:pt x="9675" y="5112"/>
                  </a:cubicBezTo>
                  <a:cubicBezTo>
                    <a:pt x="9633" y="5112"/>
                    <a:pt x="9612" y="5134"/>
                    <a:pt x="9570" y="5155"/>
                  </a:cubicBezTo>
                  <a:cubicBezTo>
                    <a:pt x="9485" y="5197"/>
                    <a:pt x="9380" y="5239"/>
                    <a:pt x="9274" y="5260"/>
                  </a:cubicBezTo>
                  <a:cubicBezTo>
                    <a:pt x="9232" y="5281"/>
                    <a:pt x="9190" y="5303"/>
                    <a:pt x="9147" y="5324"/>
                  </a:cubicBezTo>
                  <a:cubicBezTo>
                    <a:pt x="9042" y="5345"/>
                    <a:pt x="8957" y="5387"/>
                    <a:pt x="8852" y="5408"/>
                  </a:cubicBezTo>
                  <a:cubicBezTo>
                    <a:pt x="8809" y="5429"/>
                    <a:pt x="8767" y="5429"/>
                    <a:pt x="8725" y="5450"/>
                  </a:cubicBezTo>
                  <a:cubicBezTo>
                    <a:pt x="8598" y="5472"/>
                    <a:pt x="8450" y="5514"/>
                    <a:pt x="8302" y="5535"/>
                  </a:cubicBezTo>
                  <a:cubicBezTo>
                    <a:pt x="8260" y="5556"/>
                    <a:pt x="8239" y="5556"/>
                    <a:pt x="8218" y="5556"/>
                  </a:cubicBezTo>
                  <a:cubicBezTo>
                    <a:pt x="8091" y="5577"/>
                    <a:pt x="7964" y="5598"/>
                    <a:pt x="7838" y="5598"/>
                  </a:cubicBezTo>
                  <a:cubicBezTo>
                    <a:pt x="7795" y="5619"/>
                    <a:pt x="7732" y="5619"/>
                    <a:pt x="7690" y="5619"/>
                  </a:cubicBezTo>
                  <a:cubicBezTo>
                    <a:pt x="7584" y="5641"/>
                    <a:pt x="7457" y="5641"/>
                    <a:pt x="7352" y="5641"/>
                  </a:cubicBezTo>
                  <a:lnTo>
                    <a:pt x="6697" y="5641"/>
                  </a:lnTo>
                  <a:cubicBezTo>
                    <a:pt x="6528" y="5641"/>
                    <a:pt x="6359" y="5619"/>
                    <a:pt x="6169" y="5598"/>
                  </a:cubicBezTo>
                  <a:cubicBezTo>
                    <a:pt x="5936" y="5556"/>
                    <a:pt x="5704" y="5514"/>
                    <a:pt x="5472" y="5472"/>
                  </a:cubicBezTo>
                  <a:cubicBezTo>
                    <a:pt x="5324" y="5450"/>
                    <a:pt x="5176" y="5408"/>
                    <a:pt x="5049" y="5366"/>
                  </a:cubicBezTo>
                  <a:cubicBezTo>
                    <a:pt x="4880" y="5324"/>
                    <a:pt x="4732" y="5281"/>
                    <a:pt x="4563" y="5218"/>
                  </a:cubicBezTo>
                  <a:cubicBezTo>
                    <a:pt x="4331" y="5155"/>
                    <a:pt x="4120" y="5070"/>
                    <a:pt x="3909" y="4965"/>
                  </a:cubicBezTo>
                  <a:cubicBezTo>
                    <a:pt x="3866" y="4943"/>
                    <a:pt x="3845" y="4922"/>
                    <a:pt x="3803" y="4922"/>
                  </a:cubicBezTo>
                  <a:cubicBezTo>
                    <a:pt x="3571" y="4817"/>
                    <a:pt x="3359" y="4711"/>
                    <a:pt x="3169" y="4584"/>
                  </a:cubicBezTo>
                  <a:cubicBezTo>
                    <a:pt x="3127" y="4563"/>
                    <a:pt x="3085" y="4542"/>
                    <a:pt x="3042" y="4521"/>
                  </a:cubicBezTo>
                  <a:cubicBezTo>
                    <a:pt x="2895" y="4415"/>
                    <a:pt x="2726" y="4310"/>
                    <a:pt x="2578" y="4204"/>
                  </a:cubicBezTo>
                  <a:lnTo>
                    <a:pt x="2557" y="4204"/>
                  </a:lnTo>
                  <a:cubicBezTo>
                    <a:pt x="2409" y="4077"/>
                    <a:pt x="2261" y="3972"/>
                    <a:pt x="2134" y="3845"/>
                  </a:cubicBezTo>
                  <a:cubicBezTo>
                    <a:pt x="2071" y="3803"/>
                    <a:pt x="2029" y="3739"/>
                    <a:pt x="1965" y="3697"/>
                  </a:cubicBezTo>
                  <a:cubicBezTo>
                    <a:pt x="1902" y="3634"/>
                    <a:pt x="1838" y="3570"/>
                    <a:pt x="1754" y="3486"/>
                  </a:cubicBezTo>
                  <a:cubicBezTo>
                    <a:pt x="1712" y="3444"/>
                    <a:pt x="1669" y="3380"/>
                    <a:pt x="1606" y="3338"/>
                  </a:cubicBezTo>
                  <a:cubicBezTo>
                    <a:pt x="1564" y="3254"/>
                    <a:pt x="1500" y="3190"/>
                    <a:pt x="1437" y="3127"/>
                  </a:cubicBezTo>
                  <a:cubicBezTo>
                    <a:pt x="1395" y="3063"/>
                    <a:pt x="1353" y="3000"/>
                    <a:pt x="1310" y="2958"/>
                  </a:cubicBezTo>
                  <a:cubicBezTo>
                    <a:pt x="1247" y="2873"/>
                    <a:pt x="1205" y="2810"/>
                    <a:pt x="1162" y="2725"/>
                  </a:cubicBezTo>
                  <a:cubicBezTo>
                    <a:pt x="1120" y="2683"/>
                    <a:pt x="1078" y="2620"/>
                    <a:pt x="1057" y="2556"/>
                  </a:cubicBezTo>
                  <a:cubicBezTo>
                    <a:pt x="1015" y="2493"/>
                    <a:pt x="972" y="2409"/>
                    <a:pt x="930" y="2345"/>
                  </a:cubicBezTo>
                  <a:cubicBezTo>
                    <a:pt x="909" y="2282"/>
                    <a:pt x="867" y="2218"/>
                    <a:pt x="846" y="2155"/>
                  </a:cubicBezTo>
                  <a:cubicBezTo>
                    <a:pt x="803" y="2071"/>
                    <a:pt x="761" y="1986"/>
                    <a:pt x="740" y="1880"/>
                  </a:cubicBezTo>
                  <a:cubicBezTo>
                    <a:pt x="719" y="1838"/>
                    <a:pt x="698" y="1775"/>
                    <a:pt x="677" y="1711"/>
                  </a:cubicBezTo>
                  <a:cubicBezTo>
                    <a:pt x="634" y="1627"/>
                    <a:pt x="613" y="1521"/>
                    <a:pt x="592" y="1416"/>
                  </a:cubicBezTo>
                  <a:cubicBezTo>
                    <a:pt x="592" y="1374"/>
                    <a:pt x="571" y="1310"/>
                    <a:pt x="571" y="1268"/>
                  </a:cubicBezTo>
                  <a:cubicBezTo>
                    <a:pt x="550" y="1226"/>
                    <a:pt x="550" y="1183"/>
                    <a:pt x="550" y="1141"/>
                  </a:cubicBezTo>
                  <a:cubicBezTo>
                    <a:pt x="550" y="1057"/>
                    <a:pt x="529" y="972"/>
                    <a:pt x="529" y="888"/>
                  </a:cubicBezTo>
                  <a:cubicBezTo>
                    <a:pt x="529" y="845"/>
                    <a:pt x="529" y="803"/>
                    <a:pt x="529" y="761"/>
                  </a:cubicBezTo>
                  <a:cubicBezTo>
                    <a:pt x="529" y="655"/>
                    <a:pt x="529" y="571"/>
                    <a:pt x="550" y="465"/>
                  </a:cubicBezTo>
                  <a:cubicBezTo>
                    <a:pt x="550" y="444"/>
                    <a:pt x="550" y="423"/>
                    <a:pt x="550" y="402"/>
                  </a:cubicBezTo>
                  <a:cubicBezTo>
                    <a:pt x="564" y="315"/>
                    <a:pt x="579" y="219"/>
                    <a:pt x="600" y="126"/>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1"/>
            <p:cNvSpPr/>
            <p:nvPr/>
          </p:nvSpPr>
          <p:spPr>
            <a:xfrm>
              <a:off x="3783825" y="3478925"/>
              <a:ext cx="302625" cy="207300"/>
            </a:xfrm>
            <a:custGeom>
              <a:avLst/>
              <a:gdLst/>
              <a:ahLst/>
              <a:cxnLst/>
              <a:rect l="l" t="t" r="r" b="b"/>
              <a:pathLst>
                <a:path w="12105" h="8292" extrusionOk="0">
                  <a:moveTo>
                    <a:pt x="5073" y="1"/>
                  </a:moveTo>
                  <a:cubicBezTo>
                    <a:pt x="2871" y="1"/>
                    <a:pt x="1031" y="1005"/>
                    <a:pt x="592" y="2646"/>
                  </a:cubicBezTo>
                  <a:cubicBezTo>
                    <a:pt x="1" y="4801"/>
                    <a:pt x="1987" y="7188"/>
                    <a:pt x="5007" y="8012"/>
                  </a:cubicBezTo>
                  <a:cubicBezTo>
                    <a:pt x="5703" y="8202"/>
                    <a:pt x="6394" y="8292"/>
                    <a:pt x="7052" y="8292"/>
                  </a:cubicBezTo>
                  <a:cubicBezTo>
                    <a:pt x="9248" y="8292"/>
                    <a:pt x="11079" y="7288"/>
                    <a:pt x="11535" y="5646"/>
                  </a:cubicBezTo>
                  <a:cubicBezTo>
                    <a:pt x="12105" y="3513"/>
                    <a:pt x="10140" y="1104"/>
                    <a:pt x="7120" y="281"/>
                  </a:cubicBezTo>
                  <a:cubicBezTo>
                    <a:pt x="6424" y="91"/>
                    <a:pt x="5732" y="1"/>
                    <a:pt x="5073"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1"/>
            <p:cNvSpPr/>
            <p:nvPr/>
          </p:nvSpPr>
          <p:spPr>
            <a:xfrm>
              <a:off x="3822925" y="3513725"/>
              <a:ext cx="224975" cy="137700"/>
            </a:xfrm>
            <a:custGeom>
              <a:avLst/>
              <a:gdLst/>
              <a:ahLst/>
              <a:cxnLst/>
              <a:rect l="l" t="t" r="r" b="b"/>
              <a:pathLst>
                <a:path w="8999" h="5508" extrusionOk="0">
                  <a:moveTo>
                    <a:pt x="3539" y="1"/>
                  </a:moveTo>
                  <a:cubicBezTo>
                    <a:pt x="1963" y="1"/>
                    <a:pt x="628" y="622"/>
                    <a:pt x="359" y="1635"/>
                  </a:cubicBezTo>
                  <a:cubicBezTo>
                    <a:pt x="0" y="2987"/>
                    <a:pt x="1605" y="4677"/>
                    <a:pt x="3802" y="5289"/>
                  </a:cubicBezTo>
                  <a:cubicBezTo>
                    <a:pt x="4354" y="5438"/>
                    <a:pt x="4910" y="5508"/>
                    <a:pt x="5439" y="5508"/>
                  </a:cubicBezTo>
                  <a:cubicBezTo>
                    <a:pt x="7015" y="5508"/>
                    <a:pt x="8350" y="4886"/>
                    <a:pt x="8619" y="3874"/>
                  </a:cubicBezTo>
                  <a:cubicBezTo>
                    <a:pt x="8999" y="2543"/>
                    <a:pt x="7393" y="832"/>
                    <a:pt x="5175" y="219"/>
                  </a:cubicBezTo>
                  <a:cubicBezTo>
                    <a:pt x="4624" y="71"/>
                    <a:pt x="4068" y="1"/>
                    <a:pt x="3539"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1"/>
            <p:cNvSpPr/>
            <p:nvPr/>
          </p:nvSpPr>
          <p:spPr>
            <a:xfrm>
              <a:off x="3821325" y="3530075"/>
              <a:ext cx="222875" cy="122200"/>
            </a:xfrm>
            <a:custGeom>
              <a:avLst/>
              <a:gdLst/>
              <a:ahLst/>
              <a:cxnLst/>
              <a:rect l="l" t="t" r="r" b="b"/>
              <a:pathLst>
                <a:path w="8915" h="4888" extrusionOk="0">
                  <a:moveTo>
                    <a:pt x="3177" y="1"/>
                  </a:moveTo>
                  <a:cubicBezTo>
                    <a:pt x="1732" y="1"/>
                    <a:pt x="563" y="495"/>
                    <a:pt x="339" y="1319"/>
                  </a:cubicBezTo>
                  <a:cubicBezTo>
                    <a:pt x="1" y="2480"/>
                    <a:pt x="1669" y="4023"/>
                    <a:pt x="3866" y="4635"/>
                  </a:cubicBezTo>
                  <a:cubicBezTo>
                    <a:pt x="4504" y="4807"/>
                    <a:pt x="5143" y="4888"/>
                    <a:pt x="5737" y="4888"/>
                  </a:cubicBezTo>
                  <a:cubicBezTo>
                    <a:pt x="7190" y="4888"/>
                    <a:pt x="8373" y="4404"/>
                    <a:pt x="8598" y="3579"/>
                  </a:cubicBezTo>
                  <a:cubicBezTo>
                    <a:pt x="8915" y="2396"/>
                    <a:pt x="7267" y="854"/>
                    <a:pt x="5049" y="262"/>
                  </a:cubicBezTo>
                  <a:cubicBezTo>
                    <a:pt x="4410" y="84"/>
                    <a:pt x="3770" y="1"/>
                    <a:pt x="3177"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1"/>
            <p:cNvSpPr/>
            <p:nvPr/>
          </p:nvSpPr>
          <p:spPr>
            <a:xfrm>
              <a:off x="3678750" y="3417800"/>
              <a:ext cx="289425" cy="188550"/>
            </a:xfrm>
            <a:custGeom>
              <a:avLst/>
              <a:gdLst/>
              <a:ahLst/>
              <a:cxnLst/>
              <a:rect l="l" t="t" r="r" b="b"/>
              <a:pathLst>
                <a:path w="11577" h="7542" extrusionOk="0">
                  <a:moveTo>
                    <a:pt x="10942" y="1"/>
                  </a:moveTo>
                  <a:lnTo>
                    <a:pt x="10983" y="146"/>
                  </a:lnTo>
                  <a:lnTo>
                    <a:pt x="10983" y="146"/>
                  </a:lnTo>
                  <a:cubicBezTo>
                    <a:pt x="10972" y="97"/>
                    <a:pt x="10959" y="49"/>
                    <a:pt x="10942" y="1"/>
                  </a:cubicBezTo>
                  <a:close/>
                  <a:moveTo>
                    <a:pt x="10983" y="146"/>
                  </a:moveTo>
                  <a:cubicBezTo>
                    <a:pt x="11001" y="224"/>
                    <a:pt x="11014" y="302"/>
                    <a:pt x="11027" y="381"/>
                  </a:cubicBezTo>
                  <a:cubicBezTo>
                    <a:pt x="11027" y="402"/>
                    <a:pt x="11027" y="423"/>
                    <a:pt x="11027" y="465"/>
                  </a:cubicBezTo>
                  <a:cubicBezTo>
                    <a:pt x="11048" y="550"/>
                    <a:pt x="11048" y="655"/>
                    <a:pt x="11048" y="740"/>
                  </a:cubicBezTo>
                  <a:cubicBezTo>
                    <a:pt x="11048" y="782"/>
                    <a:pt x="11048" y="824"/>
                    <a:pt x="11048" y="867"/>
                  </a:cubicBezTo>
                  <a:cubicBezTo>
                    <a:pt x="11048" y="951"/>
                    <a:pt x="11027" y="1057"/>
                    <a:pt x="11027" y="1141"/>
                  </a:cubicBezTo>
                  <a:cubicBezTo>
                    <a:pt x="11006" y="1184"/>
                    <a:pt x="11006" y="1205"/>
                    <a:pt x="11006" y="1247"/>
                  </a:cubicBezTo>
                  <a:cubicBezTo>
                    <a:pt x="11006" y="1310"/>
                    <a:pt x="10985" y="1352"/>
                    <a:pt x="10964" y="1395"/>
                  </a:cubicBezTo>
                  <a:cubicBezTo>
                    <a:pt x="10942" y="1500"/>
                    <a:pt x="10921" y="1606"/>
                    <a:pt x="10900" y="1712"/>
                  </a:cubicBezTo>
                  <a:cubicBezTo>
                    <a:pt x="10879" y="1754"/>
                    <a:pt x="10858" y="1817"/>
                    <a:pt x="10837" y="1881"/>
                  </a:cubicBezTo>
                  <a:cubicBezTo>
                    <a:pt x="10816" y="1965"/>
                    <a:pt x="10773" y="2050"/>
                    <a:pt x="10731" y="2155"/>
                  </a:cubicBezTo>
                  <a:cubicBezTo>
                    <a:pt x="10710" y="2219"/>
                    <a:pt x="10668" y="2261"/>
                    <a:pt x="10647" y="2324"/>
                  </a:cubicBezTo>
                  <a:cubicBezTo>
                    <a:pt x="10604" y="2409"/>
                    <a:pt x="10562" y="2472"/>
                    <a:pt x="10520" y="2557"/>
                  </a:cubicBezTo>
                  <a:cubicBezTo>
                    <a:pt x="10478" y="2599"/>
                    <a:pt x="10457" y="2662"/>
                    <a:pt x="10414" y="2726"/>
                  </a:cubicBezTo>
                  <a:cubicBezTo>
                    <a:pt x="10372" y="2789"/>
                    <a:pt x="10309" y="2873"/>
                    <a:pt x="10266" y="2937"/>
                  </a:cubicBezTo>
                  <a:cubicBezTo>
                    <a:pt x="10224" y="3000"/>
                    <a:pt x="10182" y="3064"/>
                    <a:pt x="10140" y="3106"/>
                  </a:cubicBezTo>
                  <a:cubicBezTo>
                    <a:pt x="10076" y="3190"/>
                    <a:pt x="10013" y="3254"/>
                    <a:pt x="9950" y="3317"/>
                  </a:cubicBezTo>
                  <a:cubicBezTo>
                    <a:pt x="9907" y="3380"/>
                    <a:pt x="9865" y="3423"/>
                    <a:pt x="9802" y="3486"/>
                  </a:cubicBezTo>
                  <a:cubicBezTo>
                    <a:pt x="9738" y="3549"/>
                    <a:pt x="9675" y="3613"/>
                    <a:pt x="9612" y="3676"/>
                  </a:cubicBezTo>
                  <a:cubicBezTo>
                    <a:pt x="9548" y="3740"/>
                    <a:pt x="9506" y="3782"/>
                    <a:pt x="9443" y="3824"/>
                  </a:cubicBezTo>
                  <a:cubicBezTo>
                    <a:pt x="9316" y="3951"/>
                    <a:pt x="9168" y="4077"/>
                    <a:pt x="8999" y="4183"/>
                  </a:cubicBezTo>
                  <a:cubicBezTo>
                    <a:pt x="8999" y="4183"/>
                    <a:pt x="8999" y="4183"/>
                    <a:pt x="8978" y="4204"/>
                  </a:cubicBezTo>
                  <a:cubicBezTo>
                    <a:pt x="8830" y="4310"/>
                    <a:pt x="8682" y="4415"/>
                    <a:pt x="8513" y="4500"/>
                  </a:cubicBezTo>
                  <a:cubicBezTo>
                    <a:pt x="8492" y="4521"/>
                    <a:pt x="8450" y="4542"/>
                    <a:pt x="8408" y="4563"/>
                  </a:cubicBezTo>
                  <a:cubicBezTo>
                    <a:pt x="8196" y="4690"/>
                    <a:pt x="7985" y="4796"/>
                    <a:pt x="7774" y="4901"/>
                  </a:cubicBezTo>
                  <a:cubicBezTo>
                    <a:pt x="7732" y="4922"/>
                    <a:pt x="7710" y="4944"/>
                    <a:pt x="7668" y="4965"/>
                  </a:cubicBezTo>
                  <a:cubicBezTo>
                    <a:pt x="7457" y="5049"/>
                    <a:pt x="7225" y="5134"/>
                    <a:pt x="7013" y="5218"/>
                  </a:cubicBezTo>
                  <a:cubicBezTo>
                    <a:pt x="6844" y="5260"/>
                    <a:pt x="6696" y="5324"/>
                    <a:pt x="6528" y="5366"/>
                  </a:cubicBezTo>
                  <a:cubicBezTo>
                    <a:pt x="6401" y="5408"/>
                    <a:pt x="6253" y="5429"/>
                    <a:pt x="6105" y="5451"/>
                  </a:cubicBezTo>
                  <a:cubicBezTo>
                    <a:pt x="5873" y="5514"/>
                    <a:pt x="5640" y="5556"/>
                    <a:pt x="5387" y="5577"/>
                  </a:cubicBezTo>
                  <a:cubicBezTo>
                    <a:pt x="5218" y="5598"/>
                    <a:pt x="5049" y="5620"/>
                    <a:pt x="4880" y="5620"/>
                  </a:cubicBezTo>
                  <a:cubicBezTo>
                    <a:pt x="4838" y="5641"/>
                    <a:pt x="4774" y="5641"/>
                    <a:pt x="4732" y="5641"/>
                  </a:cubicBezTo>
                  <a:lnTo>
                    <a:pt x="4225" y="5641"/>
                  </a:lnTo>
                  <a:cubicBezTo>
                    <a:pt x="4119" y="5620"/>
                    <a:pt x="3993" y="5620"/>
                    <a:pt x="3887" y="5620"/>
                  </a:cubicBezTo>
                  <a:cubicBezTo>
                    <a:pt x="3824" y="5598"/>
                    <a:pt x="3781" y="5598"/>
                    <a:pt x="3739" y="5598"/>
                  </a:cubicBezTo>
                  <a:cubicBezTo>
                    <a:pt x="3612" y="5577"/>
                    <a:pt x="3486" y="5556"/>
                    <a:pt x="3359" y="5535"/>
                  </a:cubicBezTo>
                  <a:lnTo>
                    <a:pt x="3274" y="5535"/>
                  </a:lnTo>
                  <a:cubicBezTo>
                    <a:pt x="3127" y="5514"/>
                    <a:pt x="2979" y="5472"/>
                    <a:pt x="2852" y="5429"/>
                  </a:cubicBezTo>
                  <a:cubicBezTo>
                    <a:pt x="2810" y="5429"/>
                    <a:pt x="2767" y="5408"/>
                    <a:pt x="2725" y="5408"/>
                  </a:cubicBezTo>
                  <a:cubicBezTo>
                    <a:pt x="2620" y="5366"/>
                    <a:pt x="2514" y="5345"/>
                    <a:pt x="2429" y="5303"/>
                  </a:cubicBezTo>
                  <a:cubicBezTo>
                    <a:pt x="2387" y="5282"/>
                    <a:pt x="2345" y="5282"/>
                    <a:pt x="2303" y="5260"/>
                  </a:cubicBezTo>
                  <a:cubicBezTo>
                    <a:pt x="2197" y="5218"/>
                    <a:pt x="2091" y="5176"/>
                    <a:pt x="1986" y="5134"/>
                  </a:cubicBezTo>
                  <a:cubicBezTo>
                    <a:pt x="1965" y="5113"/>
                    <a:pt x="1944" y="5113"/>
                    <a:pt x="1901" y="5091"/>
                  </a:cubicBezTo>
                  <a:cubicBezTo>
                    <a:pt x="1775" y="5028"/>
                    <a:pt x="1669" y="4965"/>
                    <a:pt x="1542" y="4901"/>
                  </a:cubicBezTo>
                  <a:cubicBezTo>
                    <a:pt x="1521" y="4880"/>
                    <a:pt x="1500" y="4859"/>
                    <a:pt x="1479" y="4859"/>
                  </a:cubicBezTo>
                  <a:cubicBezTo>
                    <a:pt x="1373" y="4796"/>
                    <a:pt x="1289" y="4732"/>
                    <a:pt x="1225" y="4690"/>
                  </a:cubicBezTo>
                  <a:cubicBezTo>
                    <a:pt x="1183" y="4648"/>
                    <a:pt x="1141" y="4627"/>
                    <a:pt x="1120" y="4606"/>
                  </a:cubicBezTo>
                  <a:cubicBezTo>
                    <a:pt x="1035" y="4542"/>
                    <a:pt x="972" y="4479"/>
                    <a:pt x="909" y="4415"/>
                  </a:cubicBezTo>
                  <a:cubicBezTo>
                    <a:pt x="866" y="4394"/>
                    <a:pt x="845" y="4373"/>
                    <a:pt x="824" y="4352"/>
                  </a:cubicBezTo>
                  <a:cubicBezTo>
                    <a:pt x="740" y="4268"/>
                    <a:pt x="655" y="4162"/>
                    <a:pt x="571" y="4077"/>
                  </a:cubicBezTo>
                  <a:cubicBezTo>
                    <a:pt x="549" y="4056"/>
                    <a:pt x="549" y="4035"/>
                    <a:pt x="528" y="4035"/>
                  </a:cubicBezTo>
                  <a:cubicBezTo>
                    <a:pt x="465" y="3951"/>
                    <a:pt x="402" y="3866"/>
                    <a:pt x="359" y="3782"/>
                  </a:cubicBezTo>
                  <a:cubicBezTo>
                    <a:pt x="338" y="3740"/>
                    <a:pt x="317" y="3697"/>
                    <a:pt x="296" y="3676"/>
                  </a:cubicBezTo>
                  <a:cubicBezTo>
                    <a:pt x="254" y="3592"/>
                    <a:pt x="211" y="3507"/>
                    <a:pt x="169" y="3444"/>
                  </a:cubicBezTo>
                  <a:cubicBezTo>
                    <a:pt x="148" y="3402"/>
                    <a:pt x="148" y="3359"/>
                    <a:pt x="127" y="3338"/>
                  </a:cubicBezTo>
                  <a:cubicBezTo>
                    <a:pt x="85" y="3211"/>
                    <a:pt x="42" y="3106"/>
                    <a:pt x="0" y="2979"/>
                  </a:cubicBezTo>
                  <a:lnTo>
                    <a:pt x="0" y="2979"/>
                  </a:lnTo>
                  <a:lnTo>
                    <a:pt x="528" y="4901"/>
                  </a:lnTo>
                  <a:cubicBezTo>
                    <a:pt x="549" y="5007"/>
                    <a:pt x="592" y="5134"/>
                    <a:pt x="655" y="5239"/>
                  </a:cubicBezTo>
                  <a:cubicBezTo>
                    <a:pt x="655" y="5282"/>
                    <a:pt x="676" y="5303"/>
                    <a:pt x="697" y="5345"/>
                  </a:cubicBezTo>
                  <a:cubicBezTo>
                    <a:pt x="740" y="5429"/>
                    <a:pt x="782" y="5514"/>
                    <a:pt x="824" y="5577"/>
                  </a:cubicBezTo>
                  <a:cubicBezTo>
                    <a:pt x="845" y="5620"/>
                    <a:pt x="845" y="5641"/>
                    <a:pt x="866" y="5683"/>
                  </a:cubicBezTo>
                  <a:cubicBezTo>
                    <a:pt x="930" y="5767"/>
                    <a:pt x="993" y="5852"/>
                    <a:pt x="1056" y="5936"/>
                  </a:cubicBezTo>
                  <a:cubicBezTo>
                    <a:pt x="1078" y="5958"/>
                    <a:pt x="1078" y="5979"/>
                    <a:pt x="1099" y="5979"/>
                  </a:cubicBezTo>
                  <a:cubicBezTo>
                    <a:pt x="1162" y="6084"/>
                    <a:pt x="1247" y="6169"/>
                    <a:pt x="1352" y="6253"/>
                  </a:cubicBezTo>
                  <a:cubicBezTo>
                    <a:pt x="1373" y="6274"/>
                    <a:pt x="1394" y="6296"/>
                    <a:pt x="1416" y="6338"/>
                  </a:cubicBezTo>
                  <a:cubicBezTo>
                    <a:pt x="1500" y="6401"/>
                    <a:pt x="1563" y="6465"/>
                    <a:pt x="1648" y="6507"/>
                  </a:cubicBezTo>
                  <a:cubicBezTo>
                    <a:pt x="1669" y="6549"/>
                    <a:pt x="1711" y="6570"/>
                    <a:pt x="1732" y="6591"/>
                  </a:cubicBezTo>
                  <a:cubicBezTo>
                    <a:pt x="1817" y="6655"/>
                    <a:pt x="1901" y="6697"/>
                    <a:pt x="1986" y="6760"/>
                  </a:cubicBezTo>
                  <a:cubicBezTo>
                    <a:pt x="2028" y="6781"/>
                    <a:pt x="2049" y="6802"/>
                    <a:pt x="2070" y="6802"/>
                  </a:cubicBezTo>
                  <a:cubicBezTo>
                    <a:pt x="2176" y="6887"/>
                    <a:pt x="2303" y="6950"/>
                    <a:pt x="2429" y="6993"/>
                  </a:cubicBezTo>
                  <a:cubicBezTo>
                    <a:pt x="2451" y="7014"/>
                    <a:pt x="2493" y="7035"/>
                    <a:pt x="2514" y="7035"/>
                  </a:cubicBezTo>
                  <a:cubicBezTo>
                    <a:pt x="2620" y="7077"/>
                    <a:pt x="2704" y="7119"/>
                    <a:pt x="2810" y="7162"/>
                  </a:cubicBezTo>
                  <a:cubicBezTo>
                    <a:pt x="2852" y="7183"/>
                    <a:pt x="2894" y="7204"/>
                    <a:pt x="2936" y="7204"/>
                  </a:cubicBezTo>
                  <a:cubicBezTo>
                    <a:pt x="3042" y="7246"/>
                    <a:pt x="3148" y="7288"/>
                    <a:pt x="3253" y="7309"/>
                  </a:cubicBezTo>
                  <a:cubicBezTo>
                    <a:pt x="3296" y="7331"/>
                    <a:pt x="3317" y="7331"/>
                    <a:pt x="3359" y="7352"/>
                  </a:cubicBezTo>
                  <a:cubicBezTo>
                    <a:pt x="3507" y="7373"/>
                    <a:pt x="3655" y="7415"/>
                    <a:pt x="3803" y="7436"/>
                  </a:cubicBezTo>
                  <a:cubicBezTo>
                    <a:pt x="3824" y="7436"/>
                    <a:pt x="3845" y="7436"/>
                    <a:pt x="3866" y="7457"/>
                  </a:cubicBezTo>
                  <a:cubicBezTo>
                    <a:pt x="3993" y="7478"/>
                    <a:pt x="4119" y="7500"/>
                    <a:pt x="4246" y="7500"/>
                  </a:cubicBezTo>
                  <a:cubicBezTo>
                    <a:pt x="4309" y="7500"/>
                    <a:pt x="4352" y="7521"/>
                    <a:pt x="4394" y="7521"/>
                  </a:cubicBezTo>
                  <a:cubicBezTo>
                    <a:pt x="4521" y="7521"/>
                    <a:pt x="4626" y="7542"/>
                    <a:pt x="4753" y="7542"/>
                  </a:cubicBezTo>
                  <a:lnTo>
                    <a:pt x="5408" y="7542"/>
                  </a:lnTo>
                  <a:cubicBezTo>
                    <a:pt x="5577" y="7521"/>
                    <a:pt x="5725" y="7521"/>
                    <a:pt x="5915" y="7500"/>
                  </a:cubicBezTo>
                  <a:cubicBezTo>
                    <a:pt x="6147" y="7457"/>
                    <a:pt x="6401" y="7415"/>
                    <a:pt x="6633" y="7373"/>
                  </a:cubicBezTo>
                  <a:cubicBezTo>
                    <a:pt x="6654" y="7352"/>
                    <a:pt x="6696" y="7352"/>
                    <a:pt x="6718" y="7352"/>
                  </a:cubicBezTo>
                  <a:cubicBezTo>
                    <a:pt x="6823" y="7331"/>
                    <a:pt x="6929" y="7309"/>
                    <a:pt x="7056" y="7267"/>
                  </a:cubicBezTo>
                  <a:cubicBezTo>
                    <a:pt x="7203" y="7225"/>
                    <a:pt x="7330" y="7183"/>
                    <a:pt x="7478" y="7140"/>
                  </a:cubicBezTo>
                  <a:cubicBezTo>
                    <a:pt x="7499" y="7140"/>
                    <a:pt x="7499" y="7119"/>
                    <a:pt x="7520" y="7119"/>
                  </a:cubicBezTo>
                  <a:cubicBezTo>
                    <a:pt x="7753" y="7035"/>
                    <a:pt x="7964" y="6950"/>
                    <a:pt x="8175" y="6866"/>
                  </a:cubicBezTo>
                  <a:cubicBezTo>
                    <a:pt x="8196" y="6866"/>
                    <a:pt x="8217" y="6866"/>
                    <a:pt x="8217" y="6845"/>
                  </a:cubicBezTo>
                  <a:cubicBezTo>
                    <a:pt x="8239" y="6845"/>
                    <a:pt x="8260" y="6824"/>
                    <a:pt x="8302" y="6802"/>
                  </a:cubicBezTo>
                  <a:cubicBezTo>
                    <a:pt x="8513" y="6718"/>
                    <a:pt x="8724" y="6591"/>
                    <a:pt x="8936" y="6486"/>
                  </a:cubicBezTo>
                  <a:cubicBezTo>
                    <a:pt x="8957" y="6465"/>
                    <a:pt x="8978" y="6465"/>
                    <a:pt x="8999" y="6443"/>
                  </a:cubicBezTo>
                  <a:cubicBezTo>
                    <a:pt x="9020" y="6443"/>
                    <a:pt x="9020" y="6422"/>
                    <a:pt x="9041" y="6422"/>
                  </a:cubicBezTo>
                  <a:cubicBezTo>
                    <a:pt x="9210" y="6317"/>
                    <a:pt x="9358" y="6211"/>
                    <a:pt x="9506" y="6105"/>
                  </a:cubicBezTo>
                  <a:cubicBezTo>
                    <a:pt x="9506" y="6105"/>
                    <a:pt x="9527" y="6105"/>
                    <a:pt x="9527" y="6084"/>
                  </a:cubicBezTo>
                  <a:cubicBezTo>
                    <a:pt x="9675" y="5979"/>
                    <a:pt x="9823" y="5852"/>
                    <a:pt x="9971" y="5746"/>
                  </a:cubicBezTo>
                  <a:cubicBezTo>
                    <a:pt x="9971" y="5725"/>
                    <a:pt x="9992" y="5725"/>
                    <a:pt x="9992" y="5704"/>
                  </a:cubicBezTo>
                  <a:cubicBezTo>
                    <a:pt x="10034" y="5683"/>
                    <a:pt x="10076" y="5641"/>
                    <a:pt x="10119" y="5598"/>
                  </a:cubicBezTo>
                  <a:cubicBezTo>
                    <a:pt x="10203" y="5535"/>
                    <a:pt x="10266" y="5451"/>
                    <a:pt x="10330" y="5387"/>
                  </a:cubicBezTo>
                  <a:cubicBezTo>
                    <a:pt x="10372" y="5345"/>
                    <a:pt x="10435" y="5282"/>
                    <a:pt x="10478" y="5218"/>
                  </a:cubicBezTo>
                  <a:cubicBezTo>
                    <a:pt x="10541" y="5155"/>
                    <a:pt x="10604" y="5091"/>
                    <a:pt x="10647" y="5028"/>
                  </a:cubicBezTo>
                  <a:cubicBezTo>
                    <a:pt x="10710" y="4965"/>
                    <a:pt x="10731" y="4901"/>
                    <a:pt x="10773" y="4838"/>
                  </a:cubicBezTo>
                  <a:cubicBezTo>
                    <a:pt x="10837" y="4775"/>
                    <a:pt x="10879" y="4711"/>
                    <a:pt x="10942" y="4627"/>
                  </a:cubicBezTo>
                  <a:cubicBezTo>
                    <a:pt x="10964" y="4563"/>
                    <a:pt x="11006" y="4521"/>
                    <a:pt x="11048" y="4458"/>
                  </a:cubicBezTo>
                  <a:cubicBezTo>
                    <a:pt x="11090" y="4373"/>
                    <a:pt x="11133" y="4310"/>
                    <a:pt x="11175" y="4225"/>
                  </a:cubicBezTo>
                  <a:cubicBezTo>
                    <a:pt x="11175" y="4204"/>
                    <a:pt x="11196" y="4183"/>
                    <a:pt x="11217" y="4162"/>
                  </a:cubicBezTo>
                  <a:cubicBezTo>
                    <a:pt x="11217" y="4120"/>
                    <a:pt x="11238" y="4099"/>
                    <a:pt x="11238" y="4056"/>
                  </a:cubicBezTo>
                  <a:cubicBezTo>
                    <a:pt x="11280" y="3972"/>
                    <a:pt x="11323" y="3866"/>
                    <a:pt x="11365" y="3782"/>
                  </a:cubicBezTo>
                  <a:cubicBezTo>
                    <a:pt x="11386" y="3718"/>
                    <a:pt x="11407" y="3676"/>
                    <a:pt x="11407" y="3613"/>
                  </a:cubicBezTo>
                  <a:cubicBezTo>
                    <a:pt x="11449" y="3507"/>
                    <a:pt x="11471" y="3423"/>
                    <a:pt x="11492" y="3317"/>
                  </a:cubicBezTo>
                  <a:cubicBezTo>
                    <a:pt x="11492" y="3275"/>
                    <a:pt x="11513" y="3233"/>
                    <a:pt x="11513" y="3190"/>
                  </a:cubicBezTo>
                  <a:cubicBezTo>
                    <a:pt x="11534" y="3190"/>
                    <a:pt x="11534" y="3169"/>
                    <a:pt x="11534" y="3148"/>
                  </a:cubicBezTo>
                  <a:cubicBezTo>
                    <a:pt x="11534" y="3127"/>
                    <a:pt x="11534" y="3085"/>
                    <a:pt x="11534" y="3042"/>
                  </a:cubicBezTo>
                  <a:cubicBezTo>
                    <a:pt x="11555" y="2958"/>
                    <a:pt x="11555" y="2873"/>
                    <a:pt x="11555" y="2789"/>
                  </a:cubicBezTo>
                  <a:cubicBezTo>
                    <a:pt x="11555" y="2747"/>
                    <a:pt x="11555" y="2683"/>
                    <a:pt x="11555" y="2641"/>
                  </a:cubicBezTo>
                  <a:cubicBezTo>
                    <a:pt x="11555" y="2620"/>
                    <a:pt x="11576" y="2578"/>
                    <a:pt x="11555" y="2535"/>
                  </a:cubicBezTo>
                  <a:cubicBezTo>
                    <a:pt x="11555" y="2493"/>
                    <a:pt x="11555" y="2430"/>
                    <a:pt x="11555" y="2366"/>
                  </a:cubicBezTo>
                  <a:cubicBezTo>
                    <a:pt x="11555" y="2345"/>
                    <a:pt x="11555" y="2324"/>
                    <a:pt x="11534" y="2282"/>
                  </a:cubicBezTo>
                  <a:cubicBezTo>
                    <a:pt x="11534" y="2176"/>
                    <a:pt x="11513" y="2092"/>
                    <a:pt x="11492" y="1986"/>
                  </a:cubicBezTo>
                  <a:cubicBezTo>
                    <a:pt x="11471" y="1965"/>
                    <a:pt x="11471" y="1923"/>
                    <a:pt x="11471" y="1902"/>
                  </a:cubicBezTo>
                  <a:lnTo>
                    <a:pt x="10983" y="146"/>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1"/>
            <p:cNvSpPr/>
            <p:nvPr/>
          </p:nvSpPr>
          <p:spPr>
            <a:xfrm>
              <a:off x="3664475" y="3351200"/>
              <a:ext cx="302625" cy="207700"/>
            </a:xfrm>
            <a:custGeom>
              <a:avLst/>
              <a:gdLst/>
              <a:ahLst/>
              <a:cxnLst/>
              <a:rect l="l" t="t" r="r" b="b"/>
              <a:pathLst>
                <a:path w="12105" h="8308" extrusionOk="0">
                  <a:moveTo>
                    <a:pt x="7014" y="1"/>
                  </a:moveTo>
                  <a:cubicBezTo>
                    <a:pt x="6361" y="1"/>
                    <a:pt x="5676" y="90"/>
                    <a:pt x="4986" y="278"/>
                  </a:cubicBezTo>
                  <a:cubicBezTo>
                    <a:pt x="1965" y="1101"/>
                    <a:pt x="1" y="3510"/>
                    <a:pt x="571" y="5643"/>
                  </a:cubicBezTo>
                  <a:cubicBezTo>
                    <a:pt x="1028" y="7290"/>
                    <a:pt x="2868" y="8307"/>
                    <a:pt x="5073" y="8307"/>
                  </a:cubicBezTo>
                  <a:cubicBezTo>
                    <a:pt x="5725" y="8307"/>
                    <a:pt x="6409" y="8218"/>
                    <a:pt x="7099" y="8030"/>
                  </a:cubicBezTo>
                  <a:cubicBezTo>
                    <a:pt x="10119" y="7206"/>
                    <a:pt x="12105" y="4798"/>
                    <a:pt x="11513" y="2665"/>
                  </a:cubicBezTo>
                  <a:cubicBezTo>
                    <a:pt x="11073" y="1018"/>
                    <a:pt x="9224" y="1"/>
                    <a:pt x="7014"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1"/>
            <p:cNvSpPr/>
            <p:nvPr/>
          </p:nvSpPr>
          <p:spPr>
            <a:xfrm>
              <a:off x="3703025" y="3386150"/>
              <a:ext cx="225000" cy="137775"/>
            </a:xfrm>
            <a:custGeom>
              <a:avLst/>
              <a:gdLst/>
              <a:ahLst/>
              <a:cxnLst/>
              <a:rect l="l" t="t" r="r" b="b"/>
              <a:pathLst>
                <a:path w="9000" h="5511" extrusionOk="0">
                  <a:moveTo>
                    <a:pt x="5491" y="1"/>
                  </a:moveTo>
                  <a:cubicBezTo>
                    <a:pt x="4954" y="1"/>
                    <a:pt x="4388" y="74"/>
                    <a:pt x="3824" y="231"/>
                  </a:cubicBezTo>
                  <a:cubicBezTo>
                    <a:pt x="1606" y="823"/>
                    <a:pt x="1" y="2534"/>
                    <a:pt x="381" y="3886"/>
                  </a:cubicBezTo>
                  <a:cubicBezTo>
                    <a:pt x="648" y="4891"/>
                    <a:pt x="1966" y="5511"/>
                    <a:pt x="3528" y="5511"/>
                  </a:cubicBezTo>
                  <a:cubicBezTo>
                    <a:pt x="4066" y="5511"/>
                    <a:pt x="4634" y="5437"/>
                    <a:pt x="5197" y="5280"/>
                  </a:cubicBezTo>
                  <a:cubicBezTo>
                    <a:pt x="7394" y="4689"/>
                    <a:pt x="9000" y="2978"/>
                    <a:pt x="8641" y="1626"/>
                  </a:cubicBezTo>
                  <a:cubicBezTo>
                    <a:pt x="8358" y="620"/>
                    <a:pt x="7047" y="1"/>
                    <a:pt x="5491"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1"/>
            <p:cNvSpPr/>
            <p:nvPr/>
          </p:nvSpPr>
          <p:spPr>
            <a:xfrm>
              <a:off x="3706725" y="3402500"/>
              <a:ext cx="222350" cy="122200"/>
            </a:xfrm>
            <a:custGeom>
              <a:avLst/>
              <a:gdLst/>
              <a:ahLst/>
              <a:cxnLst/>
              <a:rect l="l" t="t" r="r" b="b"/>
              <a:pathLst>
                <a:path w="8894" h="4888" extrusionOk="0">
                  <a:moveTo>
                    <a:pt x="5726" y="1"/>
                  </a:moveTo>
                  <a:cubicBezTo>
                    <a:pt x="5131" y="1"/>
                    <a:pt x="4489" y="82"/>
                    <a:pt x="3845" y="253"/>
                  </a:cubicBezTo>
                  <a:cubicBezTo>
                    <a:pt x="1648" y="845"/>
                    <a:pt x="1" y="2408"/>
                    <a:pt x="318" y="3570"/>
                  </a:cubicBezTo>
                  <a:cubicBezTo>
                    <a:pt x="542" y="4393"/>
                    <a:pt x="1722" y="4888"/>
                    <a:pt x="3172" y="4888"/>
                  </a:cubicBezTo>
                  <a:cubicBezTo>
                    <a:pt x="3768" y="4888"/>
                    <a:pt x="4410" y="4804"/>
                    <a:pt x="5049" y="4626"/>
                  </a:cubicBezTo>
                  <a:cubicBezTo>
                    <a:pt x="7246" y="4035"/>
                    <a:pt x="8894" y="2493"/>
                    <a:pt x="8577" y="1310"/>
                  </a:cubicBezTo>
                  <a:cubicBezTo>
                    <a:pt x="8352" y="485"/>
                    <a:pt x="7180" y="1"/>
                    <a:pt x="5726"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1"/>
            <p:cNvSpPr/>
            <p:nvPr/>
          </p:nvSpPr>
          <p:spPr>
            <a:xfrm>
              <a:off x="3679275" y="3231900"/>
              <a:ext cx="288350" cy="170600"/>
            </a:xfrm>
            <a:custGeom>
              <a:avLst/>
              <a:gdLst/>
              <a:ahLst/>
              <a:cxnLst/>
              <a:rect l="l" t="t" r="r" b="b"/>
              <a:pathLst>
                <a:path w="11534" h="6824" extrusionOk="0">
                  <a:moveTo>
                    <a:pt x="317" y="1"/>
                  </a:moveTo>
                  <a:cubicBezTo>
                    <a:pt x="315" y="14"/>
                    <a:pt x="313" y="27"/>
                    <a:pt x="311" y="41"/>
                  </a:cubicBezTo>
                  <a:lnTo>
                    <a:pt x="311" y="41"/>
                  </a:lnTo>
                  <a:lnTo>
                    <a:pt x="317" y="1"/>
                  </a:lnTo>
                  <a:close/>
                  <a:moveTo>
                    <a:pt x="311" y="41"/>
                  </a:moveTo>
                  <a:lnTo>
                    <a:pt x="21" y="1965"/>
                  </a:lnTo>
                  <a:cubicBezTo>
                    <a:pt x="0" y="2071"/>
                    <a:pt x="0" y="2198"/>
                    <a:pt x="0" y="2325"/>
                  </a:cubicBezTo>
                  <a:cubicBezTo>
                    <a:pt x="0" y="2367"/>
                    <a:pt x="0" y="2409"/>
                    <a:pt x="0" y="2430"/>
                  </a:cubicBezTo>
                  <a:cubicBezTo>
                    <a:pt x="0" y="2536"/>
                    <a:pt x="0" y="2620"/>
                    <a:pt x="21" y="2705"/>
                  </a:cubicBezTo>
                  <a:cubicBezTo>
                    <a:pt x="21" y="2747"/>
                    <a:pt x="21" y="2789"/>
                    <a:pt x="21" y="2810"/>
                  </a:cubicBezTo>
                  <a:cubicBezTo>
                    <a:pt x="43" y="2916"/>
                    <a:pt x="64" y="3022"/>
                    <a:pt x="85" y="3127"/>
                  </a:cubicBezTo>
                  <a:cubicBezTo>
                    <a:pt x="106" y="3148"/>
                    <a:pt x="106" y="3170"/>
                    <a:pt x="106" y="3191"/>
                  </a:cubicBezTo>
                  <a:cubicBezTo>
                    <a:pt x="148" y="3296"/>
                    <a:pt x="190" y="3423"/>
                    <a:pt x="233" y="3529"/>
                  </a:cubicBezTo>
                  <a:cubicBezTo>
                    <a:pt x="233" y="3571"/>
                    <a:pt x="254" y="3592"/>
                    <a:pt x="275" y="3634"/>
                  </a:cubicBezTo>
                  <a:cubicBezTo>
                    <a:pt x="317" y="3719"/>
                    <a:pt x="359" y="3803"/>
                    <a:pt x="402" y="3888"/>
                  </a:cubicBezTo>
                  <a:cubicBezTo>
                    <a:pt x="423" y="3930"/>
                    <a:pt x="444" y="3951"/>
                    <a:pt x="465" y="3993"/>
                  </a:cubicBezTo>
                  <a:cubicBezTo>
                    <a:pt x="507" y="4078"/>
                    <a:pt x="571" y="4162"/>
                    <a:pt x="613" y="4247"/>
                  </a:cubicBezTo>
                  <a:cubicBezTo>
                    <a:pt x="634" y="4289"/>
                    <a:pt x="655" y="4310"/>
                    <a:pt x="676" y="4331"/>
                  </a:cubicBezTo>
                  <a:cubicBezTo>
                    <a:pt x="740" y="4437"/>
                    <a:pt x="824" y="4543"/>
                    <a:pt x="930" y="4648"/>
                  </a:cubicBezTo>
                  <a:cubicBezTo>
                    <a:pt x="951" y="4669"/>
                    <a:pt x="972" y="4690"/>
                    <a:pt x="993" y="4733"/>
                  </a:cubicBezTo>
                  <a:cubicBezTo>
                    <a:pt x="1057" y="4796"/>
                    <a:pt x="1141" y="4881"/>
                    <a:pt x="1204" y="4965"/>
                  </a:cubicBezTo>
                  <a:cubicBezTo>
                    <a:pt x="1247" y="4986"/>
                    <a:pt x="1268" y="5028"/>
                    <a:pt x="1310" y="5050"/>
                  </a:cubicBezTo>
                  <a:cubicBezTo>
                    <a:pt x="1395" y="5113"/>
                    <a:pt x="1479" y="5197"/>
                    <a:pt x="1564" y="5261"/>
                  </a:cubicBezTo>
                  <a:cubicBezTo>
                    <a:pt x="1585" y="5282"/>
                    <a:pt x="1606" y="5303"/>
                    <a:pt x="1648" y="5345"/>
                  </a:cubicBezTo>
                  <a:cubicBezTo>
                    <a:pt x="1754" y="5430"/>
                    <a:pt x="1880" y="5514"/>
                    <a:pt x="2007" y="5599"/>
                  </a:cubicBezTo>
                  <a:cubicBezTo>
                    <a:pt x="2028" y="5620"/>
                    <a:pt x="2049" y="5620"/>
                    <a:pt x="2070" y="5641"/>
                  </a:cubicBezTo>
                  <a:cubicBezTo>
                    <a:pt x="2176" y="5704"/>
                    <a:pt x="2282" y="5789"/>
                    <a:pt x="2387" y="5852"/>
                  </a:cubicBezTo>
                  <a:cubicBezTo>
                    <a:pt x="2430" y="5873"/>
                    <a:pt x="2472" y="5895"/>
                    <a:pt x="2535" y="5916"/>
                  </a:cubicBezTo>
                  <a:cubicBezTo>
                    <a:pt x="2620" y="5979"/>
                    <a:pt x="2725" y="6021"/>
                    <a:pt x="2831" y="6064"/>
                  </a:cubicBezTo>
                  <a:cubicBezTo>
                    <a:pt x="2873" y="6085"/>
                    <a:pt x="2915" y="6106"/>
                    <a:pt x="2958" y="6127"/>
                  </a:cubicBezTo>
                  <a:cubicBezTo>
                    <a:pt x="2979" y="6148"/>
                    <a:pt x="3000" y="6148"/>
                    <a:pt x="3021" y="6169"/>
                  </a:cubicBezTo>
                  <a:cubicBezTo>
                    <a:pt x="3106" y="6211"/>
                    <a:pt x="3211" y="6232"/>
                    <a:pt x="3296" y="6275"/>
                  </a:cubicBezTo>
                  <a:cubicBezTo>
                    <a:pt x="3338" y="6296"/>
                    <a:pt x="3380" y="6317"/>
                    <a:pt x="3422" y="6338"/>
                  </a:cubicBezTo>
                  <a:cubicBezTo>
                    <a:pt x="3591" y="6380"/>
                    <a:pt x="3739" y="6444"/>
                    <a:pt x="3908" y="6486"/>
                  </a:cubicBezTo>
                  <a:lnTo>
                    <a:pt x="3929" y="6486"/>
                  </a:lnTo>
                  <a:cubicBezTo>
                    <a:pt x="4141" y="6570"/>
                    <a:pt x="4394" y="6613"/>
                    <a:pt x="4626" y="6676"/>
                  </a:cubicBezTo>
                  <a:cubicBezTo>
                    <a:pt x="4648" y="6676"/>
                    <a:pt x="4690" y="6676"/>
                    <a:pt x="4711" y="6697"/>
                  </a:cubicBezTo>
                  <a:cubicBezTo>
                    <a:pt x="4817" y="6718"/>
                    <a:pt x="4943" y="6739"/>
                    <a:pt x="5049" y="6739"/>
                  </a:cubicBezTo>
                  <a:cubicBezTo>
                    <a:pt x="5197" y="6761"/>
                    <a:pt x="5345" y="6782"/>
                    <a:pt x="5493" y="6803"/>
                  </a:cubicBezTo>
                  <a:lnTo>
                    <a:pt x="5556" y="6803"/>
                  </a:lnTo>
                  <a:cubicBezTo>
                    <a:pt x="5788" y="6824"/>
                    <a:pt x="6021" y="6824"/>
                    <a:pt x="6253" y="6824"/>
                  </a:cubicBezTo>
                  <a:lnTo>
                    <a:pt x="6380" y="6824"/>
                  </a:lnTo>
                  <a:cubicBezTo>
                    <a:pt x="6612" y="6824"/>
                    <a:pt x="6844" y="6803"/>
                    <a:pt x="7077" y="6782"/>
                  </a:cubicBezTo>
                  <a:lnTo>
                    <a:pt x="7161" y="6782"/>
                  </a:lnTo>
                  <a:cubicBezTo>
                    <a:pt x="7182" y="6761"/>
                    <a:pt x="7204" y="6761"/>
                    <a:pt x="7225" y="6761"/>
                  </a:cubicBezTo>
                  <a:cubicBezTo>
                    <a:pt x="7415" y="6739"/>
                    <a:pt x="7584" y="6697"/>
                    <a:pt x="7774" y="6676"/>
                  </a:cubicBezTo>
                  <a:cubicBezTo>
                    <a:pt x="7774" y="6655"/>
                    <a:pt x="7774" y="6655"/>
                    <a:pt x="7795" y="6655"/>
                  </a:cubicBezTo>
                  <a:cubicBezTo>
                    <a:pt x="7985" y="6613"/>
                    <a:pt x="8154" y="6570"/>
                    <a:pt x="8344" y="6507"/>
                  </a:cubicBezTo>
                  <a:lnTo>
                    <a:pt x="8387" y="6507"/>
                  </a:lnTo>
                  <a:cubicBezTo>
                    <a:pt x="8429" y="6486"/>
                    <a:pt x="8492" y="6465"/>
                    <a:pt x="8534" y="6444"/>
                  </a:cubicBezTo>
                  <a:cubicBezTo>
                    <a:pt x="8640" y="6401"/>
                    <a:pt x="8725" y="6380"/>
                    <a:pt x="8809" y="6338"/>
                  </a:cubicBezTo>
                  <a:cubicBezTo>
                    <a:pt x="8872" y="6317"/>
                    <a:pt x="8936" y="6275"/>
                    <a:pt x="8999" y="6254"/>
                  </a:cubicBezTo>
                  <a:cubicBezTo>
                    <a:pt x="9084" y="6211"/>
                    <a:pt x="9168" y="6169"/>
                    <a:pt x="9253" y="6127"/>
                  </a:cubicBezTo>
                  <a:cubicBezTo>
                    <a:pt x="9316" y="6106"/>
                    <a:pt x="9379" y="6064"/>
                    <a:pt x="9443" y="6021"/>
                  </a:cubicBezTo>
                  <a:cubicBezTo>
                    <a:pt x="9527" y="5979"/>
                    <a:pt x="9591" y="5937"/>
                    <a:pt x="9675" y="5895"/>
                  </a:cubicBezTo>
                  <a:cubicBezTo>
                    <a:pt x="9717" y="5852"/>
                    <a:pt x="9781" y="5810"/>
                    <a:pt x="9844" y="5768"/>
                  </a:cubicBezTo>
                  <a:cubicBezTo>
                    <a:pt x="9907" y="5726"/>
                    <a:pt x="9971" y="5662"/>
                    <a:pt x="10034" y="5620"/>
                  </a:cubicBezTo>
                  <a:cubicBezTo>
                    <a:pt x="10055" y="5599"/>
                    <a:pt x="10098" y="5578"/>
                    <a:pt x="10119" y="5557"/>
                  </a:cubicBezTo>
                  <a:cubicBezTo>
                    <a:pt x="10140" y="5535"/>
                    <a:pt x="10161" y="5514"/>
                    <a:pt x="10182" y="5493"/>
                  </a:cubicBezTo>
                  <a:cubicBezTo>
                    <a:pt x="10267" y="5430"/>
                    <a:pt x="10330" y="5345"/>
                    <a:pt x="10393" y="5282"/>
                  </a:cubicBezTo>
                  <a:cubicBezTo>
                    <a:pt x="10436" y="5240"/>
                    <a:pt x="10478" y="5197"/>
                    <a:pt x="10520" y="5155"/>
                  </a:cubicBezTo>
                  <a:cubicBezTo>
                    <a:pt x="10583" y="5071"/>
                    <a:pt x="10647" y="4986"/>
                    <a:pt x="10710" y="4902"/>
                  </a:cubicBezTo>
                  <a:cubicBezTo>
                    <a:pt x="10731" y="4859"/>
                    <a:pt x="10752" y="4838"/>
                    <a:pt x="10774" y="4817"/>
                  </a:cubicBezTo>
                  <a:cubicBezTo>
                    <a:pt x="10795" y="4796"/>
                    <a:pt x="10795" y="4775"/>
                    <a:pt x="10795" y="4775"/>
                  </a:cubicBezTo>
                  <a:cubicBezTo>
                    <a:pt x="10816" y="4733"/>
                    <a:pt x="10837" y="4712"/>
                    <a:pt x="10858" y="4669"/>
                  </a:cubicBezTo>
                  <a:cubicBezTo>
                    <a:pt x="10900" y="4606"/>
                    <a:pt x="10943" y="4521"/>
                    <a:pt x="10985" y="4437"/>
                  </a:cubicBezTo>
                  <a:cubicBezTo>
                    <a:pt x="11006" y="4395"/>
                    <a:pt x="11027" y="4352"/>
                    <a:pt x="11027" y="4331"/>
                  </a:cubicBezTo>
                  <a:cubicBezTo>
                    <a:pt x="11048" y="4289"/>
                    <a:pt x="11069" y="4268"/>
                    <a:pt x="11090" y="4226"/>
                  </a:cubicBezTo>
                  <a:cubicBezTo>
                    <a:pt x="11112" y="4162"/>
                    <a:pt x="11112" y="4120"/>
                    <a:pt x="11133" y="4057"/>
                  </a:cubicBezTo>
                  <a:cubicBezTo>
                    <a:pt x="11154" y="4036"/>
                    <a:pt x="11154" y="4014"/>
                    <a:pt x="11154" y="3993"/>
                  </a:cubicBezTo>
                  <a:cubicBezTo>
                    <a:pt x="11196" y="3888"/>
                    <a:pt x="11217" y="3782"/>
                    <a:pt x="11238" y="3676"/>
                  </a:cubicBezTo>
                  <a:cubicBezTo>
                    <a:pt x="11238" y="3655"/>
                    <a:pt x="11238" y="3634"/>
                    <a:pt x="11238" y="3613"/>
                  </a:cubicBezTo>
                  <a:lnTo>
                    <a:pt x="11534" y="1649"/>
                  </a:lnTo>
                  <a:lnTo>
                    <a:pt x="11534" y="1649"/>
                  </a:lnTo>
                  <a:cubicBezTo>
                    <a:pt x="11513" y="1775"/>
                    <a:pt x="11492" y="1902"/>
                    <a:pt x="11450" y="2029"/>
                  </a:cubicBezTo>
                  <a:cubicBezTo>
                    <a:pt x="11450" y="2050"/>
                    <a:pt x="11428" y="2071"/>
                    <a:pt x="11428" y="2092"/>
                  </a:cubicBezTo>
                  <a:cubicBezTo>
                    <a:pt x="11407" y="2198"/>
                    <a:pt x="11365" y="2282"/>
                    <a:pt x="11323" y="2367"/>
                  </a:cubicBezTo>
                  <a:cubicBezTo>
                    <a:pt x="11302" y="2409"/>
                    <a:pt x="11281" y="2451"/>
                    <a:pt x="11281" y="2494"/>
                  </a:cubicBezTo>
                  <a:cubicBezTo>
                    <a:pt x="11238" y="2557"/>
                    <a:pt x="11196" y="2641"/>
                    <a:pt x="11154" y="2726"/>
                  </a:cubicBezTo>
                  <a:cubicBezTo>
                    <a:pt x="11133" y="2747"/>
                    <a:pt x="11112" y="2789"/>
                    <a:pt x="11090" y="2810"/>
                  </a:cubicBezTo>
                  <a:cubicBezTo>
                    <a:pt x="11069" y="2853"/>
                    <a:pt x="11027" y="2895"/>
                    <a:pt x="11006" y="2937"/>
                  </a:cubicBezTo>
                  <a:cubicBezTo>
                    <a:pt x="10943" y="3022"/>
                    <a:pt x="10879" y="3106"/>
                    <a:pt x="10795" y="3191"/>
                  </a:cubicBezTo>
                  <a:cubicBezTo>
                    <a:pt x="10774" y="3233"/>
                    <a:pt x="10731" y="3275"/>
                    <a:pt x="10689" y="3317"/>
                  </a:cubicBezTo>
                  <a:cubicBezTo>
                    <a:pt x="10626" y="3402"/>
                    <a:pt x="10541" y="3465"/>
                    <a:pt x="10478" y="3529"/>
                  </a:cubicBezTo>
                  <a:cubicBezTo>
                    <a:pt x="10414" y="3571"/>
                    <a:pt x="10372" y="3613"/>
                    <a:pt x="10330" y="3655"/>
                  </a:cubicBezTo>
                  <a:cubicBezTo>
                    <a:pt x="10267" y="3719"/>
                    <a:pt x="10203" y="3761"/>
                    <a:pt x="10119" y="3803"/>
                  </a:cubicBezTo>
                  <a:cubicBezTo>
                    <a:pt x="10076" y="3845"/>
                    <a:pt x="10013" y="3888"/>
                    <a:pt x="9950" y="3930"/>
                  </a:cubicBezTo>
                  <a:cubicBezTo>
                    <a:pt x="9886" y="3972"/>
                    <a:pt x="9802" y="4014"/>
                    <a:pt x="9738" y="4078"/>
                  </a:cubicBezTo>
                  <a:cubicBezTo>
                    <a:pt x="9675" y="4099"/>
                    <a:pt x="9612" y="4141"/>
                    <a:pt x="9548" y="4162"/>
                  </a:cubicBezTo>
                  <a:cubicBezTo>
                    <a:pt x="9464" y="4205"/>
                    <a:pt x="9379" y="4247"/>
                    <a:pt x="9295" y="4289"/>
                  </a:cubicBezTo>
                  <a:cubicBezTo>
                    <a:pt x="9231" y="4331"/>
                    <a:pt x="9168" y="4352"/>
                    <a:pt x="9105" y="4374"/>
                  </a:cubicBezTo>
                  <a:cubicBezTo>
                    <a:pt x="9020" y="4416"/>
                    <a:pt x="8915" y="4458"/>
                    <a:pt x="8830" y="4479"/>
                  </a:cubicBezTo>
                  <a:cubicBezTo>
                    <a:pt x="8767" y="4500"/>
                    <a:pt x="8703" y="4543"/>
                    <a:pt x="8619" y="4564"/>
                  </a:cubicBezTo>
                  <a:cubicBezTo>
                    <a:pt x="8450" y="4606"/>
                    <a:pt x="8260" y="4669"/>
                    <a:pt x="8091" y="4712"/>
                  </a:cubicBezTo>
                  <a:lnTo>
                    <a:pt x="8049" y="4712"/>
                  </a:lnTo>
                  <a:cubicBezTo>
                    <a:pt x="7880" y="4754"/>
                    <a:pt x="7689" y="4775"/>
                    <a:pt x="7499" y="4796"/>
                  </a:cubicBezTo>
                  <a:cubicBezTo>
                    <a:pt x="7457" y="4817"/>
                    <a:pt x="7415" y="4817"/>
                    <a:pt x="7373" y="4817"/>
                  </a:cubicBezTo>
                  <a:cubicBezTo>
                    <a:pt x="7140" y="4838"/>
                    <a:pt x="6908" y="4859"/>
                    <a:pt x="6654" y="4859"/>
                  </a:cubicBezTo>
                  <a:cubicBezTo>
                    <a:pt x="6612" y="4881"/>
                    <a:pt x="6570" y="4881"/>
                    <a:pt x="6549" y="4881"/>
                  </a:cubicBezTo>
                  <a:cubicBezTo>
                    <a:pt x="6316" y="4881"/>
                    <a:pt x="6063" y="4859"/>
                    <a:pt x="5831" y="4838"/>
                  </a:cubicBezTo>
                  <a:cubicBezTo>
                    <a:pt x="5662" y="4838"/>
                    <a:pt x="5514" y="4817"/>
                    <a:pt x="5345" y="4796"/>
                  </a:cubicBezTo>
                  <a:cubicBezTo>
                    <a:pt x="5197" y="4775"/>
                    <a:pt x="5049" y="4733"/>
                    <a:pt x="4922" y="4712"/>
                  </a:cubicBezTo>
                  <a:cubicBezTo>
                    <a:pt x="4669" y="4669"/>
                    <a:pt x="4436" y="4606"/>
                    <a:pt x="4204" y="4543"/>
                  </a:cubicBezTo>
                  <a:cubicBezTo>
                    <a:pt x="4035" y="4479"/>
                    <a:pt x="3887" y="4437"/>
                    <a:pt x="3718" y="4374"/>
                  </a:cubicBezTo>
                  <a:cubicBezTo>
                    <a:pt x="3676" y="4352"/>
                    <a:pt x="3634" y="4331"/>
                    <a:pt x="3591" y="4310"/>
                  </a:cubicBezTo>
                  <a:cubicBezTo>
                    <a:pt x="3465" y="4268"/>
                    <a:pt x="3359" y="4226"/>
                    <a:pt x="3253" y="4183"/>
                  </a:cubicBezTo>
                  <a:cubicBezTo>
                    <a:pt x="3211" y="4162"/>
                    <a:pt x="3169" y="4141"/>
                    <a:pt x="3127" y="4120"/>
                  </a:cubicBezTo>
                  <a:cubicBezTo>
                    <a:pt x="3021" y="4057"/>
                    <a:pt x="2915" y="4014"/>
                    <a:pt x="2810" y="3951"/>
                  </a:cubicBezTo>
                  <a:cubicBezTo>
                    <a:pt x="2768" y="3930"/>
                    <a:pt x="2725" y="3909"/>
                    <a:pt x="2683" y="3888"/>
                  </a:cubicBezTo>
                  <a:cubicBezTo>
                    <a:pt x="2577" y="3824"/>
                    <a:pt x="2472" y="3761"/>
                    <a:pt x="2366" y="3676"/>
                  </a:cubicBezTo>
                  <a:cubicBezTo>
                    <a:pt x="2345" y="3676"/>
                    <a:pt x="2303" y="3655"/>
                    <a:pt x="2282" y="3634"/>
                  </a:cubicBezTo>
                  <a:cubicBezTo>
                    <a:pt x="2176" y="3550"/>
                    <a:pt x="2049" y="3465"/>
                    <a:pt x="1923" y="3381"/>
                  </a:cubicBezTo>
                  <a:cubicBezTo>
                    <a:pt x="1901" y="3360"/>
                    <a:pt x="1880" y="3339"/>
                    <a:pt x="1838" y="3296"/>
                  </a:cubicBezTo>
                  <a:cubicBezTo>
                    <a:pt x="1754" y="3233"/>
                    <a:pt x="1669" y="3170"/>
                    <a:pt x="1606" y="3085"/>
                  </a:cubicBezTo>
                  <a:cubicBezTo>
                    <a:pt x="1564" y="3064"/>
                    <a:pt x="1521" y="3022"/>
                    <a:pt x="1500" y="3001"/>
                  </a:cubicBezTo>
                  <a:cubicBezTo>
                    <a:pt x="1416" y="2916"/>
                    <a:pt x="1352" y="2853"/>
                    <a:pt x="1268" y="2768"/>
                  </a:cubicBezTo>
                  <a:cubicBezTo>
                    <a:pt x="1247" y="2747"/>
                    <a:pt x="1226" y="2726"/>
                    <a:pt x="1204" y="2684"/>
                  </a:cubicBezTo>
                  <a:cubicBezTo>
                    <a:pt x="1120" y="2578"/>
                    <a:pt x="1035" y="2472"/>
                    <a:pt x="951" y="2367"/>
                  </a:cubicBezTo>
                  <a:cubicBezTo>
                    <a:pt x="951" y="2346"/>
                    <a:pt x="930" y="2325"/>
                    <a:pt x="909" y="2303"/>
                  </a:cubicBezTo>
                  <a:cubicBezTo>
                    <a:pt x="845" y="2219"/>
                    <a:pt x="803" y="2134"/>
                    <a:pt x="740" y="2050"/>
                  </a:cubicBezTo>
                  <a:cubicBezTo>
                    <a:pt x="719" y="2008"/>
                    <a:pt x="697" y="1965"/>
                    <a:pt x="676" y="1923"/>
                  </a:cubicBezTo>
                  <a:cubicBezTo>
                    <a:pt x="634" y="1839"/>
                    <a:pt x="592" y="1754"/>
                    <a:pt x="550" y="1670"/>
                  </a:cubicBezTo>
                  <a:cubicBezTo>
                    <a:pt x="550" y="1649"/>
                    <a:pt x="528" y="1606"/>
                    <a:pt x="507" y="1585"/>
                  </a:cubicBezTo>
                  <a:cubicBezTo>
                    <a:pt x="465" y="1458"/>
                    <a:pt x="423" y="1353"/>
                    <a:pt x="402" y="1226"/>
                  </a:cubicBezTo>
                  <a:cubicBezTo>
                    <a:pt x="381" y="1205"/>
                    <a:pt x="381" y="1184"/>
                    <a:pt x="381" y="1163"/>
                  </a:cubicBezTo>
                  <a:cubicBezTo>
                    <a:pt x="359" y="1078"/>
                    <a:pt x="338" y="973"/>
                    <a:pt x="317" y="867"/>
                  </a:cubicBezTo>
                  <a:cubicBezTo>
                    <a:pt x="317" y="825"/>
                    <a:pt x="317" y="783"/>
                    <a:pt x="296" y="740"/>
                  </a:cubicBezTo>
                  <a:cubicBezTo>
                    <a:pt x="296" y="656"/>
                    <a:pt x="296" y="571"/>
                    <a:pt x="296" y="487"/>
                  </a:cubicBezTo>
                  <a:cubicBezTo>
                    <a:pt x="275" y="445"/>
                    <a:pt x="275" y="402"/>
                    <a:pt x="275" y="360"/>
                  </a:cubicBezTo>
                  <a:cubicBezTo>
                    <a:pt x="294" y="265"/>
                    <a:pt x="296" y="154"/>
                    <a:pt x="311" y="41"/>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1"/>
            <p:cNvSpPr/>
            <p:nvPr/>
          </p:nvSpPr>
          <p:spPr>
            <a:xfrm>
              <a:off x="3679275" y="3151025"/>
              <a:ext cx="296275" cy="202850"/>
            </a:xfrm>
            <a:custGeom>
              <a:avLst/>
              <a:gdLst/>
              <a:ahLst/>
              <a:cxnLst/>
              <a:rect l="l" t="t" r="r" b="b"/>
              <a:pathLst>
                <a:path w="11851" h="8114" extrusionOk="0">
                  <a:moveTo>
                    <a:pt x="5331" y="0"/>
                  </a:moveTo>
                  <a:cubicBezTo>
                    <a:pt x="2731" y="0"/>
                    <a:pt x="593" y="1321"/>
                    <a:pt x="317" y="3236"/>
                  </a:cubicBezTo>
                  <a:cubicBezTo>
                    <a:pt x="0" y="5433"/>
                    <a:pt x="2239" y="7566"/>
                    <a:pt x="5345" y="8031"/>
                  </a:cubicBezTo>
                  <a:cubicBezTo>
                    <a:pt x="5730" y="8087"/>
                    <a:pt x="6112" y="8113"/>
                    <a:pt x="6484" y="8113"/>
                  </a:cubicBezTo>
                  <a:cubicBezTo>
                    <a:pt x="9088" y="8113"/>
                    <a:pt x="11257" y="6806"/>
                    <a:pt x="11534" y="4884"/>
                  </a:cubicBezTo>
                  <a:cubicBezTo>
                    <a:pt x="11851" y="2687"/>
                    <a:pt x="9612" y="553"/>
                    <a:pt x="6507" y="88"/>
                  </a:cubicBezTo>
                  <a:cubicBezTo>
                    <a:pt x="6108" y="29"/>
                    <a:pt x="5715" y="0"/>
                    <a:pt x="5331"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1"/>
            <p:cNvSpPr/>
            <p:nvPr/>
          </p:nvSpPr>
          <p:spPr>
            <a:xfrm>
              <a:off x="3716250" y="3185800"/>
              <a:ext cx="222350" cy="133275"/>
            </a:xfrm>
            <a:custGeom>
              <a:avLst/>
              <a:gdLst/>
              <a:ahLst/>
              <a:cxnLst/>
              <a:rect l="l" t="t" r="r" b="b"/>
              <a:pathLst>
                <a:path w="8894" h="5331" extrusionOk="0">
                  <a:moveTo>
                    <a:pt x="3887" y="1"/>
                  </a:moveTo>
                  <a:cubicBezTo>
                    <a:pt x="2008" y="1"/>
                    <a:pt x="375" y="854"/>
                    <a:pt x="211" y="2035"/>
                  </a:cubicBezTo>
                  <a:cubicBezTo>
                    <a:pt x="0" y="3429"/>
                    <a:pt x="1796" y="4929"/>
                    <a:pt x="4056" y="5267"/>
                  </a:cubicBezTo>
                  <a:cubicBezTo>
                    <a:pt x="4360" y="5310"/>
                    <a:pt x="4663" y="5330"/>
                    <a:pt x="4960" y="5330"/>
                  </a:cubicBezTo>
                  <a:cubicBezTo>
                    <a:pt x="6862" y="5330"/>
                    <a:pt x="8499" y="4488"/>
                    <a:pt x="8682" y="3281"/>
                  </a:cubicBezTo>
                  <a:cubicBezTo>
                    <a:pt x="8893" y="1908"/>
                    <a:pt x="7077" y="408"/>
                    <a:pt x="4816" y="70"/>
                  </a:cubicBezTo>
                  <a:cubicBezTo>
                    <a:pt x="4504" y="23"/>
                    <a:pt x="4192" y="1"/>
                    <a:pt x="3887"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1"/>
            <p:cNvSpPr/>
            <p:nvPr/>
          </p:nvSpPr>
          <p:spPr>
            <a:xfrm>
              <a:off x="3715700" y="3202975"/>
              <a:ext cx="220775" cy="116350"/>
            </a:xfrm>
            <a:custGeom>
              <a:avLst/>
              <a:gdLst/>
              <a:ahLst/>
              <a:cxnLst/>
              <a:rect l="l" t="t" r="r" b="b"/>
              <a:pathLst>
                <a:path w="8831" h="4654" extrusionOk="0">
                  <a:moveTo>
                    <a:pt x="3675" y="0"/>
                  </a:moveTo>
                  <a:cubicBezTo>
                    <a:pt x="1855" y="0"/>
                    <a:pt x="329" y="698"/>
                    <a:pt x="170" y="1707"/>
                  </a:cubicBezTo>
                  <a:cubicBezTo>
                    <a:pt x="1" y="2911"/>
                    <a:pt x="1818" y="4242"/>
                    <a:pt x="4078" y="4580"/>
                  </a:cubicBezTo>
                  <a:cubicBezTo>
                    <a:pt x="4432" y="4630"/>
                    <a:pt x="4784" y="4653"/>
                    <a:pt x="5125" y="4653"/>
                  </a:cubicBezTo>
                  <a:cubicBezTo>
                    <a:pt x="6960" y="4653"/>
                    <a:pt x="8501" y="3969"/>
                    <a:pt x="8662" y="2953"/>
                  </a:cubicBezTo>
                  <a:cubicBezTo>
                    <a:pt x="8831" y="1749"/>
                    <a:pt x="7014" y="419"/>
                    <a:pt x="4754" y="81"/>
                  </a:cubicBezTo>
                  <a:cubicBezTo>
                    <a:pt x="4388" y="26"/>
                    <a:pt x="4026" y="0"/>
                    <a:pt x="3675"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1"/>
            <p:cNvSpPr/>
            <p:nvPr/>
          </p:nvSpPr>
          <p:spPr>
            <a:xfrm>
              <a:off x="3248875" y="3416750"/>
              <a:ext cx="288350" cy="170600"/>
            </a:xfrm>
            <a:custGeom>
              <a:avLst/>
              <a:gdLst/>
              <a:ahLst/>
              <a:cxnLst/>
              <a:rect l="l" t="t" r="r" b="b"/>
              <a:pathLst>
                <a:path w="11534" h="6824" extrusionOk="0">
                  <a:moveTo>
                    <a:pt x="317" y="0"/>
                  </a:moveTo>
                  <a:cubicBezTo>
                    <a:pt x="315" y="12"/>
                    <a:pt x="314" y="23"/>
                    <a:pt x="312" y="35"/>
                  </a:cubicBezTo>
                  <a:lnTo>
                    <a:pt x="312" y="35"/>
                  </a:lnTo>
                  <a:lnTo>
                    <a:pt x="317" y="0"/>
                  </a:lnTo>
                  <a:close/>
                  <a:moveTo>
                    <a:pt x="312" y="35"/>
                  </a:moveTo>
                  <a:lnTo>
                    <a:pt x="21" y="1944"/>
                  </a:lnTo>
                  <a:cubicBezTo>
                    <a:pt x="21" y="2070"/>
                    <a:pt x="0" y="2197"/>
                    <a:pt x="0" y="2324"/>
                  </a:cubicBezTo>
                  <a:cubicBezTo>
                    <a:pt x="0" y="2366"/>
                    <a:pt x="0" y="2387"/>
                    <a:pt x="0" y="2430"/>
                  </a:cubicBezTo>
                  <a:cubicBezTo>
                    <a:pt x="0" y="2514"/>
                    <a:pt x="21" y="2620"/>
                    <a:pt x="21" y="2704"/>
                  </a:cubicBezTo>
                  <a:cubicBezTo>
                    <a:pt x="21" y="2746"/>
                    <a:pt x="21" y="2789"/>
                    <a:pt x="43" y="2810"/>
                  </a:cubicBezTo>
                  <a:cubicBezTo>
                    <a:pt x="43" y="2915"/>
                    <a:pt x="64" y="3021"/>
                    <a:pt x="106" y="3127"/>
                  </a:cubicBezTo>
                  <a:cubicBezTo>
                    <a:pt x="106" y="3148"/>
                    <a:pt x="106" y="3169"/>
                    <a:pt x="106" y="3169"/>
                  </a:cubicBezTo>
                  <a:cubicBezTo>
                    <a:pt x="148" y="3296"/>
                    <a:pt x="190" y="3422"/>
                    <a:pt x="233" y="3528"/>
                  </a:cubicBezTo>
                  <a:cubicBezTo>
                    <a:pt x="254" y="3570"/>
                    <a:pt x="254" y="3591"/>
                    <a:pt x="275" y="3634"/>
                  </a:cubicBezTo>
                  <a:cubicBezTo>
                    <a:pt x="317" y="3718"/>
                    <a:pt x="359" y="3803"/>
                    <a:pt x="402" y="3887"/>
                  </a:cubicBezTo>
                  <a:cubicBezTo>
                    <a:pt x="423" y="3929"/>
                    <a:pt x="444" y="3951"/>
                    <a:pt x="465" y="3993"/>
                  </a:cubicBezTo>
                  <a:cubicBezTo>
                    <a:pt x="507" y="4077"/>
                    <a:pt x="571" y="4162"/>
                    <a:pt x="634" y="4246"/>
                  </a:cubicBezTo>
                  <a:cubicBezTo>
                    <a:pt x="634" y="4288"/>
                    <a:pt x="655" y="4310"/>
                    <a:pt x="676" y="4331"/>
                  </a:cubicBezTo>
                  <a:cubicBezTo>
                    <a:pt x="761" y="4436"/>
                    <a:pt x="845" y="4542"/>
                    <a:pt x="930" y="4648"/>
                  </a:cubicBezTo>
                  <a:cubicBezTo>
                    <a:pt x="951" y="4669"/>
                    <a:pt x="972" y="4690"/>
                    <a:pt x="993" y="4711"/>
                  </a:cubicBezTo>
                  <a:cubicBezTo>
                    <a:pt x="1057" y="4795"/>
                    <a:pt x="1141" y="4880"/>
                    <a:pt x="1226" y="4943"/>
                  </a:cubicBezTo>
                  <a:cubicBezTo>
                    <a:pt x="1247" y="4986"/>
                    <a:pt x="1289" y="5007"/>
                    <a:pt x="1310" y="5049"/>
                  </a:cubicBezTo>
                  <a:cubicBezTo>
                    <a:pt x="1395" y="5112"/>
                    <a:pt x="1479" y="5197"/>
                    <a:pt x="1564" y="5260"/>
                  </a:cubicBezTo>
                  <a:cubicBezTo>
                    <a:pt x="1585" y="5281"/>
                    <a:pt x="1627" y="5302"/>
                    <a:pt x="1648" y="5345"/>
                  </a:cubicBezTo>
                  <a:cubicBezTo>
                    <a:pt x="1775" y="5429"/>
                    <a:pt x="1880" y="5514"/>
                    <a:pt x="2007" y="5598"/>
                  </a:cubicBezTo>
                  <a:cubicBezTo>
                    <a:pt x="2028" y="5619"/>
                    <a:pt x="2049" y="5619"/>
                    <a:pt x="2070" y="5640"/>
                  </a:cubicBezTo>
                  <a:cubicBezTo>
                    <a:pt x="2176" y="5704"/>
                    <a:pt x="2282" y="5767"/>
                    <a:pt x="2408" y="5831"/>
                  </a:cubicBezTo>
                  <a:cubicBezTo>
                    <a:pt x="2451" y="5873"/>
                    <a:pt x="2493" y="5894"/>
                    <a:pt x="2535" y="5915"/>
                  </a:cubicBezTo>
                  <a:cubicBezTo>
                    <a:pt x="2620" y="5957"/>
                    <a:pt x="2725" y="6021"/>
                    <a:pt x="2831" y="6063"/>
                  </a:cubicBezTo>
                  <a:cubicBezTo>
                    <a:pt x="2873" y="6084"/>
                    <a:pt x="2915" y="6105"/>
                    <a:pt x="2958" y="6126"/>
                  </a:cubicBezTo>
                  <a:cubicBezTo>
                    <a:pt x="2979" y="6147"/>
                    <a:pt x="3000" y="6147"/>
                    <a:pt x="3021" y="6169"/>
                  </a:cubicBezTo>
                  <a:cubicBezTo>
                    <a:pt x="3127" y="6211"/>
                    <a:pt x="3211" y="6232"/>
                    <a:pt x="3296" y="6274"/>
                  </a:cubicBezTo>
                  <a:cubicBezTo>
                    <a:pt x="3338" y="6295"/>
                    <a:pt x="3401" y="6316"/>
                    <a:pt x="3444" y="6338"/>
                  </a:cubicBezTo>
                  <a:cubicBezTo>
                    <a:pt x="3591" y="6380"/>
                    <a:pt x="3760" y="6443"/>
                    <a:pt x="3908" y="6485"/>
                  </a:cubicBezTo>
                  <a:lnTo>
                    <a:pt x="3929" y="6485"/>
                  </a:lnTo>
                  <a:cubicBezTo>
                    <a:pt x="4162" y="6570"/>
                    <a:pt x="4394" y="6612"/>
                    <a:pt x="4626" y="6675"/>
                  </a:cubicBezTo>
                  <a:cubicBezTo>
                    <a:pt x="4669" y="6675"/>
                    <a:pt x="4690" y="6675"/>
                    <a:pt x="4711" y="6697"/>
                  </a:cubicBezTo>
                  <a:cubicBezTo>
                    <a:pt x="4838" y="6718"/>
                    <a:pt x="4943" y="6718"/>
                    <a:pt x="5049" y="6739"/>
                  </a:cubicBezTo>
                  <a:cubicBezTo>
                    <a:pt x="5197" y="6760"/>
                    <a:pt x="5345" y="6781"/>
                    <a:pt x="5493" y="6802"/>
                  </a:cubicBezTo>
                  <a:lnTo>
                    <a:pt x="5556" y="6802"/>
                  </a:lnTo>
                  <a:cubicBezTo>
                    <a:pt x="5788" y="6823"/>
                    <a:pt x="6021" y="6823"/>
                    <a:pt x="6253" y="6823"/>
                  </a:cubicBezTo>
                  <a:lnTo>
                    <a:pt x="6380" y="6823"/>
                  </a:lnTo>
                  <a:cubicBezTo>
                    <a:pt x="6612" y="6823"/>
                    <a:pt x="6866" y="6802"/>
                    <a:pt x="7098" y="6781"/>
                  </a:cubicBezTo>
                  <a:cubicBezTo>
                    <a:pt x="7119" y="6781"/>
                    <a:pt x="7140" y="6781"/>
                    <a:pt x="7182" y="6760"/>
                  </a:cubicBezTo>
                  <a:lnTo>
                    <a:pt x="7225" y="6760"/>
                  </a:lnTo>
                  <a:cubicBezTo>
                    <a:pt x="7415" y="6739"/>
                    <a:pt x="7584" y="6697"/>
                    <a:pt x="7774" y="6654"/>
                  </a:cubicBezTo>
                  <a:lnTo>
                    <a:pt x="7795" y="6654"/>
                  </a:lnTo>
                  <a:cubicBezTo>
                    <a:pt x="7985" y="6612"/>
                    <a:pt x="8175" y="6570"/>
                    <a:pt x="8344" y="6507"/>
                  </a:cubicBezTo>
                  <a:lnTo>
                    <a:pt x="8387" y="6507"/>
                  </a:lnTo>
                  <a:cubicBezTo>
                    <a:pt x="8429" y="6485"/>
                    <a:pt x="8492" y="6464"/>
                    <a:pt x="8534" y="6443"/>
                  </a:cubicBezTo>
                  <a:cubicBezTo>
                    <a:pt x="8640" y="6401"/>
                    <a:pt x="8725" y="6380"/>
                    <a:pt x="8809" y="6338"/>
                  </a:cubicBezTo>
                  <a:cubicBezTo>
                    <a:pt x="8894" y="6316"/>
                    <a:pt x="8957" y="6274"/>
                    <a:pt x="9020" y="6253"/>
                  </a:cubicBezTo>
                  <a:cubicBezTo>
                    <a:pt x="9105" y="6211"/>
                    <a:pt x="9189" y="6169"/>
                    <a:pt x="9253" y="6126"/>
                  </a:cubicBezTo>
                  <a:cubicBezTo>
                    <a:pt x="9316" y="6084"/>
                    <a:pt x="9379" y="6063"/>
                    <a:pt x="9443" y="6021"/>
                  </a:cubicBezTo>
                  <a:cubicBezTo>
                    <a:pt x="9527" y="5978"/>
                    <a:pt x="9591" y="5936"/>
                    <a:pt x="9675" y="5894"/>
                  </a:cubicBezTo>
                  <a:cubicBezTo>
                    <a:pt x="9738" y="5852"/>
                    <a:pt x="9781" y="5809"/>
                    <a:pt x="9844" y="5767"/>
                  </a:cubicBezTo>
                  <a:cubicBezTo>
                    <a:pt x="9907" y="5725"/>
                    <a:pt x="9971" y="5662"/>
                    <a:pt x="10034" y="5619"/>
                  </a:cubicBezTo>
                  <a:cubicBezTo>
                    <a:pt x="10055" y="5598"/>
                    <a:pt x="10098" y="5577"/>
                    <a:pt x="10119" y="5556"/>
                  </a:cubicBezTo>
                  <a:cubicBezTo>
                    <a:pt x="10140" y="5535"/>
                    <a:pt x="10161" y="5514"/>
                    <a:pt x="10182" y="5493"/>
                  </a:cubicBezTo>
                  <a:cubicBezTo>
                    <a:pt x="10267" y="5408"/>
                    <a:pt x="10330" y="5345"/>
                    <a:pt x="10393" y="5281"/>
                  </a:cubicBezTo>
                  <a:cubicBezTo>
                    <a:pt x="10436" y="5239"/>
                    <a:pt x="10478" y="5197"/>
                    <a:pt x="10520" y="5155"/>
                  </a:cubicBezTo>
                  <a:cubicBezTo>
                    <a:pt x="10583" y="5070"/>
                    <a:pt x="10647" y="4986"/>
                    <a:pt x="10710" y="4901"/>
                  </a:cubicBezTo>
                  <a:cubicBezTo>
                    <a:pt x="10731" y="4859"/>
                    <a:pt x="10752" y="4838"/>
                    <a:pt x="10774" y="4817"/>
                  </a:cubicBezTo>
                  <a:cubicBezTo>
                    <a:pt x="10795" y="4795"/>
                    <a:pt x="10795" y="4774"/>
                    <a:pt x="10795" y="4774"/>
                  </a:cubicBezTo>
                  <a:cubicBezTo>
                    <a:pt x="10816" y="4732"/>
                    <a:pt x="10837" y="4711"/>
                    <a:pt x="10858" y="4669"/>
                  </a:cubicBezTo>
                  <a:cubicBezTo>
                    <a:pt x="10900" y="4605"/>
                    <a:pt x="10943" y="4521"/>
                    <a:pt x="10985" y="4436"/>
                  </a:cubicBezTo>
                  <a:cubicBezTo>
                    <a:pt x="11006" y="4394"/>
                    <a:pt x="11027" y="4352"/>
                    <a:pt x="11048" y="4331"/>
                  </a:cubicBezTo>
                  <a:cubicBezTo>
                    <a:pt x="11048" y="4288"/>
                    <a:pt x="11069" y="4267"/>
                    <a:pt x="11090" y="4225"/>
                  </a:cubicBezTo>
                  <a:cubicBezTo>
                    <a:pt x="11112" y="4162"/>
                    <a:pt x="11133" y="4119"/>
                    <a:pt x="11133" y="4056"/>
                  </a:cubicBezTo>
                  <a:cubicBezTo>
                    <a:pt x="11154" y="4035"/>
                    <a:pt x="11154" y="4014"/>
                    <a:pt x="11175" y="3993"/>
                  </a:cubicBezTo>
                  <a:cubicBezTo>
                    <a:pt x="11196" y="3887"/>
                    <a:pt x="11217" y="3782"/>
                    <a:pt x="11238" y="3676"/>
                  </a:cubicBezTo>
                  <a:cubicBezTo>
                    <a:pt x="11238" y="3655"/>
                    <a:pt x="11238" y="3634"/>
                    <a:pt x="11259" y="3591"/>
                  </a:cubicBezTo>
                  <a:lnTo>
                    <a:pt x="11534" y="1648"/>
                  </a:lnTo>
                  <a:lnTo>
                    <a:pt x="11534" y="1648"/>
                  </a:lnTo>
                  <a:cubicBezTo>
                    <a:pt x="11513" y="1775"/>
                    <a:pt x="11492" y="1901"/>
                    <a:pt x="11450" y="2028"/>
                  </a:cubicBezTo>
                  <a:cubicBezTo>
                    <a:pt x="11450" y="2049"/>
                    <a:pt x="11428" y="2070"/>
                    <a:pt x="11428" y="2092"/>
                  </a:cubicBezTo>
                  <a:cubicBezTo>
                    <a:pt x="11407" y="2176"/>
                    <a:pt x="11365" y="2282"/>
                    <a:pt x="11323" y="2366"/>
                  </a:cubicBezTo>
                  <a:cubicBezTo>
                    <a:pt x="11323" y="2408"/>
                    <a:pt x="11302" y="2451"/>
                    <a:pt x="11281" y="2472"/>
                  </a:cubicBezTo>
                  <a:cubicBezTo>
                    <a:pt x="11238" y="2556"/>
                    <a:pt x="11196" y="2641"/>
                    <a:pt x="11154" y="2704"/>
                  </a:cubicBezTo>
                  <a:cubicBezTo>
                    <a:pt x="11133" y="2746"/>
                    <a:pt x="11112" y="2789"/>
                    <a:pt x="11090" y="2810"/>
                  </a:cubicBezTo>
                  <a:cubicBezTo>
                    <a:pt x="11069" y="2852"/>
                    <a:pt x="11027" y="2894"/>
                    <a:pt x="11006" y="2937"/>
                  </a:cubicBezTo>
                  <a:cubicBezTo>
                    <a:pt x="10943" y="3021"/>
                    <a:pt x="10879" y="3106"/>
                    <a:pt x="10816" y="3190"/>
                  </a:cubicBezTo>
                  <a:cubicBezTo>
                    <a:pt x="10774" y="3232"/>
                    <a:pt x="10731" y="3275"/>
                    <a:pt x="10689" y="3317"/>
                  </a:cubicBezTo>
                  <a:cubicBezTo>
                    <a:pt x="10626" y="3380"/>
                    <a:pt x="10541" y="3465"/>
                    <a:pt x="10478" y="3528"/>
                  </a:cubicBezTo>
                  <a:cubicBezTo>
                    <a:pt x="10436" y="3570"/>
                    <a:pt x="10372" y="3613"/>
                    <a:pt x="10330" y="3655"/>
                  </a:cubicBezTo>
                  <a:cubicBezTo>
                    <a:pt x="10267" y="3718"/>
                    <a:pt x="10203" y="3760"/>
                    <a:pt x="10140" y="3803"/>
                  </a:cubicBezTo>
                  <a:cubicBezTo>
                    <a:pt x="10076" y="3845"/>
                    <a:pt x="10013" y="3887"/>
                    <a:pt x="9950" y="3929"/>
                  </a:cubicBezTo>
                  <a:cubicBezTo>
                    <a:pt x="9886" y="3972"/>
                    <a:pt x="9802" y="4014"/>
                    <a:pt x="9738" y="4056"/>
                  </a:cubicBezTo>
                  <a:cubicBezTo>
                    <a:pt x="9675" y="4098"/>
                    <a:pt x="9612" y="4141"/>
                    <a:pt x="9548" y="4162"/>
                  </a:cubicBezTo>
                  <a:cubicBezTo>
                    <a:pt x="9464" y="4204"/>
                    <a:pt x="9379" y="4246"/>
                    <a:pt x="9295" y="4288"/>
                  </a:cubicBezTo>
                  <a:cubicBezTo>
                    <a:pt x="9231" y="4331"/>
                    <a:pt x="9168" y="4352"/>
                    <a:pt x="9105" y="4373"/>
                  </a:cubicBezTo>
                  <a:cubicBezTo>
                    <a:pt x="9020" y="4415"/>
                    <a:pt x="8915" y="4457"/>
                    <a:pt x="8830" y="4479"/>
                  </a:cubicBezTo>
                  <a:cubicBezTo>
                    <a:pt x="8767" y="4500"/>
                    <a:pt x="8703" y="4521"/>
                    <a:pt x="8640" y="4563"/>
                  </a:cubicBezTo>
                  <a:cubicBezTo>
                    <a:pt x="8450" y="4605"/>
                    <a:pt x="8281" y="4669"/>
                    <a:pt x="8091" y="4711"/>
                  </a:cubicBezTo>
                  <a:lnTo>
                    <a:pt x="8070" y="4711"/>
                  </a:lnTo>
                  <a:cubicBezTo>
                    <a:pt x="7880" y="4753"/>
                    <a:pt x="7689" y="4774"/>
                    <a:pt x="7520" y="4795"/>
                  </a:cubicBezTo>
                  <a:cubicBezTo>
                    <a:pt x="7478" y="4817"/>
                    <a:pt x="7415" y="4817"/>
                    <a:pt x="7373" y="4817"/>
                  </a:cubicBezTo>
                  <a:cubicBezTo>
                    <a:pt x="7140" y="4838"/>
                    <a:pt x="6908" y="4859"/>
                    <a:pt x="6654" y="4859"/>
                  </a:cubicBezTo>
                  <a:cubicBezTo>
                    <a:pt x="6633" y="4859"/>
                    <a:pt x="6591" y="4880"/>
                    <a:pt x="6549" y="4880"/>
                  </a:cubicBezTo>
                  <a:cubicBezTo>
                    <a:pt x="6316" y="4880"/>
                    <a:pt x="6084" y="4859"/>
                    <a:pt x="5831" y="4838"/>
                  </a:cubicBezTo>
                  <a:cubicBezTo>
                    <a:pt x="5683" y="4838"/>
                    <a:pt x="5514" y="4817"/>
                    <a:pt x="5345" y="4795"/>
                  </a:cubicBezTo>
                  <a:cubicBezTo>
                    <a:pt x="5197" y="4774"/>
                    <a:pt x="5070" y="4732"/>
                    <a:pt x="4922" y="4711"/>
                  </a:cubicBezTo>
                  <a:cubicBezTo>
                    <a:pt x="4669" y="4669"/>
                    <a:pt x="4436" y="4605"/>
                    <a:pt x="4204" y="4542"/>
                  </a:cubicBezTo>
                  <a:cubicBezTo>
                    <a:pt x="4056" y="4479"/>
                    <a:pt x="3887" y="4436"/>
                    <a:pt x="3718" y="4373"/>
                  </a:cubicBezTo>
                  <a:cubicBezTo>
                    <a:pt x="3676" y="4352"/>
                    <a:pt x="3634" y="4331"/>
                    <a:pt x="3591" y="4310"/>
                  </a:cubicBezTo>
                  <a:cubicBezTo>
                    <a:pt x="3486" y="4267"/>
                    <a:pt x="3359" y="4225"/>
                    <a:pt x="3253" y="4183"/>
                  </a:cubicBezTo>
                  <a:cubicBezTo>
                    <a:pt x="3211" y="4162"/>
                    <a:pt x="3169" y="4141"/>
                    <a:pt x="3127" y="4119"/>
                  </a:cubicBezTo>
                  <a:cubicBezTo>
                    <a:pt x="3021" y="4056"/>
                    <a:pt x="2915" y="4014"/>
                    <a:pt x="2810" y="3951"/>
                  </a:cubicBezTo>
                  <a:cubicBezTo>
                    <a:pt x="2768" y="3929"/>
                    <a:pt x="2725" y="3908"/>
                    <a:pt x="2683" y="3887"/>
                  </a:cubicBezTo>
                  <a:cubicBezTo>
                    <a:pt x="2577" y="3824"/>
                    <a:pt x="2472" y="3760"/>
                    <a:pt x="2366" y="3676"/>
                  </a:cubicBezTo>
                  <a:cubicBezTo>
                    <a:pt x="2345" y="3676"/>
                    <a:pt x="2324" y="3655"/>
                    <a:pt x="2303" y="3634"/>
                  </a:cubicBezTo>
                  <a:cubicBezTo>
                    <a:pt x="2176" y="3549"/>
                    <a:pt x="2049" y="3465"/>
                    <a:pt x="1944" y="3380"/>
                  </a:cubicBezTo>
                  <a:cubicBezTo>
                    <a:pt x="1901" y="3359"/>
                    <a:pt x="1880" y="3317"/>
                    <a:pt x="1838" y="3296"/>
                  </a:cubicBezTo>
                  <a:cubicBezTo>
                    <a:pt x="1754" y="3232"/>
                    <a:pt x="1690" y="3169"/>
                    <a:pt x="1606" y="3084"/>
                  </a:cubicBezTo>
                  <a:cubicBezTo>
                    <a:pt x="1564" y="3063"/>
                    <a:pt x="1542" y="3021"/>
                    <a:pt x="1500" y="3000"/>
                  </a:cubicBezTo>
                  <a:cubicBezTo>
                    <a:pt x="1416" y="2915"/>
                    <a:pt x="1352" y="2852"/>
                    <a:pt x="1289" y="2768"/>
                  </a:cubicBezTo>
                  <a:cubicBezTo>
                    <a:pt x="1268" y="2746"/>
                    <a:pt x="1226" y="2704"/>
                    <a:pt x="1204" y="2683"/>
                  </a:cubicBezTo>
                  <a:cubicBezTo>
                    <a:pt x="1120" y="2577"/>
                    <a:pt x="1035" y="2472"/>
                    <a:pt x="972" y="2366"/>
                  </a:cubicBezTo>
                  <a:cubicBezTo>
                    <a:pt x="951" y="2345"/>
                    <a:pt x="930" y="2324"/>
                    <a:pt x="909" y="2303"/>
                  </a:cubicBezTo>
                  <a:cubicBezTo>
                    <a:pt x="845" y="2218"/>
                    <a:pt x="803" y="2134"/>
                    <a:pt x="740" y="2028"/>
                  </a:cubicBezTo>
                  <a:cubicBezTo>
                    <a:pt x="719" y="2007"/>
                    <a:pt x="719" y="1965"/>
                    <a:pt x="697" y="1923"/>
                  </a:cubicBezTo>
                  <a:cubicBezTo>
                    <a:pt x="634" y="1838"/>
                    <a:pt x="592" y="1754"/>
                    <a:pt x="571" y="1669"/>
                  </a:cubicBezTo>
                  <a:cubicBezTo>
                    <a:pt x="550" y="1648"/>
                    <a:pt x="528" y="1606"/>
                    <a:pt x="528" y="1585"/>
                  </a:cubicBezTo>
                  <a:cubicBezTo>
                    <a:pt x="465" y="1458"/>
                    <a:pt x="423" y="1331"/>
                    <a:pt x="402" y="1226"/>
                  </a:cubicBezTo>
                  <a:cubicBezTo>
                    <a:pt x="402" y="1204"/>
                    <a:pt x="402" y="1183"/>
                    <a:pt x="381" y="1162"/>
                  </a:cubicBezTo>
                  <a:cubicBezTo>
                    <a:pt x="359" y="1057"/>
                    <a:pt x="338" y="972"/>
                    <a:pt x="317" y="866"/>
                  </a:cubicBezTo>
                  <a:cubicBezTo>
                    <a:pt x="317" y="824"/>
                    <a:pt x="317" y="782"/>
                    <a:pt x="317" y="740"/>
                  </a:cubicBezTo>
                  <a:cubicBezTo>
                    <a:pt x="296" y="655"/>
                    <a:pt x="296" y="571"/>
                    <a:pt x="296" y="486"/>
                  </a:cubicBezTo>
                  <a:cubicBezTo>
                    <a:pt x="296" y="444"/>
                    <a:pt x="296" y="402"/>
                    <a:pt x="296" y="359"/>
                  </a:cubicBezTo>
                  <a:cubicBezTo>
                    <a:pt x="296" y="263"/>
                    <a:pt x="296" y="150"/>
                    <a:pt x="312" y="35"/>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1"/>
            <p:cNvSpPr/>
            <p:nvPr/>
          </p:nvSpPr>
          <p:spPr>
            <a:xfrm>
              <a:off x="3248875" y="3335850"/>
              <a:ext cx="296275" cy="202850"/>
            </a:xfrm>
            <a:custGeom>
              <a:avLst/>
              <a:gdLst/>
              <a:ahLst/>
              <a:cxnLst/>
              <a:rect l="l" t="t" r="r" b="b"/>
              <a:pathLst>
                <a:path w="11851" h="8114" extrusionOk="0">
                  <a:moveTo>
                    <a:pt x="5338" y="0"/>
                  </a:moveTo>
                  <a:cubicBezTo>
                    <a:pt x="2747" y="0"/>
                    <a:pt x="593" y="1322"/>
                    <a:pt x="317" y="3236"/>
                  </a:cubicBezTo>
                  <a:cubicBezTo>
                    <a:pt x="0" y="5433"/>
                    <a:pt x="2239" y="7567"/>
                    <a:pt x="5345" y="8031"/>
                  </a:cubicBezTo>
                  <a:cubicBezTo>
                    <a:pt x="5733" y="8087"/>
                    <a:pt x="6116" y="8114"/>
                    <a:pt x="6490" y="8114"/>
                  </a:cubicBezTo>
                  <a:cubicBezTo>
                    <a:pt x="9104" y="8114"/>
                    <a:pt x="11257" y="6806"/>
                    <a:pt x="11534" y="4884"/>
                  </a:cubicBezTo>
                  <a:cubicBezTo>
                    <a:pt x="11851" y="2687"/>
                    <a:pt x="9612" y="532"/>
                    <a:pt x="6507" y="89"/>
                  </a:cubicBezTo>
                  <a:cubicBezTo>
                    <a:pt x="6110" y="29"/>
                    <a:pt x="5719" y="0"/>
                    <a:pt x="5338"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1"/>
            <p:cNvSpPr/>
            <p:nvPr/>
          </p:nvSpPr>
          <p:spPr>
            <a:xfrm>
              <a:off x="3285850" y="3370650"/>
              <a:ext cx="222350" cy="133250"/>
            </a:xfrm>
            <a:custGeom>
              <a:avLst/>
              <a:gdLst/>
              <a:ahLst/>
              <a:cxnLst/>
              <a:rect l="l" t="t" r="r" b="b"/>
              <a:pathLst>
                <a:path w="8894" h="5330" extrusionOk="0">
                  <a:moveTo>
                    <a:pt x="3901" y="0"/>
                  </a:moveTo>
                  <a:cubicBezTo>
                    <a:pt x="2013" y="0"/>
                    <a:pt x="393" y="853"/>
                    <a:pt x="211" y="2034"/>
                  </a:cubicBezTo>
                  <a:cubicBezTo>
                    <a:pt x="0" y="3429"/>
                    <a:pt x="1817" y="4928"/>
                    <a:pt x="4077" y="5266"/>
                  </a:cubicBezTo>
                  <a:cubicBezTo>
                    <a:pt x="4379" y="5309"/>
                    <a:pt x="4679" y="5330"/>
                    <a:pt x="4974" y="5330"/>
                  </a:cubicBezTo>
                  <a:cubicBezTo>
                    <a:pt x="6867" y="5330"/>
                    <a:pt x="8517" y="4487"/>
                    <a:pt x="8682" y="3281"/>
                  </a:cubicBezTo>
                  <a:cubicBezTo>
                    <a:pt x="8893" y="1908"/>
                    <a:pt x="7098" y="408"/>
                    <a:pt x="4837" y="70"/>
                  </a:cubicBezTo>
                  <a:cubicBezTo>
                    <a:pt x="4522" y="23"/>
                    <a:pt x="4208" y="0"/>
                    <a:pt x="3901"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1"/>
            <p:cNvSpPr/>
            <p:nvPr/>
          </p:nvSpPr>
          <p:spPr>
            <a:xfrm>
              <a:off x="3285300" y="3387800"/>
              <a:ext cx="220775" cy="116325"/>
            </a:xfrm>
            <a:custGeom>
              <a:avLst/>
              <a:gdLst/>
              <a:ahLst/>
              <a:cxnLst/>
              <a:rect l="l" t="t" r="r" b="b"/>
              <a:pathLst>
                <a:path w="8831" h="4653" extrusionOk="0">
                  <a:moveTo>
                    <a:pt x="3675" y="0"/>
                  </a:moveTo>
                  <a:cubicBezTo>
                    <a:pt x="1855" y="0"/>
                    <a:pt x="333" y="698"/>
                    <a:pt x="191" y="1708"/>
                  </a:cubicBezTo>
                  <a:cubicBezTo>
                    <a:pt x="1" y="2912"/>
                    <a:pt x="1839" y="4242"/>
                    <a:pt x="4099" y="4580"/>
                  </a:cubicBezTo>
                  <a:cubicBezTo>
                    <a:pt x="4444" y="4629"/>
                    <a:pt x="4788" y="4653"/>
                    <a:pt x="5122" y="4653"/>
                  </a:cubicBezTo>
                  <a:cubicBezTo>
                    <a:pt x="6956" y="4653"/>
                    <a:pt x="8519" y="3954"/>
                    <a:pt x="8662" y="2954"/>
                  </a:cubicBezTo>
                  <a:cubicBezTo>
                    <a:pt x="8831" y="1750"/>
                    <a:pt x="7014" y="419"/>
                    <a:pt x="4754" y="81"/>
                  </a:cubicBezTo>
                  <a:cubicBezTo>
                    <a:pt x="4388" y="26"/>
                    <a:pt x="4026" y="0"/>
                    <a:pt x="3675"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1"/>
            <p:cNvSpPr/>
            <p:nvPr/>
          </p:nvSpPr>
          <p:spPr>
            <a:xfrm>
              <a:off x="3491275" y="3330125"/>
              <a:ext cx="289425" cy="188575"/>
            </a:xfrm>
            <a:custGeom>
              <a:avLst/>
              <a:gdLst/>
              <a:ahLst/>
              <a:cxnLst/>
              <a:rect l="l" t="t" r="r" b="b"/>
              <a:pathLst>
                <a:path w="11577" h="7543" extrusionOk="0">
                  <a:moveTo>
                    <a:pt x="10942" y="1"/>
                  </a:moveTo>
                  <a:lnTo>
                    <a:pt x="10983" y="146"/>
                  </a:lnTo>
                  <a:lnTo>
                    <a:pt x="10983" y="146"/>
                  </a:lnTo>
                  <a:cubicBezTo>
                    <a:pt x="10972" y="98"/>
                    <a:pt x="10959" y="49"/>
                    <a:pt x="10942" y="1"/>
                  </a:cubicBezTo>
                  <a:close/>
                  <a:moveTo>
                    <a:pt x="10983" y="146"/>
                  </a:moveTo>
                  <a:cubicBezTo>
                    <a:pt x="11001" y="225"/>
                    <a:pt x="11014" y="303"/>
                    <a:pt x="11027" y="381"/>
                  </a:cubicBezTo>
                  <a:cubicBezTo>
                    <a:pt x="11027" y="402"/>
                    <a:pt x="11027" y="423"/>
                    <a:pt x="11027" y="445"/>
                  </a:cubicBezTo>
                  <a:cubicBezTo>
                    <a:pt x="11048" y="550"/>
                    <a:pt x="11048" y="635"/>
                    <a:pt x="11048" y="740"/>
                  </a:cubicBezTo>
                  <a:cubicBezTo>
                    <a:pt x="11048" y="783"/>
                    <a:pt x="11048" y="825"/>
                    <a:pt x="11048" y="867"/>
                  </a:cubicBezTo>
                  <a:cubicBezTo>
                    <a:pt x="11048" y="952"/>
                    <a:pt x="11027" y="1036"/>
                    <a:pt x="11027" y="1142"/>
                  </a:cubicBezTo>
                  <a:cubicBezTo>
                    <a:pt x="11027" y="1163"/>
                    <a:pt x="11006" y="1205"/>
                    <a:pt x="11006" y="1247"/>
                  </a:cubicBezTo>
                  <a:cubicBezTo>
                    <a:pt x="11006" y="1290"/>
                    <a:pt x="10985" y="1353"/>
                    <a:pt x="10985" y="1395"/>
                  </a:cubicBezTo>
                  <a:cubicBezTo>
                    <a:pt x="10942" y="1501"/>
                    <a:pt x="10921" y="1606"/>
                    <a:pt x="10900" y="1712"/>
                  </a:cubicBezTo>
                  <a:cubicBezTo>
                    <a:pt x="10879" y="1754"/>
                    <a:pt x="10858" y="1818"/>
                    <a:pt x="10837" y="1860"/>
                  </a:cubicBezTo>
                  <a:cubicBezTo>
                    <a:pt x="10816" y="1966"/>
                    <a:pt x="10773" y="2050"/>
                    <a:pt x="10731" y="2156"/>
                  </a:cubicBezTo>
                  <a:cubicBezTo>
                    <a:pt x="10710" y="2198"/>
                    <a:pt x="10668" y="2261"/>
                    <a:pt x="10647" y="2325"/>
                  </a:cubicBezTo>
                  <a:cubicBezTo>
                    <a:pt x="10604" y="2388"/>
                    <a:pt x="10562" y="2472"/>
                    <a:pt x="10520" y="2536"/>
                  </a:cubicBezTo>
                  <a:cubicBezTo>
                    <a:pt x="10499" y="2599"/>
                    <a:pt x="10457" y="2663"/>
                    <a:pt x="10414" y="2726"/>
                  </a:cubicBezTo>
                  <a:cubicBezTo>
                    <a:pt x="10372" y="2789"/>
                    <a:pt x="10309" y="2874"/>
                    <a:pt x="10266" y="2937"/>
                  </a:cubicBezTo>
                  <a:cubicBezTo>
                    <a:pt x="10224" y="3001"/>
                    <a:pt x="10182" y="3043"/>
                    <a:pt x="10140" y="3106"/>
                  </a:cubicBezTo>
                  <a:cubicBezTo>
                    <a:pt x="10076" y="3170"/>
                    <a:pt x="10013" y="3254"/>
                    <a:pt x="9950" y="3317"/>
                  </a:cubicBezTo>
                  <a:cubicBezTo>
                    <a:pt x="9907" y="3360"/>
                    <a:pt x="9865" y="3423"/>
                    <a:pt x="9802" y="3486"/>
                  </a:cubicBezTo>
                  <a:cubicBezTo>
                    <a:pt x="9738" y="3550"/>
                    <a:pt x="9675" y="3613"/>
                    <a:pt x="9612" y="3677"/>
                  </a:cubicBezTo>
                  <a:cubicBezTo>
                    <a:pt x="9548" y="3719"/>
                    <a:pt x="9506" y="3782"/>
                    <a:pt x="9443" y="3824"/>
                  </a:cubicBezTo>
                  <a:cubicBezTo>
                    <a:pt x="9316" y="3951"/>
                    <a:pt x="9168" y="4057"/>
                    <a:pt x="8999" y="4184"/>
                  </a:cubicBezTo>
                  <a:cubicBezTo>
                    <a:pt x="8999" y="4184"/>
                    <a:pt x="8999" y="4184"/>
                    <a:pt x="8978" y="4205"/>
                  </a:cubicBezTo>
                  <a:cubicBezTo>
                    <a:pt x="8830" y="4310"/>
                    <a:pt x="8682" y="4395"/>
                    <a:pt x="8534" y="4500"/>
                  </a:cubicBezTo>
                  <a:cubicBezTo>
                    <a:pt x="8492" y="4522"/>
                    <a:pt x="8450" y="4543"/>
                    <a:pt x="8408" y="4564"/>
                  </a:cubicBezTo>
                  <a:cubicBezTo>
                    <a:pt x="8196" y="4691"/>
                    <a:pt x="7985" y="4796"/>
                    <a:pt x="7774" y="4902"/>
                  </a:cubicBezTo>
                  <a:cubicBezTo>
                    <a:pt x="7732" y="4923"/>
                    <a:pt x="7710" y="4944"/>
                    <a:pt x="7668" y="4944"/>
                  </a:cubicBezTo>
                  <a:cubicBezTo>
                    <a:pt x="7457" y="5050"/>
                    <a:pt x="7225" y="5134"/>
                    <a:pt x="7013" y="5219"/>
                  </a:cubicBezTo>
                  <a:cubicBezTo>
                    <a:pt x="6844" y="5261"/>
                    <a:pt x="6697" y="5303"/>
                    <a:pt x="6528" y="5366"/>
                  </a:cubicBezTo>
                  <a:cubicBezTo>
                    <a:pt x="6401" y="5388"/>
                    <a:pt x="6253" y="5430"/>
                    <a:pt x="6105" y="5451"/>
                  </a:cubicBezTo>
                  <a:cubicBezTo>
                    <a:pt x="5873" y="5514"/>
                    <a:pt x="5640" y="5557"/>
                    <a:pt x="5387" y="5578"/>
                  </a:cubicBezTo>
                  <a:cubicBezTo>
                    <a:pt x="5218" y="5599"/>
                    <a:pt x="5049" y="5620"/>
                    <a:pt x="4880" y="5620"/>
                  </a:cubicBezTo>
                  <a:lnTo>
                    <a:pt x="4732" y="5620"/>
                  </a:lnTo>
                  <a:cubicBezTo>
                    <a:pt x="4605" y="5641"/>
                    <a:pt x="4500" y="5641"/>
                    <a:pt x="4373" y="5641"/>
                  </a:cubicBezTo>
                  <a:cubicBezTo>
                    <a:pt x="4331" y="5641"/>
                    <a:pt x="4267" y="5620"/>
                    <a:pt x="4225" y="5620"/>
                  </a:cubicBezTo>
                  <a:cubicBezTo>
                    <a:pt x="4119" y="5620"/>
                    <a:pt x="3993" y="5620"/>
                    <a:pt x="3887" y="5599"/>
                  </a:cubicBezTo>
                  <a:lnTo>
                    <a:pt x="3739" y="5599"/>
                  </a:lnTo>
                  <a:cubicBezTo>
                    <a:pt x="3612" y="5578"/>
                    <a:pt x="3486" y="5557"/>
                    <a:pt x="3359" y="5535"/>
                  </a:cubicBezTo>
                  <a:lnTo>
                    <a:pt x="3274" y="5535"/>
                  </a:lnTo>
                  <a:cubicBezTo>
                    <a:pt x="3127" y="5493"/>
                    <a:pt x="2979" y="5472"/>
                    <a:pt x="2852" y="5430"/>
                  </a:cubicBezTo>
                  <a:cubicBezTo>
                    <a:pt x="2810" y="5430"/>
                    <a:pt x="2767" y="5409"/>
                    <a:pt x="2725" y="5388"/>
                  </a:cubicBezTo>
                  <a:cubicBezTo>
                    <a:pt x="2620" y="5366"/>
                    <a:pt x="2514" y="5345"/>
                    <a:pt x="2429" y="5303"/>
                  </a:cubicBezTo>
                  <a:cubicBezTo>
                    <a:pt x="2387" y="5282"/>
                    <a:pt x="2345" y="5261"/>
                    <a:pt x="2303" y="5261"/>
                  </a:cubicBezTo>
                  <a:cubicBezTo>
                    <a:pt x="2197" y="5219"/>
                    <a:pt x="2091" y="5176"/>
                    <a:pt x="2007" y="5134"/>
                  </a:cubicBezTo>
                  <a:cubicBezTo>
                    <a:pt x="1965" y="5113"/>
                    <a:pt x="1944" y="5113"/>
                    <a:pt x="1901" y="5092"/>
                  </a:cubicBezTo>
                  <a:cubicBezTo>
                    <a:pt x="1775" y="5028"/>
                    <a:pt x="1669" y="4965"/>
                    <a:pt x="1542" y="4902"/>
                  </a:cubicBezTo>
                  <a:cubicBezTo>
                    <a:pt x="1521" y="4881"/>
                    <a:pt x="1500" y="4859"/>
                    <a:pt x="1479" y="4859"/>
                  </a:cubicBezTo>
                  <a:cubicBezTo>
                    <a:pt x="1394" y="4796"/>
                    <a:pt x="1310" y="4733"/>
                    <a:pt x="1225" y="4669"/>
                  </a:cubicBezTo>
                  <a:cubicBezTo>
                    <a:pt x="1183" y="4648"/>
                    <a:pt x="1141" y="4627"/>
                    <a:pt x="1120" y="4606"/>
                  </a:cubicBezTo>
                  <a:cubicBezTo>
                    <a:pt x="1035" y="4543"/>
                    <a:pt x="972" y="4479"/>
                    <a:pt x="909" y="4416"/>
                  </a:cubicBezTo>
                  <a:cubicBezTo>
                    <a:pt x="887" y="4395"/>
                    <a:pt x="845" y="4374"/>
                    <a:pt x="824" y="4353"/>
                  </a:cubicBezTo>
                  <a:cubicBezTo>
                    <a:pt x="740" y="4268"/>
                    <a:pt x="655" y="4162"/>
                    <a:pt x="571" y="4078"/>
                  </a:cubicBezTo>
                  <a:cubicBezTo>
                    <a:pt x="549" y="4057"/>
                    <a:pt x="549" y="4036"/>
                    <a:pt x="528" y="4036"/>
                  </a:cubicBezTo>
                  <a:cubicBezTo>
                    <a:pt x="465" y="3951"/>
                    <a:pt x="423" y="3867"/>
                    <a:pt x="359" y="3761"/>
                  </a:cubicBezTo>
                  <a:cubicBezTo>
                    <a:pt x="338" y="3740"/>
                    <a:pt x="317" y="3698"/>
                    <a:pt x="296" y="3677"/>
                  </a:cubicBezTo>
                  <a:cubicBezTo>
                    <a:pt x="254" y="3592"/>
                    <a:pt x="211" y="3508"/>
                    <a:pt x="169" y="3423"/>
                  </a:cubicBezTo>
                  <a:cubicBezTo>
                    <a:pt x="169" y="3402"/>
                    <a:pt x="148" y="3360"/>
                    <a:pt x="127" y="3339"/>
                  </a:cubicBezTo>
                  <a:cubicBezTo>
                    <a:pt x="85" y="3212"/>
                    <a:pt x="42" y="3106"/>
                    <a:pt x="0" y="2979"/>
                  </a:cubicBezTo>
                  <a:lnTo>
                    <a:pt x="0" y="2979"/>
                  </a:lnTo>
                  <a:lnTo>
                    <a:pt x="528" y="4881"/>
                  </a:lnTo>
                  <a:cubicBezTo>
                    <a:pt x="549" y="5007"/>
                    <a:pt x="592" y="5134"/>
                    <a:pt x="655" y="5240"/>
                  </a:cubicBezTo>
                  <a:cubicBezTo>
                    <a:pt x="655" y="5282"/>
                    <a:pt x="676" y="5303"/>
                    <a:pt x="697" y="5345"/>
                  </a:cubicBezTo>
                  <a:cubicBezTo>
                    <a:pt x="740" y="5430"/>
                    <a:pt x="782" y="5493"/>
                    <a:pt x="824" y="5578"/>
                  </a:cubicBezTo>
                  <a:cubicBezTo>
                    <a:pt x="845" y="5620"/>
                    <a:pt x="866" y="5641"/>
                    <a:pt x="887" y="5683"/>
                  </a:cubicBezTo>
                  <a:cubicBezTo>
                    <a:pt x="930" y="5768"/>
                    <a:pt x="993" y="5852"/>
                    <a:pt x="1056" y="5937"/>
                  </a:cubicBezTo>
                  <a:cubicBezTo>
                    <a:pt x="1078" y="5958"/>
                    <a:pt x="1078" y="5958"/>
                    <a:pt x="1099" y="5979"/>
                  </a:cubicBezTo>
                  <a:cubicBezTo>
                    <a:pt x="1162" y="6085"/>
                    <a:pt x="1247" y="6169"/>
                    <a:pt x="1352" y="6254"/>
                  </a:cubicBezTo>
                  <a:cubicBezTo>
                    <a:pt x="1373" y="6275"/>
                    <a:pt x="1394" y="6296"/>
                    <a:pt x="1416" y="6317"/>
                  </a:cubicBezTo>
                  <a:cubicBezTo>
                    <a:pt x="1500" y="6380"/>
                    <a:pt x="1563" y="6444"/>
                    <a:pt x="1648" y="6507"/>
                  </a:cubicBezTo>
                  <a:cubicBezTo>
                    <a:pt x="1669" y="6528"/>
                    <a:pt x="1711" y="6571"/>
                    <a:pt x="1732" y="6592"/>
                  </a:cubicBezTo>
                  <a:cubicBezTo>
                    <a:pt x="1817" y="6655"/>
                    <a:pt x="1901" y="6697"/>
                    <a:pt x="1986" y="6761"/>
                  </a:cubicBezTo>
                  <a:cubicBezTo>
                    <a:pt x="2028" y="6782"/>
                    <a:pt x="2049" y="6782"/>
                    <a:pt x="2070" y="6803"/>
                  </a:cubicBezTo>
                  <a:cubicBezTo>
                    <a:pt x="2176" y="6866"/>
                    <a:pt x="2303" y="6930"/>
                    <a:pt x="2429" y="6993"/>
                  </a:cubicBezTo>
                  <a:cubicBezTo>
                    <a:pt x="2451" y="7014"/>
                    <a:pt x="2493" y="7014"/>
                    <a:pt x="2514" y="7035"/>
                  </a:cubicBezTo>
                  <a:cubicBezTo>
                    <a:pt x="2620" y="7078"/>
                    <a:pt x="2704" y="7120"/>
                    <a:pt x="2810" y="7162"/>
                  </a:cubicBezTo>
                  <a:cubicBezTo>
                    <a:pt x="2852" y="7183"/>
                    <a:pt x="2894" y="7183"/>
                    <a:pt x="2936" y="7204"/>
                  </a:cubicBezTo>
                  <a:cubicBezTo>
                    <a:pt x="3042" y="7247"/>
                    <a:pt x="3148" y="7268"/>
                    <a:pt x="3253" y="7310"/>
                  </a:cubicBezTo>
                  <a:cubicBezTo>
                    <a:pt x="3296" y="7310"/>
                    <a:pt x="3317" y="7331"/>
                    <a:pt x="3359" y="7331"/>
                  </a:cubicBezTo>
                  <a:cubicBezTo>
                    <a:pt x="3507" y="7373"/>
                    <a:pt x="3655" y="7416"/>
                    <a:pt x="3803" y="7437"/>
                  </a:cubicBezTo>
                  <a:cubicBezTo>
                    <a:pt x="3824" y="7437"/>
                    <a:pt x="3845" y="7437"/>
                    <a:pt x="3887" y="7458"/>
                  </a:cubicBezTo>
                  <a:cubicBezTo>
                    <a:pt x="3993" y="7479"/>
                    <a:pt x="4119" y="7479"/>
                    <a:pt x="4246" y="7500"/>
                  </a:cubicBezTo>
                  <a:cubicBezTo>
                    <a:pt x="4309" y="7500"/>
                    <a:pt x="4352" y="7500"/>
                    <a:pt x="4394" y="7521"/>
                  </a:cubicBezTo>
                  <a:cubicBezTo>
                    <a:pt x="4521" y="7521"/>
                    <a:pt x="4626" y="7521"/>
                    <a:pt x="4753" y="7542"/>
                  </a:cubicBezTo>
                  <a:lnTo>
                    <a:pt x="5408" y="7542"/>
                  </a:lnTo>
                  <a:cubicBezTo>
                    <a:pt x="5577" y="7521"/>
                    <a:pt x="5746" y="7500"/>
                    <a:pt x="5915" y="7500"/>
                  </a:cubicBezTo>
                  <a:cubicBezTo>
                    <a:pt x="5915" y="7500"/>
                    <a:pt x="5915" y="7479"/>
                    <a:pt x="5915" y="7479"/>
                  </a:cubicBezTo>
                  <a:cubicBezTo>
                    <a:pt x="6147" y="7458"/>
                    <a:pt x="6401" y="7416"/>
                    <a:pt x="6633" y="7373"/>
                  </a:cubicBezTo>
                  <a:cubicBezTo>
                    <a:pt x="6654" y="7352"/>
                    <a:pt x="6697" y="7352"/>
                    <a:pt x="6718" y="7352"/>
                  </a:cubicBezTo>
                  <a:cubicBezTo>
                    <a:pt x="6823" y="7331"/>
                    <a:pt x="6950" y="7289"/>
                    <a:pt x="7056" y="7268"/>
                  </a:cubicBezTo>
                  <a:cubicBezTo>
                    <a:pt x="7203" y="7225"/>
                    <a:pt x="7330" y="7183"/>
                    <a:pt x="7478" y="7141"/>
                  </a:cubicBezTo>
                  <a:cubicBezTo>
                    <a:pt x="7499" y="7141"/>
                    <a:pt x="7520" y="7120"/>
                    <a:pt x="7520" y="7120"/>
                  </a:cubicBezTo>
                  <a:cubicBezTo>
                    <a:pt x="7753" y="7035"/>
                    <a:pt x="7964" y="6951"/>
                    <a:pt x="8175" y="6866"/>
                  </a:cubicBezTo>
                  <a:cubicBezTo>
                    <a:pt x="8196" y="6866"/>
                    <a:pt x="8217" y="6845"/>
                    <a:pt x="8217" y="6845"/>
                  </a:cubicBezTo>
                  <a:cubicBezTo>
                    <a:pt x="8239" y="6845"/>
                    <a:pt x="8260" y="6824"/>
                    <a:pt x="8302" y="6803"/>
                  </a:cubicBezTo>
                  <a:cubicBezTo>
                    <a:pt x="8513" y="6697"/>
                    <a:pt x="8724" y="6592"/>
                    <a:pt x="8936" y="6486"/>
                  </a:cubicBezTo>
                  <a:cubicBezTo>
                    <a:pt x="8957" y="6465"/>
                    <a:pt x="8978" y="6444"/>
                    <a:pt x="8999" y="6444"/>
                  </a:cubicBezTo>
                  <a:cubicBezTo>
                    <a:pt x="9020" y="6423"/>
                    <a:pt x="9020" y="6423"/>
                    <a:pt x="9041" y="6402"/>
                  </a:cubicBezTo>
                  <a:cubicBezTo>
                    <a:pt x="9210" y="6317"/>
                    <a:pt x="9358" y="6211"/>
                    <a:pt x="9506" y="6106"/>
                  </a:cubicBezTo>
                  <a:cubicBezTo>
                    <a:pt x="9506" y="6106"/>
                    <a:pt x="9527" y="6085"/>
                    <a:pt x="9527" y="6085"/>
                  </a:cubicBezTo>
                  <a:cubicBezTo>
                    <a:pt x="9675" y="5979"/>
                    <a:pt x="9823" y="5852"/>
                    <a:pt x="9971" y="5726"/>
                  </a:cubicBezTo>
                  <a:cubicBezTo>
                    <a:pt x="9971" y="5726"/>
                    <a:pt x="9992" y="5726"/>
                    <a:pt x="9992" y="5704"/>
                  </a:cubicBezTo>
                  <a:cubicBezTo>
                    <a:pt x="10034" y="5662"/>
                    <a:pt x="10076" y="5620"/>
                    <a:pt x="10119" y="5599"/>
                  </a:cubicBezTo>
                  <a:cubicBezTo>
                    <a:pt x="10203" y="5514"/>
                    <a:pt x="10266" y="5451"/>
                    <a:pt x="10330" y="5388"/>
                  </a:cubicBezTo>
                  <a:cubicBezTo>
                    <a:pt x="10372" y="5324"/>
                    <a:pt x="10435" y="5282"/>
                    <a:pt x="10478" y="5219"/>
                  </a:cubicBezTo>
                  <a:cubicBezTo>
                    <a:pt x="10541" y="5155"/>
                    <a:pt x="10604" y="5092"/>
                    <a:pt x="10647" y="5007"/>
                  </a:cubicBezTo>
                  <a:cubicBezTo>
                    <a:pt x="10710" y="4965"/>
                    <a:pt x="10752" y="4902"/>
                    <a:pt x="10795" y="4838"/>
                  </a:cubicBezTo>
                  <a:cubicBezTo>
                    <a:pt x="10837" y="4775"/>
                    <a:pt x="10879" y="4712"/>
                    <a:pt x="10942" y="4627"/>
                  </a:cubicBezTo>
                  <a:cubicBezTo>
                    <a:pt x="10964" y="4564"/>
                    <a:pt x="11006" y="4500"/>
                    <a:pt x="11048" y="4458"/>
                  </a:cubicBezTo>
                  <a:cubicBezTo>
                    <a:pt x="11090" y="4374"/>
                    <a:pt x="11133" y="4310"/>
                    <a:pt x="11175" y="4226"/>
                  </a:cubicBezTo>
                  <a:cubicBezTo>
                    <a:pt x="11175" y="4205"/>
                    <a:pt x="11196" y="4184"/>
                    <a:pt x="11217" y="4141"/>
                  </a:cubicBezTo>
                  <a:cubicBezTo>
                    <a:pt x="11217" y="4120"/>
                    <a:pt x="11238" y="4078"/>
                    <a:pt x="11238" y="4057"/>
                  </a:cubicBezTo>
                  <a:cubicBezTo>
                    <a:pt x="11280" y="3972"/>
                    <a:pt x="11323" y="3867"/>
                    <a:pt x="11365" y="3782"/>
                  </a:cubicBezTo>
                  <a:cubicBezTo>
                    <a:pt x="11386" y="3719"/>
                    <a:pt x="11407" y="3677"/>
                    <a:pt x="11428" y="3613"/>
                  </a:cubicBezTo>
                  <a:cubicBezTo>
                    <a:pt x="11449" y="3508"/>
                    <a:pt x="11471" y="3402"/>
                    <a:pt x="11492" y="3317"/>
                  </a:cubicBezTo>
                  <a:cubicBezTo>
                    <a:pt x="11513" y="3275"/>
                    <a:pt x="11513" y="3233"/>
                    <a:pt x="11513" y="3191"/>
                  </a:cubicBezTo>
                  <a:cubicBezTo>
                    <a:pt x="11534" y="3191"/>
                    <a:pt x="11534" y="3170"/>
                    <a:pt x="11534" y="3148"/>
                  </a:cubicBezTo>
                  <a:cubicBezTo>
                    <a:pt x="11534" y="3106"/>
                    <a:pt x="11534" y="3085"/>
                    <a:pt x="11534" y="3043"/>
                  </a:cubicBezTo>
                  <a:cubicBezTo>
                    <a:pt x="11555" y="2958"/>
                    <a:pt x="11555" y="2874"/>
                    <a:pt x="11555" y="2768"/>
                  </a:cubicBezTo>
                  <a:cubicBezTo>
                    <a:pt x="11555" y="2726"/>
                    <a:pt x="11555" y="2684"/>
                    <a:pt x="11555" y="2641"/>
                  </a:cubicBezTo>
                  <a:cubicBezTo>
                    <a:pt x="11555" y="2620"/>
                    <a:pt x="11576" y="2578"/>
                    <a:pt x="11576" y="2536"/>
                  </a:cubicBezTo>
                  <a:cubicBezTo>
                    <a:pt x="11555" y="2472"/>
                    <a:pt x="11555" y="2430"/>
                    <a:pt x="11555" y="2367"/>
                  </a:cubicBezTo>
                  <a:cubicBezTo>
                    <a:pt x="11555" y="2346"/>
                    <a:pt x="11555" y="2303"/>
                    <a:pt x="11534" y="2282"/>
                  </a:cubicBezTo>
                  <a:cubicBezTo>
                    <a:pt x="11534" y="2177"/>
                    <a:pt x="11513" y="2071"/>
                    <a:pt x="11492" y="1987"/>
                  </a:cubicBezTo>
                  <a:cubicBezTo>
                    <a:pt x="11471" y="1944"/>
                    <a:pt x="11471" y="1923"/>
                    <a:pt x="11471" y="1902"/>
                  </a:cubicBezTo>
                  <a:lnTo>
                    <a:pt x="10983" y="146"/>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1"/>
            <p:cNvSpPr/>
            <p:nvPr/>
          </p:nvSpPr>
          <p:spPr>
            <a:xfrm>
              <a:off x="3477000" y="3263525"/>
              <a:ext cx="302625" cy="207700"/>
            </a:xfrm>
            <a:custGeom>
              <a:avLst/>
              <a:gdLst/>
              <a:ahLst/>
              <a:cxnLst/>
              <a:rect l="l" t="t" r="r" b="b"/>
              <a:pathLst>
                <a:path w="12105" h="8308" extrusionOk="0">
                  <a:moveTo>
                    <a:pt x="7014" y="1"/>
                  </a:moveTo>
                  <a:cubicBezTo>
                    <a:pt x="6361" y="1"/>
                    <a:pt x="5676" y="90"/>
                    <a:pt x="4986" y="278"/>
                  </a:cubicBezTo>
                  <a:cubicBezTo>
                    <a:pt x="1965" y="1102"/>
                    <a:pt x="1" y="3510"/>
                    <a:pt x="571" y="5643"/>
                  </a:cubicBezTo>
                  <a:cubicBezTo>
                    <a:pt x="1028" y="7290"/>
                    <a:pt x="2868" y="8308"/>
                    <a:pt x="5073" y="8308"/>
                  </a:cubicBezTo>
                  <a:cubicBezTo>
                    <a:pt x="5725" y="8308"/>
                    <a:pt x="6409" y="8219"/>
                    <a:pt x="7099" y="8030"/>
                  </a:cubicBezTo>
                  <a:cubicBezTo>
                    <a:pt x="10119" y="7207"/>
                    <a:pt x="12105" y="4799"/>
                    <a:pt x="11513" y="2665"/>
                  </a:cubicBezTo>
                  <a:cubicBezTo>
                    <a:pt x="11073" y="1018"/>
                    <a:pt x="9224" y="1"/>
                    <a:pt x="7014"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1"/>
            <p:cNvSpPr/>
            <p:nvPr/>
          </p:nvSpPr>
          <p:spPr>
            <a:xfrm>
              <a:off x="3515550" y="3298500"/>
              <a:ext cx="225000" cy="137775"/>
            </a:xfrm>
            <a:custGeom>
              <a:avLst/>
              <a:gdLst/>
              <a:ahLst/>
              <a:cxnLst/>
              <a:rect l="l" t="t" r="r" b="b"/>
              <a:pathLst>
                <a:path w="9000" h="5511" extrusionOk="0">
                  <a:moveTo>
                    <a:pt x="5491" y="0"/>
                  </a:moveTo>
                  <a:cubicBezTo>
                    <a:pt x="4954" y="0"/>
                    <a:pt x="4388" y="74"/>
                    <a:pt x="3824" y="231"/>
                  </a:cubicBezTo>
                  <a:cubicBezTo>
                    <a:pt x="1606" y="822"/>
                    <a:pt x="1" y="2533"/>
                    <a:pt x="381" y="3885"/>
                  </a:cubicBezTo>
                  <a:cubicBezTo>
                    <a:pt x="648" y="4891"/>
                    <a:pt x="1966" y="5510"/>
                    <a:pt x="3528" y="5510"/>
                  </a:cubicBezTo>
                  <a:cubicBezTo>
                    <a:pt x="4066" y="5510"/>
                    <a:pt x="4634" y="5437"/>
                    <a:pt x="5197" y="5280"/>
                  </a:cubicBezTo>
                  <a:cubicBezTo>
                    <a:pt x="7394" y="4688"/>
                    <a:pt x="9000" y="2977"/>
                    <a:pt x="8641" y="1625"/>
                  </a:cubicBezTo>
                  <a:cubicBezTo>
                    <a:pt x="8358" y="620"/>
                    <a:pt x="7047" y="0"/>
                    <a:pt x="5491"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1"/>
            <p:cNvSpPr/>
            <p:nvPr/>
          </p:nvSpPr>
          <p:spPr>
            <a:xfrm>
              <a:off x="3519250" y="3314625"/>
              <a:ext cx="222350" cy="122425"/>
            </a:xfrm>
            <a:custGeom>
              <a:avLst/>
              <a:gdLst/>
              <a:ahLst/>
              <a:cxnLst/>
              <a:rect l="l" t="t" r="r" b="b"/>
              <a:pathLst>
                <a:path w="8894" h="4897" extrusionOk="0">
                  <a:moveTo>
                    <a:pt x="5732" y="0"/>
                  </a:moveTo>
                  <a:cubicBezTo>
                    <a:pt x="5135" y="0"/>
                    <a:pt x="4491" y="83"/>
                    <a:pt x="3845" y="262"/>
                  </a:cubicBezTo>
                  <a:cubicBezTo>
                    <a:pt x="1648" y="853"/>
                    <a:pt x="1" y="2417"/>
                    <a:pt x="318" y="3578"/>
                  </a:cubicBezTo>
                  <a:cubicBezTo>
                    <a:pt x="542" y="4402"/>
                    <a:pt x="1722" y="4896"/>
                    <a:pt x="3172" y="4896"/>
                  </a:cubicBezTo>
                  <a:cubicBezTo>
                    <a:pt x="3768" y="4896"/>
                    <a:pt x="4410" y="4813"/>
                    <a:pt x="5049" y="4635"/>
                  </a:cubicBezTo>
                  <a:cubicBezTo>
                    <a:pt x="7246" y="4043"/>
                    <a:pt x="8894" y="2480"/>
                    <a:pt x="8577" y="1318"/>
                  </a:cubicBezTo>
                  <a:cubicBezTo>
                    <a:pt x="8353" y="495"/>
                    <a:pt x="7183" y="0"/>
                    <a:pt x="5732"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1"/>
            <p:cNvSpPr/>
            <p:nvPr/>
          </p:nvSpPr>
          <p:spPr>
            <a:xfrm>
              <a:off x="3007000" y="3375025"/>
              <a:ext cx="288900" cy="188550"/>
            </a:xfrm>
            <a:custGeom>
              <a:avLst/>
              <a:gdLst/>
              <a:ahLst/>
              <a:cxnLst/>
              <a:rect l="l" t="t" r="r" b="b"/>
              <a:pathLst>
                <a:path w="11556" h="7542" extrusionOk="0">
                  <a:moveTo>
                    <a:pt x="1" y="2979"/>
                  </a:moveTo>
                  <a:cubicBezTo>
                    <a:pt x="12" y="3049"/>
                    <a:pt x="31" y="3120"/>
                    <a:pt x="55" y="3187"/>
                  </a:cubicBezTo>
                  <a:lnTo>
                    <a:pt x="55" y="3187"/>
                  </a:lnTo>
                  <a:lnTo>
                    <a:pt x="1" y="2979"/>
                  </a:lnTo>
                  <a:close/>
                  <a:moveTo>
                    <a:pt x="10943" y="1"/>
                  </a:moveTo>
                  <a:lnTo>
                    <a:pt x="10943" y="1"/>
                  </a:lnTo>
                  <a:cubicBezTo>
                    <a:pt x="10964" y="127"/>
                    <a:pt x="11006" y="254"/>
                    <a:pt x="11006" y="381"/>
                  </a:cubicBezTo>
                  <a:cubicBezTo>
                    <a:pt x="11027" y="402"/>
                    <a:pt x="11027" y="423"/>
                    <a:pt x="11027" y="465"/>
                  </a:cubicBezTo>
                  <a:cubicBezTo>
                    <a:pt x="11027" y="550"/>
                    <a:pt x="11027" y="655"/>
                    <a:pt x="11027" y="740"/>
                  </a:cubicBezTo>
                  <a:cubicBezTo>
                    <a:pt x="11048" y="782"/>
                    <a:pt x="11027" y="824"/>
                    <a:pt x="11027" y="867"/>
                  </a:cubicBezTo>
                  <a:cubicBezTo>
                    <a:pt x="11027" y="972"/>
                    <a:pt x="11027" y="1057"/>
                    <a:pt x="11006" y="1141"/>
                  </a:cubicBezTo>
                  <a:cubicBezTo>
                    <a:pt x="11006" y="1183"/>
                    <a:pt x="11006" y="1205"/>
                    <a:pt x="11006" y="1247"/>
                  </a:cubicBezTo>
                  <a:cubicBezTo>
                    <a:pt x="10985" y="1310"/>
                    <a:pt x="10985" y="1352"/>
                    <a:pt x="10964" y="1395"/>
                  </a:cubicBezTo>
                  <a:cubicBezTo>
                    <a:pt x="10943" y="1500"/>
                    <a:pt x="10922" y="1606"/>
                    <a:pt x="10901" y="1712"/>
                  </a:cubicBezTo>
                  <a:cubicBezTo>
                    <a:pt x="10879" y="1775"/>
                    <a:pt x="10858" y="1817"/>
                    <a:pt x="10837" y="1881"/>
                  </a:cubicBezTo>
                  <a:cubicBezTo>
                    <a:pt x="10795" y="1965"/>
                    <a:pt x="10753" y="2071"/>
                    <a:pt x="10710" y="2155"/>
                  </a:cubicBezTo>
                  <a:cubicBezTo>
                    <a:pt x="10689" y="2219"/>
                    <a:pt x="10668" y="2261"/>
                    <a:pt x="10647" y="2324"/>
                  </a:cubicBezTo>
                  <a:cubicBezTo>
                    <a:pt x="10605" y="2409"/>
                    <a:pt x="10563" y="2472"/>
                    <a:pt x="10520" y="2557"/>
                  </a:cubicBezTo>
                  <a:cubicBezTo>
                    <a:pt x="10478" y="2599"/>
                    <a:pt x="10436" y="2662"/>
                    <a:pt x="10415" y="2726"/>
                  </a:cubicBezTo>
                  <a:cubicBezTo>
                    <a:pt x="10351" y="2789"/>
                    <a:pt x="10309" y="2873"/>
                    <a:pt x="10267" y="2937"/>
                  </a:cubicBezTo>
                  <a:cubicBezTo>
                    <a:pt x="10225" y="3000"/>
                    <a:pt x="10182" y="3063"/>
                    <a:pt x="10119" y="3106"/>
                  </a:cubicBezTo>
                  <a:cubicBezTo>
                    <a:pt x="10077" y="3190"/>
                    <a:pt x="10013" y="3254"/>
                    <a:pt x="9950" y="3317"/>
                  </a:cubicBezTo>
                  <a:cubicBezTo>
                    <a:pt x="9908" y="3380"/>
                    <a:pt x="9865" y="3423"/>
                    <a:pt x="9802" y="3486"/>
                  </a:cubicBezTo>
                  <a:cubicBezTo>
                    <a:pt x="9739" y="3549"/>
                    <a:pt x="9675" y="3613"/>
                    <a:pt x="9591" y="3676"/>
                  </a:cubicBezTo>
                  <a:cubicBezTo>
                    <a:pt x="9549" y="3739"/>
                    <a:pt x="9485" y="3782"/>
                    <a:pt x="9443" y="3824"/>
                  </a:cubicBezTo>
                  <a:cubicBezTo>
                    <a:pt x="9295" y="3951"/>
                    <a:pt x="9147" y="4077"/>
                    <a:pt x="8999" y="4183"/>
                  </a:cubicBezTo>
                  <a:cubicBezTo>
                    <a:pt x="8999" y="4183"/>
                    <a:pt x="8978" y="4204"/>
                    <a:pt x="8978" y="4204"/>
                  </a:cubicBezTo>
                  <a:cubicBezTo>
                    <a:pt x="8830" y="4310"/>
                    <a:pt x="8683" y="4415"/>
                    <a:pt x="8514" y="4500"/>
                  </a:cubicBezTo>
                  <a:cubicBezTo>
                    <a:pt x="8471" y="4542"/>
                    <a:pt x="8429" y="4542"/>
                    <a:pt x="8408" y="4584"/>
                  </a:cubicBezTo>
                  <a:cubicBezTo>
                    <a:pt x="8197" y="4690"/>
                    <a:pt x="7985" y="4796"/>
                    <a:pt x="7774" y="4901"/>
                  </a:cubicBezTo>
                  <a:cubicBezTo>
                    <a:pt x="7732" y="4922"/>
                    <a:pt x="7690" y="4944"/>
                    <a:pt x="7647" y="4965"/>
                  </a:cubicBezTo>
                  <a:cubicBezTo>
                    <a:pt x="7436" y="5049"/>
                    <a:pt x="7225" y="5134"/>
                    <a:pt x="6993" y="5218"/>
                  </a:cubicBezTo>
                  <a:cubicBezTo>
                    <a:pt x="6845" y="5260"/>
                    <a:pt x="6697" y="5324"/>
                    <a:pt x="6528" y="5366"/>
                  </a:cubicBezTo>
                  <a:cubicBezTo>
                    <a:pt x="6380" y="5408"/>
                    <a:pt x="6253" y="5429"/>
                    <a:pt x="6105" y="5472"/>
                  </a:cubicBezTo>
                  <a:cubicBezTo>
                    <a:pt x="5873" y="5514"/>
                    <a:pt x="5620" y="5556"/>
                    <a:pt x="5387" y="5577"/>
                  </a:cubicBezTo>
                  <a:cubicBezTo>
                    <a:pt x="5218" y="5598"/>
                    <a:pt x="5049" y="5620"/>
                    <a:pt x="4880" y="5620"/>
                  </a:cubicBezTo>
                  <a:cubicBezTo>
                    <a:pt x="4817" y="5641"/>
                    <a:pt x="4775" y="5641"/>
                    <a:pt x="4732" y="5641"/>
                  </a:cubicBezTo>
                  <a:lnTo>
                    <a:pt x="4225" y="5641"/>
                  </a:lnTo>
                  <a:cubicBezTo>
                    <a:pt x="4099" y="5620"/>
                    <a:pt x="3993" y="5620"/>
                    <a:pt x="3866" y="5620"/>
                  </a:cubicBezTo>
                  <a:cubicBezTo>
                    <a:pt x="3824" y="5598"/>
                    <a:pt x="3782" y="5598"/>
                    <a:pt x="3718" y="5598"/>
                  </a:cubicBezTo>
                  <a:cubicBezTo>
                    <a:pt x="3592" y="5577"/>
                    <a:pt x="3465" y="5556"/>
                    <a:pt x="3359" y="5535"/>
                  </a:cubicBezTo>
                  <a:lnTo>
                    <a:pt x="3275" y="5535"/>
                  </a:lnTo>
                  <a:cubicBezTo>
                    <a:pt x="3127" y="5514"/>
                    <a:pt x="2979" y="5472"/>
                    <a:pt x="2831" y="5429"/>
                  </a:cubicBezTo>
                  <a:cubicBezTo>
                    <a:pt x="2789" y="5429"/>
                    <a:pt x="2768" y="5408"/>
                    <a:pt x="2726" y="5408"/>
                  </a:cubicBezTo>
                  <a:cubicBezTo>
                    <a:pt x="2620" y="5366"/>
                    <a:pt x="2514" y="5345"/>
                    <a:pt x="2409" y="5303"/>
                  </a:cubicBezTo>
                  <a:cubicBezTo>
                    <a:pt x="2366" y="5282"/>
                    <a:pt x="2324" y="5282"/>
                    <a:pt x="2282" y="5260"/>
                  </a:cubicBezTo>
                  <a:cubicBezTo>
                    <a:pt x="2176" y="5218"/>
                    <a:pt x="2092" y="5176"/>
                    <a:pt x="1986" y="5134"/>
                  </a:cubicBezTo>
                  <a:cubicBezTo>
                    <a:pt x="1965" y="5113"/>
                    <a:pt x="1923" y="5113"/>
                    <a:pt x="1902" y="5091"/>
                  </a:cubicBezTo>
                  <a:cubicBezTo>
                    <a:pt x="1775" y="5028"/>
                    <a:pt x="1648" y="4965"/>
                    <a:pt x="1543" y="4901"/>
                  </a:cubicBezTo>
                  <a:cubicBezTo>
                    <a:pt x="1521" y="4880"/>
                    <a:pt x="1500" y="4880"/>
                    <a:pt x="1458" y="4859"/>
                  </a:cubicBezTo>
                  <a:cubicBezTo>
                    <a:pt x="1374" y="4796"/>
                    <a:pt x="1289" y="4753"/>
                    <a:pt x="1205" y="4690"/>
                  </a:cubicBezTo>
                  <a:cubicBezTo>
                    <a:pt x="1184" y="4648"/>
                    <a:pt x="1141" y="4627"/>
                    <a:pt x="1120" y="4606"/>
                  </a:cubicBezTo>
                  <a:cubicBezTo>
                    <a:pt x="1036" y="4542"/>
                    <a:pt x="972" y="4479"/>
                    <a:pt x="888" y="4415"/>
                  </a:cubicBezTo>
                  <a:cubicBezTo>
                    <a:pt x="867" y="4394"/>
                    <a:pt x="846" y="4373"/>
                    <a:pt x="824" y="4352"/>
                  </a:cubicBezTo>
                  <a:cubicBezTo>
                    <a:pt x="719" y="4268"/>
                    <a:pt x="634" y="4162"/>
                    <a:pt x="571" y="4077"/>
                  </a:cubicBezTo>
                  <a:cubicBezTo>
                    <a:pt x="550" y="4056"/>
                    <a:pt x="550" y="4056"/>
                    <a:pt x="529" y="4035"/>
                  </a:cubicBezTo>
                  <a:cubicBezTo>
                    <a:pt x="465" y="3951"/>
                    <a:pt x="402" y="3866"/>
                    <a:pt x="360" y="3782"/>
                  </a:cubicBezTo>
                  <a:cubicBezTo>
                    <a:pt x="339" y="3739"/>
                    <a:pt x="317" y="3718"/>
                    <a:pt x="296" y="3676"/>
                  </a:cubicBezTo>
                  <a:cubicBezTo>
                    <a:pt x="254" y="3592"/>
                    <a:pt x="212" y="3528"/>
                    <a:pt x="170" y="3444"/>
                  </a:cubicBezTo>
                  <a:cubicBezTo>
                    <a:pt x="148" y="3401"/>
                    <a:pt x="127" y="3380"/>
                    <a:pt x="127" y="3338"/>
                  </a:cubicBezTo>
                  <a:cubicBezTo>
                    <a:pt x="99" y="3291"/>
                    <a:pt x="75" y="3240"/>
                    <a:pt x="55" y="3187"/>
                  </a:cubicBezTo>
                  <a:lnTo>
                    <a:pt x="55" y="3187"/>
                  </a:lnTo>
                  <a:lnTo>
                    <a:pt x="508" y="4901"/>
                  </a:lnTo>
                  <a:cubicBezTo>
                    <a:pt x="550" y="5007"/>
                    <a:pt x="592" y="5134"/>
                    <a:pt x="634" y="5239"/>
                  </a:cubicBezTo>
                  <a:cubicBezTo>
                    <a:pt x="655" y="5282"/>
                    <a:pt x="677" y="5303"/>
                    <a:pt x="698" y="5345"/>
                  </a:cubicBezTo>
                  <a:cubicBezTo>
                    <a:pt x="719" y="5429"/>
                    <a:pt x="761" y="5514"/>
                    <a:pt x="803" y="5577"/>
                  </a:cubicBezTo>
                  <a:cubicBezTo>
                    <a:pt x="824" y="5620"/>
                    <a:pt x="846" y="5641"/>
                    <a:pt x="867" y="5683"/>
                  </a:cubicBezTo>
                  <a:cubicBezTo>
                    <a:pt x="930" y="5767"/>
                    <a:pt x="993" y="5852"/>
                    <a:pt x="1057" y="5936"/>
                  </a:cubicBezTo>
                  <a:cubicBezTo>
                    <a:pt x="1057" y="5957"/>
                    <a:pt x="1078" y="5979"/>
                    <a:pt x="1078" y="5979"/>
                  </a:cubicBezTo>
                  <a:cubicBezTo>
                    <a:pt x="1162" y="6084"/>
                    <a:pt x="1247" y="6169"/>
                    <a:pt x="1331" y="6253"/>
                  </a:cubicBezTo>
                  <a:cubicBezTo>
                    <a:pt x="1352" y="6274"/>
                    <a:pt x="1395" y="6317"/>
                    <a:pt x="1416" y="6338"/>
                  </a:cubicBezTo>
                  <a:cubicBezTo>
                    <a:pt x="1479" y="6401"/>
                    <a:pt x="1564" y="6464"/>
                    <a:pt x="1627" y="6507"/>
                  </a:cubicBezTo>
                  <a:cubicBezTo>
                    <a:pt x="1669" y="6549"/>
                    <a:pt x="1690" y="6570"/>
                    <a:pt x="1733" y="6591"/>
                  </a:cubicBezTo>
                  <a:cubicBezTo>
                    <a:pt x="1817" y="6655"/>
                    <a:pt x="1902" y="6718"/>
                    <a:pt x="1986" y="6760"/>
                  </a:cubicBezTo>
                  <a:cubicBezTo>
                    <a:pt x="2007" y="6781"/>
                    <a:pt x="2028" y="6802"/>
                    <a:pt x="2071" y="6802"/>
                  </a:cubicBezTo>
                  <a:cubicBezTo>
                    <a:pt x="2176" y="6887"/>
                    <a:pt x="2303" y="6950"/>
                    <a:pt x="2409" y="7014"/>
                  </a:cubicBezTo>
                  <a:cubicBezTo>
                    <a:pt x="2451" y="7014"/>
                    <a:pt x="2472" y="7035"/>
                    <a:pt x="2514" y="7035"/>
                  </a:cubicBezTo>
                  <a:cubicBezTo>
                    <a:pt x="2599" y="7077"/>
                    <a:pt x="2704" y="7119"/>
                    <a:pt x="2810" y="7162"/>
                  </a:cubicBezTo>
                  <a:cubicBezTo>
                    <a:pt x="2852" y="7183"/>
                    <a:pt x="2895" y="7204"/>
                    <a:pt x="2937" y="7204"/>
                  </a:cubicBezTo>
                  <a:cubicBezTo>
                    <a:pt x="3042" y="7246"/>
                    <a:pt x="3148" y="7288"/>
                    <a:pt x="3254" y="7309"/>
                  </a:cubicBezTo>
                  <a:cubicBezTo>
                    <a:pt x="3275" y="7331"/>
                    <a:pt x="3317" y="7331"/>
                    <a:pt x="3359" y="7352"/>
                  </a:cubicBezTo>
                  <a:cubicBezTo>
                    <a:pt x="3507" y="7373"/>
                    <a:pt x="3634" y="7415"/>
                    <a:pt x="3782" y="7436"/>
                  </a:cubicBezTo>
                  <a:cubicBezTo>
                    <a:pt x="3824" y="7436"/>
                    <a:pt x="3845" y="7457"/>
                    <a:pt x="3866" y="7457"/>
                  </a:cubicBezTo>
                  <a:cubicBezTo>
                    <a:pt x="3993" y="7478"/>
                    <a:pt x="4120" y="7500"/>
                    <a:pt x="4246" y="7500"/>
                  </a:cubicBezTo>
                  <a:cubicBezTo>
                    <a:pt x="4289" y="7521"/>
                    <a:pt x="4352" y="7521"/>
                    <a:pt x="4394" y="7521"/>
                  </a:cubicBezTo>
                  <a:cubicBezTo>
                    <a:pt x="4500" y="7521"/>
                    <a:pt x="4627" y="7542"/>
                    <a:pt x="4732" y="7542"/>
                  </a:cubicBezTo>
                  <a:lnTo>
                    <a:pt x="5387" y="7542"/>
                  </a:lnTo>
                  <a:cubicBezTo>
                    <a:pt x="5556" y="7521"/>
                    <a:pt x="5725" y="7521"/>
                    <a:pt x="5894" y="7500"/>
                  </a:cubicBezTo>
                  <a:lnTo>
                    <a:pt x="5915" y="7500"/>
                  </a:lnTo>
                  <a:cubicBezTo>
                    <a:pt x="6148" y="7457"/>
                    <a:pt x="6380" y="7415"/>
                    <a:pt x="6633" y="7373"/>
                  </a:cubicBezTo>
                  <a:cubicBezTo>
                    <a:pt x="6655" y="7373"/>
                    <a:pt x="6676" y="7352"/>
                    <a:pt x="6718" y="7352"/>
                  </a:cubicBezTo>
                  <a:cubicBezTo>
                    <a:pt x="6824" y="7331"/>
                    <a:pt x="6929" y="7309"/>
                    <a:pt x="7056" y="7267"/>
                  </a:cubicBezTo>
                  <a:cubicBezTo>
                    <a:pt x="7183" y="7225"/>
                    <a:pt x="7331" y="7183"/>
                    <a:pt x="7478" y="7140"/>
                  </a:cubicBezTo>
                  <a:cubicBezTo>
                    <a:pt x="7478" y="7140"/>
                    <a:pt x="7500" y="7119"/>
                    <a:pt x="7521" y="7119"/>
                  </a:cubicBezTo>
                  <a:cubicBezTo>
                    <a:pt x="7753" y="7056"/>
                    <a:pt x="7964" y="6971"/>
                    <a:pt x="8176" y="6866"/>
                  </a:cubicBezTo>
                  <a:cubicBezTo>
                    <a:pt x="8197" y="6866"/>
                    <a:pt x="8197" y="6866"/>
                    <a:pt x="8218" y="6845"/>
                  </a:cubicBezTo>
                  <a:cubicBezTo>
                    <a:pt x="8239" y="6845"/>
                    <a:pt x="8260" y="6824"/>
                    <a:pt x="8281" y="6824"/>
                  </a:cubicBezTo>
                  <a:cubicBezTo>
                    <a:pt x="8514" y="6718"/>
                    <a:pt x="8725" y="6612"/>
                    <a:pt x="8915" y="6486"/>
                  </a:cubicBezTo>
                  <a:cubicBezTo>
                    <a:pt x="8936" y="6464"/>
                    <a:pt x="8978" y="6464"/>
                    <a:pt x="8999" y="6443"/>
                  </a:cubicBezTo>
                  <a:cubicBezTo>
                    <a:pt x="8999" y="6443"/>
                    <a:pt x="9020" y="6422"/>
                    <a:pt x="9042" y="6422"/>
                  </a:cubicBezTo>
                  <a:cubicBezTo>
                    <a:pt x="9189" y="6317"/>
                    <a:pt x="9358" y="6211"/>
                    <a:pt x="9506" y="6105"/>
                  </a:cubicBezTo>
                  <a:cubicBezTo>
                    <a:pt x="9506" y="6105"/>
                    <a:pt x="9506" y="6105"/>
                    <a:pt x="9527" y="6084"/>
                  </a:cubicBezTo>
                  <a:cubicBezTo>
                    <a:pt x="9675" y="5979"/>
                    <a:pt x="9823" y="5852"/>
                    <a:pt x="9950" y="5746"/>
                  </a:cubicBezTo>
                  <a:cubicBezTo>
                    <a:pt x="9971" y="5725"/>
                    <a:pt x="9992" y="5725"/>
                    <a:pt x="9992" y="5704"/>
                  </a:cubicBezTo>
                  <a:cubicBezTo>
                    <a:pt x="10034" y="5683"/>
                    <a:pt x="10077" y="5641"/>
                    <a:pt x="10119" y="5598"/>
                  </a:cubicBezTo>
                  <a:cubicBezTo>
                    <a:pt x="10182" y="5535"/>
                    <a:pt x="10267" y="5451"/>
                    <a:pt x="10330" y="5387"/>
                  </a:cubicBezTo>
                  <a:cubicBezTo>
                    <a:pt x="10372" y="5345"/>
                    <a:pt x="10415" y="5282"/>
                    <a:pt x="10478" y="5239"/>
                  </a:cubicBezTo>
                  <a:cubicBezTo>
                    <a:pt x="10541" y="5155"/>
                    <a:pt x="10584" y="5091"/>
                    <a:pt x="10647" y="5028"/>
                  </a:cubicBezTo>
                  <a:cubicBezTo>
                    <a:pt x="10689" y="4965"/>
                    <a:pt x="10732" y="4901"/>
                    <a:pt x="10774" y="4859"/>
                  </a:cubicBezTo>
                  <a:cubicBezTo>
                    <a:pt x="10837" y="4775"/>
                    <a:pt x="10879" y="4711"/>
                    <a:pt x="10922" y="4627"/>
                  </a:cubicBezTo>
                  <a:cubicBezTo>
                    <a:pt x="10964" y="4584"/>
                    <a:pt x="11006" y="4521"/>
                    <a:pt x="11027" y="4458"/>
                  </a:cubicBezTo>
                  <a:cubicBezTo>
                    <a:pt x="11070" y="4373"/>
                    <a:pt x="11112" y="4310"/>
                    <a:pt x="11154" y="4225"/>
                  </a:cubicBezTo>
                  <a:cubicBezTo>
                    <a:pt x="11175" y="4204"/>
                    <a:pt x="11196" y="4183"/>
                    <a:pt x="11196" y="4162"/>
                  </a:cubicBezTo>
                  <a:cubicBezTo>
                    <a:pt x="11217" y="4120"/>
                    <a:pt x="11217" y="4099"/>
                    <a:pt x="11239" y="4056"/>
                  </a:cubicBezTo>
                  <a:cubicBezTo>
                    <a:pt x="11281" y="3972"/>
                    <a:pt x="11323" y="3866"/>
                    <a:pt x="11344" y="3782"/>
                  </a:cubicBezTo>
                  <a:cubicBezTo>
                    <a:pt x="11365" y="3718"/>
                    <a:pt x="11386" y="3676"/>
                    <a:pt x="11407" y="3613"/>
                  </a:cubicBezTo>
                  <a:cubicBezTo>
                    <a:pt x="11450" y="3507"/>
                    <a:pt x="11471" y="3423"/>
                    <a:pt x="11492" y="3317"/>
                  </a:cubicBezTo>
                  <a:cubicBezTo>
                    <a:pt x="11492" y="3275"/>
                    <a:pt x="11513" y="3232"/>
                    <a:pt x="11513" y="3211"/>
                  </a:cubicBezTo>
                  <a:cubicBezTo>
                    <a:pt x="11513" y="3190"/>
                    <a:pt x="11513" y="3169"/>
                    <a:pt x="11513" y="3169"/>
                  </a:cubicBezTo>
                  <a:cubicBezTo>
                    <a:pt x="11534" y="3127"/>
                    <a:pt x="11534" y="3085"/>
                    <a:pt x="11534" y="3042"/>
                  </a:cubicBezTo>
                  <a:cubicBezTo>
                    <a:pt x="11555" y="2958"/>
                    <a:pt x="11555" y="2873"/>
                    <a:pt x="11555" y="2789"/>
                  </a:cubicBezTo>
                  <a:cubicBezTo>
                    <a:pt x="11555" y="2747"/>
                    <a:pt x="11555" y="2704"/>
                    <a:pt x="11555" y="2641"/>
                  </a:cubicBezTo>
                  <a:cubicBezTo>
                    <a:pt x="11555" y="2620"/>
                    <a:pt x="11555" y="2578"/>
                    <a:pt x="11555" y="2557"/>
                  </a:cubicBezTo>
                  <a:cubicBezTo>
                    <a:pt x="11555" y="2493"/>
                    <a:pt x="11555" y="2430"/>
                    <a:pt x="11534" y="2366"/>
                  </a:cubicBezTo>
                  <a:cubicBezTo>
                    <a:pt x="11534" y="2345"/>
                    <a:pt x="11534" y="2324"/>
                    <a:pt x="11534" y="2303"/>
                  </a:cubicBezTo>
                  <a:cubicBezTo>
                    <a:pt x="11513" y="2197"/>
                    <a:pt x="11513" y="2092"/>
                    <a:pt x="11471" y="1986"/>
                  </a:cubicBezTo>
                  <a:cubicBezTo>
                    <a:pt x="11471" y="1965"/>
                    <a:pt x="11471" y="1923"/>
                    <a:pt x="11450" y="1902"/>
                  </a:cubicBezTo>
                  <a:lnTo>
                    <a:pt x="10943" y="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1"/>
            <p:cNvSpPr/>
            <p:nvPr/>
          </p:nvSpPr>
          <p:spPr>
            <a:xfrm>
              <a:off x="2992225" y="3308425"/>
              <a:ext cx="302625" cy="207700"/>
            </a:xfrm>
            <a:custGeom>
              <a:avLst/>
              <a:gdLst/>
              <a:ahLst/>
              <a:cxnLst/>
              <a:rect l="l" t="t" r="r" b="b"/>
              <a:pathLst>
                <a:path w="12105" h="8308" extrusionOk="0">
                  <a:moveTo>
                    <a:pt x="7032" y="0"/>
                  </a:moveTo>
                  <a:cubicBezTo>
                    <a:pt x="6380" y="0"/>
                    <a:pt x="5696" y="89"/>
                    <a:pt x="5006" y="278"/>
                  </a:cubicBezTo>
                  <a:cubicBezTo>
                    <a:pt x="1986" y="1101"/>
                    <a:pt x="0" y="3509"/>
                    <a:pt x="592" y="5643"/>
                  </a:cubicBezTo>
                  <a:cubicBezTo>
                    <a:pt x="1032" y="7290"/>
                    <a:pt x="2881" y="8307"/>
                    <a:pt x="5091" y="8307"/>
                  </a:cubicBezTo>
                  <a:cubicBezTo>
                    <a:pt x="5744" y="8307"/>
                    <a:pt x="6429" y="8218"/>
                    <a:pt x="7119" y="8030"/>
                  </a:cubicBezTo>
                  <a:cubicBezTo>
                    <a:pt x="10140" y="7206"/>
                    <a:pt x="12104" y="4798"/>
                    <a:pt x="11534" y="2665"/>
                  </a:cubicBezTo>
                  <a:cubicBezTo>
                    <a:pt x="11077" y="1018"/>
                    <a:pt x="9237" y="0"/>
                    <a:pt x="7032"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1"/>
            <p:cNvSpPr/>
            <p:nvPr/>
          </p:nvSpPr>
          <p:spPr>
            <a:xfrm>
              <a:off x="3031300" y="3343375"/>
              <a:ext cx="225000" cy="137775"/>
            </a:xfrm>
            <a:custGeom>
              <a:avLst/>
              <a:gdLst/>
              <a:ahLst/>
              <a:cxnLst/>
              <a:rect l="l" t="t" r="r" b="b"/>
              <a:pathLst>
                <a:path w="9000" h="5511" extrusionOk="0">
                  <a:moveTo>
                    <a:pt x="5473" y="1"/>
                  </a:moveTo>
                  <a:cubicBezTo>
                    <a:pt x="4934" y="1"/>
                    <a:pt x="4366" y="74"/>
                    <a:pt x="3803" y="231"/>
                  </a:cubicBezTo>
                  <a:cubicBezTo>
                    <a:pt x="1606" y="823"/>
                    <a:pt x="0" y="2534"/>
                    <a:pt x="359" y="3886"/>
                  </a:cubicBezTo>
                  <a:cubicBezTo>
                    <a:pt x="642" y="4891"/>
                    <a:pt x="1952" y="5511"/>
                    <a:pt x="3518" y="5511"/>
                  </a:cubicBezTo>
                  <a:cubicBezTo>
                    <a:pt x="4058" y="5511"/>
                    <a:pt x="4628" y="5437"/>
                    <a:pt x="5197" y="5280"/>
                  </a:cubicBezTo>
                  <a:cubicBezTo>
                    <a:pt x="7394" y="4689"/>
                    <a:pt x="8999" y="2978"/>
                    <a:pt x="8640" y="1626"/>
                  </a:cubicBezTo>
                  <a:cubicBezTo>
                    <a:pt x="8357" y="620"/>
                    <a:pt x="7035" y="1"/>
                    <a:pt x="5473"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1"/>
            <p:cNvSpPr/>
            <p:nvPr/>
          </p:nvSpPr>
          <p:spPr>
            <a:xfrm>
              <a:off x="3035000" y="3359725"/>
              <a:ext cx="222350" cy="122200"/>
            </a:xfrm>
            <a:custGeom>
              <a:avLst/>
              <a:gdLst/>
              <a:ahLst/>
              <a:cxnLst/>
              <a:rect l="l" t="t" r="r" b="b"/>
              <a:pathLst>
                <a:path w="8894" h="4888" extrusionOk="0">
                  <a:moveTo>
                    <a:pt x="5716" y="1"/>
                  </a:moveTo>
                  <a:cubicBezTo>
                    <a:pt x="5122" y="1"/>
                    <a:pt x="4482" y="82"/>
                    <a:pt x="3845" y="253"/>
                  </a:cubicBezTo>
                  <a:cubicBezTo>
                    <a:pt x="1648" y="866"/>
                    <a:pt x="0" y="2408"/>
                    <a:pt x="317" y="3570"/>
                  </a:cubicBezTo>
                  <a:cubicBezTo>
                    <a:pt x="542" y="4393"/>
                    <a:pt x="1711" y="4888"/>
                    <a:pt x="3162" y="4888"/>
                  </a:cubicBezTo>
                  <a:cubicBezTo>
                    <a:pt x="3759" y="4888"/>
                    <a:pt x="4403" y="4804"/>
                    <a:pt x="5049" y="4626"/>
                  </a:cubicBezTo>
                  <a:cubicBezTo>
                    <a:pt x="7246" y="4035"/>
                    <a:pt x="8893" y="2493"/>
                    <a:pt x="8576" y="1310"/>
                  </a:cubicBezTo>
                  <a:cubicBezTo>
                    <a:pt x="8352" y="485"/>
                    <a:pt x="7169" y="1"/>
                    <a:pt x="5716"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1"/>
            <p:cNvSpPr/>
            <p:nvPr/>
          </p:nvSpPr>
          <p:spPr>
            <a:xfrm>
              <a:off x="3317000" y="3164850"/>
              <a:ext cx="276225" cy="233425"/>
            </a:xfrm>
            <a:custGeom>
              <a:avLst/>
              <a:gdLst/>
              <a:ahLst/>
              <a:cxnLst/>
              <a:rect l="l" t="t" r="r" b="b"/>
              <a:pathLst>
                <a:path w="11049" h="9337" extrusionOk="0">
                  <a:moveTo>
                    <a:pt x="9464" y="0"/>
                  </a:moveTo>
                  <a:lnTo>
                    <a:pt x="9591" y="191"/>
                  </a:lnTo>
                  <a:lnTo>
                    <a:pt x="9591" y="191"/>
                  </a:lnTo>
                  <a:cubicBezTo>
                    <a:pt x="9556" y="125"/>
                    <a:pt x="9514" y="62"/>
                    <a:pt x="9464" y="0"/>
                  </a:cubicBezTo>
                  <a:close/>
                  <a:moveTo>
                    <a:pt x="9591" y="191"/>
                  </a:moveTo>
                  <a:cubicBezTo>
                    <a:pt x="9616" y="238"/>
                    <a:pt x="9637" y="286"/>
                    <a:pt x="9654" y="338"/>
                  </a:cubicBezTo>
                  <a:cubicBezTo>
                    <a:pt x="9675" y="359"/>
                    <a:pt x="9675" y="380"/>
                    <a:pt x="9696" y="402"/>
                  </a:cubicBezTo>
                  <a:cubicBezTo>
                    <a:pt x="9738" y="486"/>
                    <a:pt x="9760" y="571"/>
                    <a:pt x="9802" y="676"/>
                  </a:cubicBezTo>
                  <a:cubicBezTo>
                    <a:pt x="9802" y="718"/>
                    <a:pt x="9823" y="740"/>
                    <a:pt x="9844" y="782"/>
                  </a:cubicBezTo>
                  <a:cubicBezTo>
                    <a:pt x="9865" y="866"/>
                    <a:pt x="9886" y="972"/>
                    <a:pt x="9886" y="1056"/>
                  </a:cubicBezTo>
                  <a:cubicBezTo>
                    <a:pt x="9907" y="1077"/>
                    <a:pt x="9907" y="1120"/>
                    <a:pt x="9929" y="1162"/>
                  </a:cubicBezTo>
                  <a:cubicBezTo>
                    <a:pt x="9929" y="1204"/>
                    <a:pt x="9929" y="1268"/>
                    <a:pt x="9929" y="1310"/>
                  </a:cubicBezTo>
                  <a:cubicBezTo>
                    <a:pt x="9950" y="1415"/>
                    <a:pt x="9950" y="1521"/>
                    <a:pt x="9950" y="1627"/>
                  </a:cubicBezTo>
                  <a:cubicBezTo>
                    <a:pt x="9950" y="1690"/>
                    <a:pt x="9950" y="1753"/>
                    <a:pt x="9950" y="1796"/>
                  </a:cubicBezTo>
                  <a:cubicBezTo>
                    <a:pt x="9950" y="1901"/>
                    <a:pt x="9950" y="2007"/>
                    <a:pt x="9929" y="2113"/>
                  </a:cubicBezTo>
                  <a:cubicBezTo>
                    <a:pt x="9929" y="2176"/>
                    <a:pt x="9929" y="2239"/>
                    <a:pt x="9907" y="2303"/>
                  </a:cubicBezTo>
                  <a:cubicBezTo>
                    <a:pt x="9907" y="2387"/>
                    <a:pt x="9886" y="2472"/>
                    <a:pt x="9865" y="2535"/>
                  </a:cubicBezTo>
                  <a:cubicBezTo>
                    <a:pt x="9844" y="2620"/>
                    <a:pt x="9823" y="2683"/>
                    <a:pt x="9823" y="2746"/>
                  </a:cubicBezTo>
                  <a:cubicBezTo>
                    <a:pt x="9802" y="2831"/>
                    <a:pt x="9760" y="2915"/>
                    <a:pt x="9738" y="3000"/>
                  </a:cubicBezTo>
                  <a:cubicBezTo>
                    <a:pt x="9717" y="3063"/>
                    <a:pt x="9696" y="3127"/>
                    <a:pt x="9675" y="3211"/>
                  </a:cubicBezTo>
                  <a:cubicBezTo>
                    <a:pt x="9633" y="3296"/>
                    <a:pt x="9612" y="3380"/>
                    <a:pt x="9569" y="3465"/>
                  </a:cubicBezTo>
                  <a:cubicBezTo>
                    <a:pt x="9548" y="3528"/>
                    <a:pt x="9506" y="3591"/>
                    <a:pt x="9485" y="3655"/>
                  </a:cubicBezTo>
                  <a:cubicBezTo>
                    <a:pt x="9443" y="3739"/>
                    <a:pt x="9379" y="3824"/>
                    <a:pt x="9337" y="3908"/>
                  </a:cubicBezTo>
                  <a:cubicBezTo>
                    <a:pt x="9316" y="3971"/>
                    <a:pt x="9274" y="4035"/>
                    <a:pt x="9231" y="4098"/>
                  </a:cubicBezTo>
                  <a:cubicBezTo>
                    <a:pt x="9147" y="4267"/>
                    <a:pt x="9041" y="4415"/>
                    <a:pt x="8936" y="4563"/>
                  </a:cubicBezTo>
                  <a:cubicBezTo>
                    <a:pt x="8936" y="4584"/>
                    <a:pt x="8915" y="4584"/>
                    <a:pt x="8915" y="4584"/>
                  </a:cubicBezTo>
                  <a:cubicBezTo>
                    <a:pt x="8809" y="4732"/>
                    <a:pt x="8703" y="4880"/>
                    <a:pt x="8577" y="5028"/>
                  </a:cubicBezTo>
                  <a:cubicBezTo>
                    <a:pt x="8556" y="5070"/>
                    <a:pt x="8513" y="5091"/>
                    <a:pt x="8492" y="5133"/>
                  </a:cubicBezTo>
                  <a:cubicBezTo>
                    <a:pt x="8323" y="5302"/>
                    <a:pt x="8154" y="5471"/>
                    <a:pt x="7985" y="5640"/>
                  </a:cubicBezTo>
                  <a:cubicBezTo>
                    <a:pt x="7964" y="5661"/>
                    <a:pt x="7922" y="5704"/>
                    <a:pt x="7901" y="5725"/>
                  </a:cubicBezTo>
                  <a:cubicBezTo>
                    <a:pt x="7732" y="5873"/>
                    <a:pt x="7542" y="6021"/>
                    <a:pt x="7351" y="6168"/>
                  </a:cubicBezTo>
                  <a:cubicBezTo>
                    <a:pt x="7225" y="6274"/>
                    <a:pt x="7098" y="6380"/>
                    <a:pt x="6950" y="6464"/>
                  </a:cubicBezTo>
                  <a:cubicBezTo>
                    <a:pt x="6823" y="6549"/>
                    <a:pt x="6697" y="6612"/>
                    <a:pt x="6570" y="6696"/>
                  </a:cubicBezTo>
                  <a:cubicBezTo>
                    <a:pt x="6359" y="6802"/>
                    <a:pt x="6147" y="6929"/>
                    <a:pt x="5936" y="7034"/>
                  </a:cubicBezTo>
                  <a:cubicBezTo>
                    <a:pt x="5788" y="7098"/>
                    <a:pt x="5619" y="7161"/>
                    <a:pt x="5471" y="7225"/>
                  </a:cubicBezTo>
                  <a:cubicBezTo>
                    <a:pt x="5408" y="7246"/>
                    <a:pt x="5366" y="7267"/>
                    <a:pt x="5324" y="7288"/>
                  </a:cubicBezTo>
                  <a:cubicBezTo>
                    <a:pt x="5218" y="7330"/>
                    <a:pt x="5091" y="7372"/>
                    <a:pt x="4986" y="7394"/>
                  </a:cubicBezTo>
                  <a:cubicBezTo>
                    <a:pt x="4943" y="7415"/>
                    <a:pt x="4880" y="7436"/>
                    <a:pt x="4838" y="7436"/>
                  </a:cubicBezTo>
                  <a:cubicBezTo>
                    <a:pt x="4732" y="7478"/>
                    <a:pt x="4626" y="7499"/>
                    <a:pt x="4500" y="7520"/>
                  </a:cubicBezTo>
                  <a:cubicBezTo>
                    <a:pt x="4457" y="7541"/>
                    <a:pt x="4415" y="7541"/>
                    <a:pt x="4373" y="7563"/>
                  </a:cubicBezTo>
                  <a:cubicBezTo>
                    <a:pt x="4246" y="7584"/>
                    <a:pt x="4119" y="7605"/>
                    <a:pt x="3993" y="7626"/>
                  </a:cubicBezTo>
                  <a:cubicBezTo>
                    <a:pt x="3972" y="7626"/>
                    <a:pt x="3929" y="7647"/>
                    <a:pt x="3908" y="7647"/>
                  </a:cubicBezTo>
                  <a:cubicBezTo>
                    <a:pt x="3760" y="7668"/>
                    <a:pt x="3613" y="7668"/>
                    <a:pt x="3465" y="7689"/>
                  </a:cubicBezTo>
                  <a:lnTo>
                    <a:pt x="2894" y="7689"/>
                  </a:lnTo>
                  <a:cubicBezTo>
                    <a:pt x="2789" y="7689"/>
                    <a:pt x="2683" y="7668"/>
                    <a:pt x="2577" y="7668"/>
                  </a:cubicBezTo>
                  <a:cubicBezTo>
                    <a:pt x="2535" y="7668"/>
                    <a:pt x="2493" y="7647"/>
                    <a:pt x="2472" y="7647"/>
                  </a:cubicBezTo>
                  <a:cubicBezTo>
                    <a:pt x="2324" y="7626"/>
                    <a:pt x="2197" y="7605"/>
                    <a:pt x="2070" y="7584"/>
                  </a:cubicBezTo>
                  <a:cubicBezTo>
                    <a:pt x="2049" y="7584"/>
                    <a:pt x="2007" y="7563"/>
                    <a:pt x="1986" y="7563"/>
                  </a:cubicBezTo>
                  <a:cubicBezTo>
                    <a:pt x="1880" y="7541"/>
                    <a:pt x="1775" y="7499"/>
                    <a:pt x="1690" y="7478"/>
                  </a:cubicBezTo>
                  <a:cubicBezTo>
                    <a:pt x="1648" y="7457"/>
                    <a:pt x="1606" y="7457"/>
                    <a:pt x="1563" y="7436"/>
                  </a:cubicBezTo>
                  <a:cubicBezTo>
                    <a:pt x="1479" y="7394"/>
                    <a:pt x="1394" y="7372"/>
                    <a:pt x="1310" y="7330"/>
                  </a:cubicBezTo>
                  <a:cubicBezTo>
                    <a:pt x="1268" y="7309"/>
                    <a:pt x="1247" y="7309"/>
                    <a:pt x="1204" y="7288"/>
                  </a:cubicBezTo>
                  <a:cubicBezTo>
                    <a:pt x="1099" y="7225"/>
                    <a:pt x="993" y="7161"/>
                    <a:pt x="888" y="7098"/>
                  </a:cubicBezTo>
                  <a:cubicBezTo>
                    <a:pt x="866" y="7098"/>
                    <a:pt x="845" y="7077"/>
                    <a:pt x="845" y="7077"/>
                  </a:cubicBezTo>
                  <a:cubicBezTo>
                    <a:pt x="761" y="7013"/>
                    <a:pt x="676" y="6950"/>
                    <a:pt x="592" y="6887"/>
                  </a:cubicBezTo>
                  <a:cubicBezTo>
                    <a:pt x="550" y="6865"/>
                    <a:pt x="528" y="6823"/>
                    <a:pt x="507" y="6802"/>
                  </a:cubicBezTo>
                  <a:cubicBezTo>
                    <a:pt x="423" y="6739"/>
                    <a:pt x="359" y="6675"/>
                    <a:pt x="317" y="6612"/>
                  </a:cubicBezTo>
                  <a:cubicBezTo>
                    <a:pt x="275" y="6591"/>
                    <a:pt x="254" y="6570"/>
                    <a:pt x="233" y="6527"/>
                  </a:cubicBezTo>
                  <a:cubicBezTo>
                    <a:pt x="148" y="6443"/>
                    <a:pt x="85" y="6337"/>
                    <a:pt x="0" y="6232"/>
                  </a:cubicBezTo>
                  <a:lnTo>
                    <a:pt x="0" y="6232"/>
                  </a:lnTo>
                  <a:lnTo>
                    <a:pt x="1099" y="7901"/>
                  </a:lnTo>
                  <a:cubicBezTo>
                    <a:pt x="1162" y="8006"/>
                    <a:pt x="1247" y="8091"/>
                    <a:pt x="1331" y="8196"/>
                  </a:cubicBezTo>
                  <a:cubicBezTo>
                    <a:pt x="1352" y="8217"/>
                    <a:pt x="1373" y="8239"/>
                    <a:pt x="1394" y="8260"/>
                  </a:cubicBezTo>
                  <a:cubicBezTo>
                    <a:pt x="1458" y="8344"/>
                    <a:pt x="1521" y="8386"/>
                    <a:pt x="1585" y="8450"/>
                  </a:cubicBezTo>
                  <a:cubicBezTo>
                    <a:pt x="1627" y="8471"/>
                    <a:pt x="1648" y="8513"/>
                    <a:pt x="1669" y="8534"/>
                  </a:cubicBezTo>
                  <a:cubicBezTo>
                    <a:pt x="1754" y="8598"/>
                    <a:pt x="1838" y="8661"/>
                    <a:pt x="1923" y="8724"/>
                  </a:cubicBezTo>
                  <a:cubicBezTo>
                    <a:pt x="1944" y="8724"/>
                    <a:pt x="1965" y="8746"/>
                    <a:pt x="1965" y="8746"/>
                  </a:cubicBezTo>
                  <a:cubicBezTo>
                    <a:pt x="2070" y="8809"/>
                    <a:pt x="2197" y="8872"/>
                    <a:pt x="2303" y="8936"/>
                  </a:cubicBezTo>
                  <a:cubicBezTo>
                    <a:pt x="2324" y="8957"/>
                    <a:pt x="2366" y="8957"/>
                    <a:pt x="2387" y="8978"/>
                  </a:cubicBezTo>
                  <a:cubicBezTo>
                    <a:pt x="2472" y="9020"/>
                    <a:pt x="2577" y="9041"/>
                    <a:pt x="2662" y="9083"/>
                  </a:cubicBezTo>
                  <a:cubicBezTo>
                    <a:pt x="2704" y="9105"/>
                    <a:pt x="2746" y="9105"/>
                    <a:pt x="2768" y="9126"/>
                  </a:cubicBezTo>
                  <a:cubicBezTo>
                    <a:pt x="2873" y="9147"/>
                    <a:pt x="2979" y="9189"/>
                    <a:pt x="3063" y="9210"/>
                  </a:cubicBezTo>
                  <a:cubicBezTo>
                    <a:pt x="3106" y="9210"/>
                    <a:pt x="3127" y="9231"/>
                    <a:pt x="3169" y="9231"/>
                  </a:cubicBezTo>
                  <a:cubicBezTo>
                    <a:pt x="3296" y="9252"/>
                    <a:pt x="3422" y="9295"/>
                    <a:pt x="3549" y="9295"/>
                  </a:cubicBezTo>
                  <a:cubicBezTo>
                    <a:pt x="3591" y="9316"/>
                    <a:pt x="3634" y="9316"/>
                    <a:pt x="3655" y="9316"/>
                  </a:cubicBezTo>
                  <a:cubicBezTo>
                    <a:pt x="3760" y="9316"/>
                    <a:pt x="3866" y="9337"/>
                    <a:pt x="3972" y="9337"/>
                  </a:cubicBezTo>
                  <a:lnTo>
                    <a:pt x="4563" y="9337"/>
                  </a:lnTo>
                  <a:cubicBezTo>
                    <a:pt x="4711" y="9316"/>
                    <a:pt x="4859" y="9316"/>
                    <a:pt x="5007" y="9295"/>
                  </a:cubicBezTo>
                  <a:cubicBezTo>
                    <a:pt x="5028" y="9295"/>
                    <a:pt x="5049" y="9274"/>
                    <a:pt x="5070" y="9274"/>
                  </a:cubicBezTo>
                  <a:cubicBezTo>
                    <a:pt x="5197" y="9252"/>
                    <a:pt x="5324" y="9231"/>
                    <a:pt x="5450" y="9210"/>
                  </a:cubicBezTo>
                  <a:cubicBezTo>
                    <a:pt x="5493" y="9210"/>
                    <a:pt x="5556" y="9189"/>
                    <a:pt x="5598" y="9168"/>
                  </a:cubicBezTo>
                  <a:cubicBezTo>
                    <a:pt x="5704" y="9147"/>
                    <a:pt x="5831" y="9126"/>
                    <a:pt x="5936" y="9083"/>
                  </a:cubicBezTo>
                  <a:cubicBezTo>
                    <a:pt x="5978" y="9083"/>
                    <a:pt x="6021" y="9062"/>
                    <a:pt x="6063" y="9041"/>
                  </a:cubicBezTo>
                  <a:cubicBezTo>
                    <a:pt x="6084" y="9041"/>
                    <a:pt x="6105" y="9041"/>
                    <a:pt x="6126" y="9020"/>
                  </a:cubicBezTo>
                  <a:cubicBezTo>
                    <a:pt x="6232" y="8999"/>
                    <a:pt x="6316" y="8957"/>
                    <a:pt x="6422" y="8936"/>
                  </a:cubicBezTo>
                  <a:cubicBezTo>
                    <a:pt x="6464" y="8914"/>
                    <a:pt x="6506" y="8893"/>
                    <a:pt x="6549" y="8872"/>
                  </a:cubicBezTo>
                  <a:cubicBezTo>
                    <a:pt x="6718" y="8830"/>
                    <a:pt x="6866" y="8767"/>
                    <a:pt x="7013" y="8682"/>
                  </a:cubicBezTo>
                  <a:lnTo>
                    <a:pt x="7035" y="8682"/>
                  </a:lnTo>
                  <a:cubicBezTo>
                    <a:pt x="7246" y="8577"/>
                    <a:pt x="7457" y="8471"/>
                    <a:pt x="7668" y="8344"/>
                  </a:cubicBezTo>
                  <a:cubicBezTo>
                    <a:pt x="7689" y="8323"/>
                    <a:pt x="7711" y="8323"/>
                    <a:pt x="7753" y="8302"/>
                  </a:cubicBezTo>
                  <a:cubicBezTo>
                    <a:pt x="7837" y="8239"/>
                    <a:pt x="7943" y="8175"/>
                    <a:pt x="8049" y="8112"/>
                  </a:cubicBezTo>
                  <a:cubicBezTo>
                    <a:pt x="8154" y="8027"/>
                    <a:pt x="8281" y="7943"/>
                    <a:pt x="8408" y="7858"/>
                  </a:cubicBezTo>
                  <a:cubicBezTo>
                    <a:pt x="8408" y="7858"/>
                    <a:pt x="8429" y="7837"/>
                    <a:pt x="8450" y="7816"/>
                  </a:cubicBezTo>
                  <a:cubicBezTo>
                    <a:pt x="8640" y="7689"/>
                    <a:pt x="8809" y="7541"/>
                    <a:pt x="8978" y="7372"/>
                  </a:cubicBezTo>
                  <a:cubicBezTo>
                    <a:pt x="8999" y="7372"/>
                    <a:pt x="8999" y="7351"/>
                    <a:pt x="9020" y="7351"/>
                  </a:cubicBezTo>
                  <a:cubicBezTo>
                    <a:pt x="9041" y="7330"/>
                    <a:pt x="9062" y="7309"/>
                    <a:pt x="9084" y="7288"/>
                  </a:cubicBezTo>
                  <a:cubicBezTo>
                    <a:pt x="9253" y="7119"/>
                    <a:pt x="9422" y="6950"/>
                    <a:pt x="9569" y="6781"/>
                  </a:cubicBezTo>
                  <a:cubicBezTo>
                    <a:pt x="9591" y="6760"/>
                    <a:pt x="9612" y="6739"/>
                    <a:pt x="9633" y="6718"/>
                  </a:cubicBezTo>
                  <a:cubicBezTo>
                    <a:pt x="9654" y="6696"/>
                    <a:pt x="9654" y="6696"/>
                    <a:pt x="9654" y="6675"/>
                  </a:cubicBezTo>
                  <a:cubicBezTo>
                    <a:pt x="9781" y="6549"/>
                    <a:pt x="9907" y="6401"/>
                    <a:pt x="10013" y="6253"/>
                  </a:cubicBezTo>
                  <a:cubicBezTo>
                    <a:pt x="10013" y="6232"/>
                    <a:pt x="10013" y="6232"/>
                    <a:pt x="10034" y="6232"/>
                  </a:cubicBezTo>
                  <a:cubicBezTo>
                    <a:pt x="10140" y="6063"/>
                    <a:pt x="10245" y="5915"/>
                    <a:pt x="10330" y="5746"/>
                  </a:cubicBezTo>
                  <a:cubicBezTo>
                    <a:pt x="10330" y="5746"/>
                    <a:pt x="10351" y="5725"/>
                    <a:pt x="10351" y="5725"/>
                  </a:cubicBezTo>
                  <a:cubicBezTo>
                    <a:pt x="10393" y="5661"/>
                    <a:pt x="10414" y="5619"/>
                    <a:pt x="10436" y="5556"/>
                  </a:cubicBezTo>
                  <a:cubicBezTo>
                    <a:pt x="10478" y="5471"/>
                    <a:pt x="10520" y="5387"/>
                    <a:pt x="10562" y="5302"/>
                  </a:cubicBezTo>
                  <a:cubicBezTo>
                    <a:pt x="10605" y="5239"/>
                    <a:pt x="10626" y="5176"/>
                    <a:pt x="10647" y="5112"/>
                  </a:cubicBezTo>
                  <a:cubicBezTo>
                    <a:pt x="10689" y="5028"/>
                    <a:pt x="10731" y="4943"/>
                    <a:pt x="10752" y="4859"/>
                  </a:cubicBezTo>
                  <a:cubicBezTo>
                    <a:pt x="10795" y="4774"/>
                    <a:pt x="10816" y="4711"/>
                    <a:pt x="10837" y="4647"/>
                  </a:cubicBezTo>
                  <a:cubicBezTo>
                    <a:pt x="10858" y="4563"/>
                    <a:pt x="10879" y="4478"/>
                    <a:pt x="10900" y="4394"/>
                  </a:cubicBezTo>
                  <a:cubicBezTo>
                    <a:pt x="10921" y="4331"/>
                    <a:pt x="10943" y="4267"/>
                    <a:pt x="10964" y="4204"/>
                  </a:cubicBezTo>
                  <a:cubicBezTo>
                    <a:pt x="10964" y="4119"/>
                    <a:pt x="10985" y="4035"/>
                    <a:pt x="11006" y="3950"/>
                  </a:cubicBezTo>
                  <a:cubicBezTo>
                    <a:pt x="11006" y="3908"/>
                    <a:pt x="11006" y="3887"/>
                    <a:pt x="11027" y="3866"/>
                  </a:cubicBezTo>
                  <a:cubicBezTo>
                    <a:pt x="11027" y="3824"/>
                    <a:pt x="11027" y="3781"/>
                    <a:pt x="11027" y="3760"/>
                  </a:cubicBezTo>
                  <a:cubicBezTo>
                    <a:pt x="11027" y="3655"/>
                    <a:pt x="11048" y="3549"/>
                    <a:pt x="11048" y="3465"/>
                  </a:cubicBezTo>
                  <a:cubicBezTo>
                    <a:pt x="11048" y="3401"/>
                    <a:pt x="11048" y="3338"/>
                    <a:pt x="11048" y="3274"/>
                  </a:cubicBezTo>
                  <a:cubicBezTo>
                    <a:pt x="11048" y="3169"/>
                    <a:pt x="11027" y="3063"/>
                    <a:pt x="11027" y="2958"/>
                  </a:cubicBezTo>
                  <a:cubicBezTo>
                    <a:pt x="11027" y="2936"/>
                    <a:pt x="11027" y="2894"/>
                    <a:pt x="11006" y="2852"/>
                  </a:cubicBezTo>
                  <a:cubicBezTo>
                    <a:pt x="11006" y="2831"/>
                    <a:pt x="11006" y="2831"/>
                    <a:pt x="11006" y="2810"/>
                  </a:cubicBezTo>
                  <a:cubicBezTo>
                    <a:pt x="11006" y="2767"/>
                    <a:pt x="10985" y="2746"/>
                    <a:pt x="10985" y="2704"/>
                  </a:cubicBezTo>
                  <a:cubicBezTo>
                    <a:pt x="10964" y="2620"/>
                    <a:pt x="10943" y="2535"/>
                    <a:pt x="10921" y="2451"/>
                  </a:cubicBezTo>
                  <a:cubicBezTo>
                    <a:pt x="10921" y="2408"/>
                    <a:pt x="10900" y="2366"/>
                    <a:pt x="10879" y="2324"/>
                  </a:cubicBezTo>
                  <a:cubicBezTo>
                    <a:pt x="10879" y="2282"/>
                    <a:pt x="10858" y="2260"/>
                    <a:pt x="10858" y="2218"/>
                  </a:cubicBezTo>
                  <a:cubicBezTo>
                    <a:pt x="10837" y="2155"/>
                    <a:pt x="10816" y="2113"/>
                    <a:pt x="10774" y="2049"/>
                  </a:cubicBezTo>
                  <a:cubicBezTo>
                    <a:pt x="10774" y="2028"/>
                    <a:pt x="10752" y="2007"/>
                    <a:pt x="10752" y="1986"/>
                  </a:cubicBezTo>
                  <a:cubicBezTo>
                    <a:pt x="10710" y="1880"/>
                    <a:pt x="10668" y="1796"/>
                    <a:pt x="10605" y="1711"/>
                  </a:cubicBezTo>
                  <a:cubicBezTo>
                    <a:pt x="10583" y="1690"/>
                    <a:pt x="10583" y="1669"/>
                    <a:pt x="10562" y="1648"/>
                  </a:cubicBezTo>
                  <a:lnTo>
                    <a:pt x="9591" y="19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1"/>
            <p:cNvSpPr/>
            <p:nvPr/>
          </p:nvSpPr>
          <p:spPr>
            <a:xfrm>
              <a:off x="3286900" y="3128200"/>
              <a:ext cx="297350" cy="229100"/>
            </a:xfrm>
            <a:custGeom>
              <a:avLst/>
              <a:gdLst/>
              <a:ahLst/>
              <a:cxnLst/>
              <a:rect l="l" t="t" r="r" b="b"/>
              <a:pathLst>
                <a:path w="11894" h="9164" extrusionOk="0">
                  <a:moveTo>
                    <a:pt x="7548" y="0"/>
                  </a:moveTo>
                  <a:cubicBezTo>
                    <a:pt x="6335" y="0"/>
                    <a:pt x="4977" y="408"/>
                    <a:pt x="3739" y="1234"/>
                  </a:cubicBezTo>
                  <a:cubicBezTo>
                    <a:pt x="1120" y="2966"/>
                    <a:pt x="0" y="5860"/>
                    <a:pt x="1204" y="7698"/>
                  </a:cubicBezTo>
                  <a:cubicBezTo>
                    <a:pt x="1846" y="8671"/>
                    <a:pt x="3002" y="9164"/>
                    <a:pt x="4335" y="9164"/>
                  </a:cubicBezTo>
                  <a:cubicBezTo>
                    <a:pt x="5548" y="9164"/>
                    <a:pt x="6906" y="8755"/>
                    <a:pt x="8154" y="7930"/>
                  </a:cubicBezTo>
                  <a:cubicBezTo>
                    <a:pt x="10773" y="6198"/>
                    <a:pt x="11893" y="3304"/>
                    <a:pt x="10668" y="1466"/>
                  </a:cubicBezTo>
                  <a:cubicBezTo>
                    <a:pt x="10037" y="493"/>
                    <a:pt x="8880" y="0"/>
                    <a:pt x="7548"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1"/>
            <p:cNvSpPr/>
            <p:nvPr/>
          </p:nvSpPr>
          <p:spPr>
            <a:xfrm>
              <a:off x="3327025" y="3162925"/>
              <a:ext cx="217075" cy="159425"/>
            </a:xfrm>
            <a:custGeom>
              <a:avLst/>
              <a:gdLst/>
              <a:ahLst/>
              <a:cxnLst/>
              <a:rect l="l" t="t" r="r" b="b"/>
              <a:pathLst>
                <a:path w="8683" h="6377" extrusionOk="0">
                  <a:moveTo>
                    <a:pt x="5970" y="1"/>
                  </a:moveTo>
                  <a:cubicBezTo>
                    <a:pt x="5017" y="1"/>
                    <a:pt x="3894" y="340"/>
                    <a:pt x="2895" y="1007"/>
                  </a:cubicBezTo>
                  <a:cubicBezTo>
                    <a:pt x="993" y="2253"/>
                    <a:pt x="1" y="4386"/>
                    <a:pt x="761" y="5548"/>
                  </a:cubicBezTo>
                  <a:cubicBezTo>
                    <a:pt x="1133" y="6101"/>
                    <a:pt x="1860" y="6377"/>
                    <a:pt x="2724" y="6377"/>
                  </a:cubicBezTo>
                  <a:cubicBezTo>
                    <a:pt x="3675" y="6377"/>
                    <a:pt x="4793" y="6043"/>
                    <a:pt x="5789" y="5379"/>
                  </a:cubicBezTo>
                  <a:cubicBezTo>
                    <a:pt x="7690" y="4133"/>
                    <a:pt x="8683" y="1999"/>
                    <a:pt x="7922" y="838"/>
                  </a:cubicBezTo>
                  <a:cubicBezTo>
                    <a:pt x="7552" y="277"/>
                    <a:pt x="6830" y="1"/>
                    <a:pt x="5970"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1"/>
            <p:cNvSpPr/>
            <p:nvPr/>
          </p:nvSpPr>
          <p:spPr>
            <a:xfrm>
              <a:off x="3334425" y="3175200"/>
              <a:ext cx="211800" cy="149875"/>
            </a:xfrm>
            <a:custGeom>
              <a:avLst/>
              <a:gdLst/>
              <a:ahLst/>
              <a:cxnLst/>
              <a:rect l="l" t="t" r="r" b="b"/>
              <a:pathLst>
                <a:path w="8472" h="5995" extrusionOk="0">
                  <a:moveTo>
                    <a:pt x="6245" y="1"/>
                  </a:moveTo>
                  <a:cubicBezTo>
                    <a:pt x="5289" y="1"/>
                    <a:pt x="4082" y="380"/>
                    <a:pt x="2979" y="1107"/>
                  </a:cubicBezTo>
                  <a:cubicBezTo>
                    <a:pt x="1078" y="2353"/>
                    <a:pt x="0" y="4339"/>
                    <a:pt x="655" y="5353"/>
                  </a:cubicBezTo>
                  <a:cubicBezTo>
                    <a:pt x="943" y="5785"/>
                    <a:pt x="1520" y="5995"/>
                    <a:pt x="2233" y="5995"/>
                  </a:cubicBezTo>
                  <a:cubicBezTo>
                    <a:pt x="3193" y="5995"/>
                    <a:pt x="4402" y="5615"/>
                    <a:pt x="5493" y="4888"/>
                  </a:cubicBezTo>
                  <a:cubicBezTo>
                    <a:pt x="7394" y="3642"/>
                    <a:pt x="8471" y="1635"/>
                    <a:pt x="7816" y="642"/>
                  </a:cubicBezTo>
                  <a:cubicBezTo>
                    <a:pt x="7528" y="210"/>
                    <a:pt x="6956" y="1"/>
                    <a:pt x="6245"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1"/>
            <p:cNvSpPr/>
            <p:nvPr/>
          </p:nvSpPr>
          <p:spPr>
            <a:xfrm>
              <a:off x="3801800" y="3417800"/>
              <a:ext cx="288875" cy="188550"/>
            </a:xfrm>
            <a:custGeom>
              <a:avLst/>
              <a:gdLst/>
              <a:ahLst/>
              <a:cxnLst/>
              <a:rect l="l" t="t" r="r" b="b"/>
              <a:pathLst>
                <a:path w="11555" h="7542" extrusionOk="0">
                  <a:moveTo>
                    <a:pt x="11555" y="2979"/>
                  </a:moveTo>
                  <a:lnTo>
                    <a:pt x="11497" y="3198"/>
                  </a:lnTo>
                  <a:lnTo>
                    <a:pt x="11497" y="3198"/>
                  </a:lnTo>
                  <a:cubicBezTo>
                    <a:pt x="11521" y="3126"/>
                    <a:pt x="11542" y="3057"/>
                    <a:pt x="11555" y="2979"/>
                  </a:cubicBezTo>
                  <a:close/>
                  <a:moveTo>
                    <a:pt x="613" y="1"/>
                  </a:moveTo>
                  <a:lnTo>
                    <a:pt x="106" y="1902"/>
                  </a:lnTo>
                  <a:cubicBezTo>
                    <a:pt x="106" y="1923"/>
                    <a:pt x="85" y="1965"/>
                    <a:pt x="85" y="1986"/>
                  </a:cubicBezTo>
                  <a:cubicBezTo>
                    <a:pt x="63" y="2092"/>
                    <a:pt x="42" y="2176"/>
                    <a:pt x="21" y="2282"/>
                  </a:cubicBezTo>
                  <a:cubicBezTo>
                    <a:pt x="21" y="2324"/>
                    <a:pt x="21" y="2345"/>
                    <a:pt x="21" y="2366"/>
                  </a:cubicBezTo>
                  <a:cubicBezTo>
                    <a:pt x="21" y="2430"/>
                    <a:pt x="0" y="2493"/>
                    <a:pt x="0" y="2535"/>
                  </a:cubicBezTo>
                  <a:cubicBezTo>
                    <a:pt x="0" y="2578"/>
                    <a:pt x="0" y="2620"/>
                    <a:pt x="0" y="2641"/>
                  </a:cubicBezTo>
                  <a:cubicBezTo>
                    <a:pt x="0" y="2683"/>
                    <a:pt x="0" y="2747"/>
                    <a:pt x="0" y="2789"/>
                  </a:cubicBezTo>
                  <a:cubicBezTo>
                    <a:pt x="0" y="2873"/>
                    <a:pt x="21" y="2958"/>
                    <a:pt x="21" y="3042"/>
                  </a:cubicBezTo>
                  <a:cubicBezTo>
                    <a:pt x="42" y="3085"/>
                    <a:pt x="42" y="3127"/>
                    <a:pt x="42" y="3148"/>
                  </a:cubicBezTo>
                  <a:cubicBezTo>
                    <a:pt x="42" y="3169"/>
                    <a:pt x="42" y="3190"/>
                    <a:pt x="42" y="3190"/>
                  </a:cubicBezTo>
                  <a:cubicBezTo>
                    <a:pt x="63" y="3233"/>
                    <a:pt x="63" y="3275"/>
                    <a:pt x="85" y="3317"/>
                  </a:cubicBezTo>
                  <a:cubicBezTo>
                    <a:pt x="106" y="3423"/>
                    <a:pt x="127" y="3507"/>
                    <a:pt x="148" y="3613"/>
                  </a:cubicBezTo>
                  <a:cubicBezTo>
                    <a:pt x="169" y="3676"/>
                    <a:pt x="190" y="3718"/>
                    <a:pt x="211" y="3782"/>
                  </a:cubicBezTo>
                  <a:cubicBezTo>
                    <a:pt x="232" y="3866"/>
                    <a:pt x="275" y="3972"/>
                    <a:pt x="317" y="4056"/>
                  </a:cubicBezTo>
                  <a:cubicBezTo>
                    <a:pt x="338" y="4099"/>
                    <a:pt x="338" y="4120"/>
                    <a:pt x="359" y="4162"/>
                  </a:cubicBezTo>
                  <a:cubicBezTo>
                    <a:pt x="380" y="4183"/>
                    <a:pt x="380" y="4204"/>
                    <a:pt x="401" y="4225"/>
                  </a:cubicBezTo>
                  <a:cubicBezTo>
                    <a:pt x="444" y="4310"/>
                    <a:pt x="486" y="4373"/>
                    <a:pt x="528" y="4458"/>
                  </a:cubicBezTo>
                  <a:cubicBezTo>
                    <a:pt x="570" y="4521"/>
                    <a:pt x="592" y="4563"/>
                    <a:pt x="634" y="4627"/>
                  </a:cubicBezTo>
                  <a:cubicBezTo>
                    <a:pt x="676" y="4711"/>
                    <a:pt x="739" y="4775"/>
                    <a:pt x="782" y="4838"/>
                  </a:cubicBezTo>
                  <a:cubicBezTo>
                    <a:pt x="824" y="4901"/>
                    <a:pt x="866" y="4965"/>
                    <a:pt x="908" y="5028"/>
                  </a:cubicBezTo>
                  <a:cubicBezTo>
                    <a:pt x="972" y="5091"/>
                    <a:pt x="1035" y="5155"/>
                    <a:pt x="1099" y="5218"/>
                  </a:cubicBezTo>
                  <a:cubicBezTo>
                    <a:pt x="1141" y="5282"/>
                    <a:pt x="1183" y="5345"/>
                    <a:pt x="1246" y="5387"/>
                  </a:cubicBezTo>
                  <a:cubicBezTo>
                    <a:pt x="1310" y="5451"/>
                    <a:pt x="1373" y="5535"/>
                    <a:pt x="1437" y="5598"/>
                  </a:cubicBezTo>
                  <a:cubicBezTo>
                    <a:pt x="1479" y="5641"/>
                    <a:pt x="1521" y="5683"/>
                    <a:pt x="1563" y="5704"/>
                  </a:cubicBezTo>
                  <a:cubicBezTo>
                    <a:pt x="1584" y="5725"/>
                    <a:pt x="1584" y="5725"/>
                    <a:pt x="1606" y="5746"/>
                  </a:cubicBezTo>
                  <a:cubicBezTo>
                    <a:pt x="1732" y="5852"/>
                    <a:pt x="1880" y="5979"/>
                    <a:pt x="2049" y="6084"/>
                  </a:cubicBezTo>
                  <a:cubicBezTo>
                    <a:pt x="2049" y="6105"/>
                    <a:pt x="2049" y="6105"/>
                    <a:pt x="2070" y="6105"/>
                  </a:cubicBezTo>
                  <a:cubicBezTo>
                    <a:pt x="2218" y="6211"/>
                    <a:pt x="2366" y="6317"/>
                    <a:pt x="2535" y="6422"/>
                  </a:cubicBezTo>
                  <a:cubicBezTo>
                    <a:pt x="2535" y="6422"/>
                    <a:pt x="2556" y="6443"/>
                    <a:pt x="2556" y="6443"/>
                  </a:cubicBezTo>
                  <a:cubicBezTo>
                    <a:pt x="2598" y="6465"/>
                    <a:pt x="2619" y="6465"/>
                    <a:pt x="2641" y="6486"/>
                  </a:cubicBezTo>
                  <a:cubicBezTo>
                    <a:pt x="2852" y="6591"/>
                    <a:pt x="3063" y="6718"/>
                    <a:pt x="3274" y="6802"/>
                  </a:cubicBezTo>
                  <a:cubicBezTo>
                    <a:pt x="3295" y="6824"/>
                    <a:pt x="3317" y="6845"/>
                    <a:pt x="3359" y="6845"/>
                  </a:cubicBezTo>
                  <a:cubicBezTo>
                    <a:pt x="3359" y="6866"/>
                    <a:pt x="3380" y="6866"/>
                    <a:pt x="3380" y="6866"/>
                  </a:cubicBezTo>
                  <a:cubicBezTo>
                    <a:pt x="3591" y="6950"/>
                    <a:pt x="3824" y="7035"/>
                    <a:pt x="4035" y="7119"/>
                  </a:cubicBezTo>
                  <a:cubicBezTo>
                    <a:pt x="4056" y="7119"/>
                    <a:pt x="4077" y="7140"/>
                    <a:pt x="4098" y="7140"/>
                  </a:cubicBezTo>
                  <a:cubicBezTo>
                    <a:pt x="4225" y="7183"/>
                    <a:pt x="4373" y="7225"/>
                    <a:pt x="4521" y="7267"/>
                  </a:cubicBezTo>
                  <a:cubicBezTo>
                    <a:pt x="4626" y="7309"/>
                    <a:pt x="4732" y="7331"/>
                    <a:pt x="4859" y="7352"/>
                  </a:cubicBezTo>
                  <a:cubicBezTo>
                    <a:pt x="4880" y="7352"/>
                    <a:pt x="4901" y="7352"/>
                    <a:pt x="4943" y="7373"/>
                  </a:cubicBezTo>
                  <a:cubicBezTo>
                    <a:pt x="5175" y="7415"/>
                    <a:pt x="5408" y="7457"/>
                    <a:pt x="5661" y="7500"/>
                  </a:cubicBezTo>
                  <a:cubicBezTo>
                    <a:pt x="5830" y="7521"/>
                    <a:pt x="5999" y="7521"/>
                    <a:pt x="6168" y="7542"/>
                  </a:cubicBezTo>
                  <a:lnTo>
                    <a:pt x="6823" y="7542"/>
                  </a:lnTo>
                  <a:cubicBezTo>
                    <a:pt x="6929" y="7542"/>
                    <a:pt x="7055" y="7521"/>
                    <a:pt x="7161" y="7521"/>
                  </a:cubicBezTo>
                  <a:cubicBezTo>
                    <a:pt x="7224" y="7521"/>
                    <a:pt x="7267" y="7500"/>
                    <a:pt x="7309" y="7500"/>
                  </a:cubicBezTo>
                  <a:cubicBezTo>
                    <a:pt x="7436" y="7500"/>
                    <a:pt x="7562" y="7478"/>
                    <a:pt x="7689" y="7457"/>
                  </a:cubicBezTo>
                  <a:cubicBezTo>
                    <a:pt x="7710" y="7436"/>
                    <a:pt x="7753" y="7436"/>
                    <a:pt x="7774" y="7436"/>
                  </a:cubicBezTo>
                  <a:cubicBezTo>
                    <a:pt x="7922" y="7415"/>
                    <a:pt x="8069" y="7373"/>
                    <a:pt x="8196" y="7352"/>
                  </a:cubicBezTo>
                  <a:cubicBezTo>
                    <a:pt x="8238" y="7331"/>
                    <a:pt x="8281" y="7331"/>
                    <a:pt x="8323" y="7309"/>
                  </a:cubicBezTo>
                  <a:cubicBezTo>
                    <a:pt x="8429" y="7288"/>
                    <a:pt x="8534" y="7246"/>
                    <a:pt x="8619" y="7204"/>
                  </a:cubicBezTo>
                  <a:cubicBezTo>
                    <a:pt x="8661" y="7204"/>
                    <a:pt x="8703" y="7183"/>
                    <a:pt x="8745" y="7162"/>
                  </a:cubicBezTo>
                  <a:cubicBezTo>
                    <a:pt x="8851" y="7119"/>
                    <a:pt x="8957" y="7077"/>
                    <a:pt x="9062" y="7035"/>
                  </a:cubicBezTo>
                  <a:cubicBezTo>
                    <a:pt x="9083" y="7035"/>
                    <a:pt x="9105" y="7014"/>
                    <a:pt x="9147" y="6993"/>
                  </a:cubicBezTo>
                  <a:cubicBezTo>
                    <a:pt x="9273" y="6950"/>
                    <a:pt x="9379" y="6887"/>
                    <a:pt x="9506" y="6802"/>
                  </a:cubicBezTo>
                  <a:cubicBezTo>
                    <a:pt x="9527" y="6802"/>
                    <a:pt x="9548" y="6781"/>
                    <a:pt x="9569" y="6760"/>
                  </a:cubicBezTo>
                  <a:cubicBezTo>
                    <a:pt x="9675" y="6697"/>
                    <a:pt x="9759" y="6655"/>
                    <a:pt x="9823" y="6591"/>
                  </a:cubicBezTo>
                  <a:cubicBezTo>
                    <a:pt x="9865" y="6570"/>
                    <a:pt x="9907" y="6549"/>
                    <a:pt x="9928" y="6507"/>
                  </a:cubicBezTo>
                  <a:cubicBezTo>
                    <a:pt x="10013" y="6465"/>
                    <a:pt x="10076" y="6401"/>
                    <a:pt x="10140" y="6338"/>
                  </a:cubicBezTo>
                  <a:cubicBezTo>
                    <a:pt x="10182" y="6296"/>
                    <a:pt x="10203" y="6274"/>
                    <a:pt x="10224" y="6253"/>
                  </a:cubicBezTo>
                  <a:cubicBezTo>
                    <a:pt x="10309" y="6169"/>
                    <a:pt x="10393" y="6084"/>
                    <a:pt x="10478" y="5979"/>
                  </a:cubicBezTo>
                  <a:cubicBezTo>
                    <a:pt x="10499" y="5979"/>
                    <a:pt x="10499" y="5958"/>
                    <a:pt x="10520" y="5936"/>
                  </a:cubicBezTo>
                  <a:cubicBezTo>
                    <a:pt x="10583" y="5852"/>
                    <a:pt x="10647" y="5767"/>
                    <a:pt x="10689" y="5683"/>
                  </a:cubicBezTo>
                  <a:cubicBezTo>
                    <a:pt x="10710" y="5641"/>
                    <a:pt x="10731" y="5620"/>
                    <a:pt x="10752" y="5577"/>
                  </a:cubicBezTo>
                  <a:cubicBezTo>
                    <a:pt x="10794" y="5514"/>
                    <a:pt x="10837" y="5429"/>
                    <a:pt x="10879" y="5345"/>
                  </a:cubicBezTo>
                  <a:cubicBezTo>
                    <a:pt x="10900" y="5303"/>
                    <a:pt x="10900" y="5282"/>
                    <a:pt x="10921" y="5239"/>
                  </a:cubicBezTo>
                  <a:cubicBezTo>
                    <a:pt x="10963" y="5134"/>
                    <a:pt x="11006" y="5007"/>
                    <a:pt x="11048" y="4901"/>
                  </a:cubicBezTo>
                  <a:lnTo>
                    <a:pt x="11497" y="3198"/>
                  </a:lnTo>
                  <a:lnTo>
                    <a:pt x="11497" y="3198"/>
                  </a:lnTo>
                  <a:cubicBezTo>
                    <a:pt x="11482" y="3243"/>
                    <a:pt x="11466" y="3289"/>
                    <a:pt x="11449" y="3338"/>
                  </a:cubicBezTo>
                  <a:cubicBezTo>
                    <a:pt x="11428" y="3359"/>
                    <a:pt x="11407" y="3402"/>
                    <a:pt x="11386" y="3444"/>
                  </a:cubicBezTo>
                  <a:cubicBezTo>
                    <a:pt x="11365" y="3507"/>
                    <a:pt x="11323" y="3592"/>
                    <a:pt x="11280" y="3676"/>
                  </a:cubicBezTo>
                  <a:cubicBezTo>
                    <a:pt x="11259" y="3697"/>
                    <a:pt x="11238" y="3740"/>
                    <a:pt x="11217" y="3782"/>
                  </a:cubicBezTo>
                  <a:cubicBezTo>
                    <a:pt x="11154" y="3866"/>
                    <a:pt x="11090" y="3951"/>
                    <a:pt x="11027" y="4035"/>
                  </a:cubicBezTo>
                  <a:cubicBezTo>
                    <a:pt x="11027" y="4035"/>
                    <a:pt x="11006" y="4056"/>
                    <a:pt x="11006" y="4077"/>
                  </a:cubicBezTo>
                  <a:cubicBezTo>
                    <a:pt x="10921" y="4162"/>
                    <a:pt x="10837" y="4268"/>
                    <a:pt x="10752" y="4352"/>
                  </a:cubicBezTo>
                  <a:cubicBezTo>
                    <a:pt x="10710" y="4373"/>
                    <a:pt x="10689" y="4394"/>
                    <a:pt x="10668" y="4415"/>
                  </a:cubicBezTo>
                  <a:cubicBezTo>
                    <a:pt x="10604" y="4479"/>
                    <a:pt x="10520" y="4542"/>
                    <a:pt x="10456" y="4606"/>
                  </a:cubicBezTo>
                  <a:cubicBezTo>
                    <a:pt x="10414" y="4627"/>
                    <a:pt x="10393" y="4648"/>
                    <a:pt x="10351" y="4690"/>
                  </a:cubicBezTo>
                  <a:cubicBezTo>
                    <a:pt x="10266" y="4732"/>
                    <a:pt x="10182" y="4796"/>
                    <a:pt x="10097" y="4859"/>
                  </a:cubicBezTo>
                  <a:cubicBezTo>
                    <a:pt x="10076" y="4859"/>
                    <a:pt x="10055" y="4880"/>
                    <a:pt x="10013" y="4901"/>
                  </a:cubicBezTo>
                  <a:cubicBezTo>
                    <a:pt x="9907" y="4965"/>
                    <a:pt x="9780" y="5028"/>
                    <a:pt x="9675" y="5091"/>
                  </a:cubicBezTo>
                  <a:cubicBezTo>
                    <a:pt x="9633" y="5113"/>
                    <a:pt x="9611" y="5113"/>
                    <a:pt x="9569" y="5134"/>
                  </a:cubicBezTo>
                  <a:cubicBezTo>
                    <a:pt x="9485" y="5176"/>
                    <a:pt x="9379" y="5218"/>
                    <a:pt x="9273" y="5260"/>
                  </a:cubicBezTo>
                  <a:cubicBezTo>
                    <a:pt x="9231" y="5282"/>
                    <a:pt x="9189" y="5282"/>
                    <a:pt x="9147" y="5303"/>
                  </a:cubicBezTo>
                  <a:cubicBezTo>
                    <a:pt x="9041" y="5345"/>
                    <a:pt x="8936" y="5366"/>
                    <a:pt x="8830" y="5408"/>
                  </a:cubicBezTo>
                  <a:cubicBezTo>
                    <a:pt x="8809" y="5408"/>
                    <a:pt x="8767" y="5429"/>
                    <a:pt x="8724" y="5429"/>
                  </a:cubicBezTo>
                  <a:cubicBezTo>
                    <a:pt x="8576" y="5472"/>
                    <a:pt x="8450" y="5514"/>
                    <a:pt x="8302" y="5535"/>
                  </a:cubicBezTo>
                  <a:lnTo>
                    <a:pt x="8217" y="5535"/>
                  </a:lnTo>
                  <a:cubicBezTo>
                    <a:pt x="8091" y="5556"/>
                    <a:pt x="7964" y="5577"/>
                    <a:pt x="7837" y="5598"/>
                  </a:cubicBezTo>
                  <a:cubicBezTo>
                    <a:pt x="7795" y="5598"/>
                    <a:pt x="7731" y="5598"/>
                    <a:pt x="7689" y="5620"/>
                  </a:cubicBezTo>
                  <a:cubicBezTo>
                    <a:pt x="7584" y="5620"/>
                    <a:pt x="7457" y="5620"/>
                    <a:pt x="7351" y="5641"/>
                  </a:cubicBezTo>
                  <a:lnTo>
                    <a:pt x="6844" y="5641"/>
                  </a:lnTo>
                  <a:cubicBezTo>
                    <a:pt x="6781" y="5641"/>
                    <a:pt x="6739" y="5641"/>
                    <a:pt x="6696" y="5620"/>
                  </a:cubicBezTo>
                  <a:cubicBezTo>
                    <a:pt x="6527" y="5620"/>
                    <a:pt x="6358" y="5598"/>
                    <a:pt x="6168" y="5577"/>
                  </a:cubicBezTo>
                  <a:cubicBezTo>
                    <a:pt x="5936" y="5556"/>
                    <a:pt x="5704" y="5514"/>
                    <a:pt x="5450" y="5451"/>
                  </a:cubicBezTo>
                  <a:cubicBezTo>
                    <a:pt x="5323" y="5429"/>
                    <a:pt x="5175" y="5408"/>
                    <a:pt x="5028" y="5366"/>
                  </a:cubicBezTo>
                  <a:cubicBezTo>
                    <a:pt x="4880" y="5324"/>
                    <a:pt x="4711" y="5260"/>
                    <a:pt x="4563" y="5218"/>
                  </a:cubicBezTo>
                  <a:cubicBezTo>
                    <a:pt x="4330" y="5134"/>
                    <a:pt x="4119" y="5049"/>
                    <a:pt x="3908" y="4965"/>
                  </a:cubicBezTo>
                  <a:cubicBezTo>
                    <a:pt x="3866" y="4944"/>
                    <a:pt x="3824" y="4922"/>
                    <a:pt x="3802" y="4901"/>
                  </a:cubicBezTo>
                  <a:cubicBezTo>
                    <a:pt x="3570" y="4796"/>
                    <a:pt x="3359" y="4690"/>
                    <a:pt x="3169" y="4563"/>
                  </a:cubicBezTo>
                  <a:cubicBezTo>
                    <a:pt x="3126" y="4542"/>
                    <a:pt x="3084" y="4521"/>
                    <a:pt x="3042" y="4500"/>
                  </a:cubicBezTo>
                  <a:cubicBezTo>
                    <a:pt x="2894" y="4415"/>
                    <a:pt x="2725" y="4310"/>
                    <a:pt x="2577" y="4204"/>
                  </a:cubicBezTo>
                  <a:cubicBezTo>
                    <a:pt x="2577" y="4183"/>
                    <a:pt x="2577" y="4183"/>
                    <a:pt x="2556" y="4183"/>
                  </a:cubicBezTo>
                  <a:cubicBezTo>
                    <a:pt x="2408" y="4077"/>
                    <a:pt x="2260" y="3951"/>
                    <a:pt x="2112" y="3824"/>
                  </a:cubicBezTo>
                  <a:cubicBezTo>
                    <a:pt x="2070" y="3782"/>
                    <a:pt x="2028" y="3740"/>
                    <a:pt x="1965" y="3676"/>
                  </a:cubicBezTo>
                  <a:cubicBezTo>
                    <a:pt x="1901" y="3613"/>
                    <a:pt x="1817" y="3549"/>
                    <a:pt x="1753" y="3486"/>
                  </a:cubicBezTo>
                  <a:cubicBezTo>
                    <a:pt x="1711" y="3423"/>
                    <a:pt x="1669" y="3380"/>
                    <a:pt x="1606" y="3317"/>
                  </a:cubicBezTo>
                  <a:cubicBezTo>
                    <a:pt x="1542" y="3254"/>
                    <a:pt x="1500" y="3190"/>
                    <a:pt x="1437" y="3106"/>
                  </a:cubicBezTo>
                  <a:cubicBezTo>
                    <a:pt x="1394" y="3064"/>
                    <a:pt x="1352" y="3000"/>
                    <a:pt x="1310" y="2937"/>
                  </a:cubicBezTo>
                  <a:cubicBezTo>
                    <a:pt x="1246" y="2873"/>
                    <a:pt x="1204" y="2789"/>
                    <a:pt x="1162" y="2726"/>
                  </a:cubicBezTo>
                  <a:cubicBezTo>
                    <a:pt x="1120" y="2662"/>
                    <a:pt x="1077" y="2599"/>
                    <a:pt x="1035" y="2557"/>
                  </a:cubicBezTo>
                  <a:cubicBezTo>
                    <a:pt x="993" y="2472"/>
                    <a:pt x="972" y="2409"/>
                    <a:pt x="930" y="2324"/>
                  </a:cubicBezTo>
                  <a:cubicBezTo>
                    <a:pt x="887" y="2261"/>
                    <a:pt x="866" y="2219"/>
                    <a:pt x="845" y="2155"/>
                  </a:cubicBezTo>
                  <a:cubicBezTo>
                    <a:pt x="803" y="2050"/>
                    <a:pt x="761" y="1965"/>
                    <a:pt x="718" y="1881"/>
                  </a:cubicBezTo>
                  <a:cubicBezTo>
                    <a:pt x="718" y="1817"/>
                    <a:pt x="697" y="1754"/>
                    <a:pt x="676" y="1712"/>
                  </a:cubicBezTo>
                  <a:cubicBezTo>
                    <a:pt x="634" y="1606"/>
                    <a:pt x="613" y="1500"/>
                    <a:pt x="592" y="1395"/>
                  </a:cubicBezTo>
                  <a:cubicBezTo>
                    <a:pt x="592" y="1352"/>
                    <a:pt x="570" y="1310"/>
                    <a:pt x="570" y="1247"/>
                  </a:cubicBezTo>
                  <a:cubicBezTo>
                    <a:pt x="549" y="1205"/>
                    <a:pt x="549" y="1184"/>
                    <a:pt x="549" y="1141"/>
                  </a:cubicBezTo>
                  <a:cubicBezTo>
                    <a:pt x="528" y="1057"/>
                    <a:pt x="528" y="951"/>
                    <a:pt x="528" y="867"/>
                  </a:cubicBezTo>
                  <a:cubicBezTo>
                    <a:pt x="528" y="824"/>
                    <a:pt x="528" y="782"/>
                    <a:pt x="528" y="740"/>
                  </a:cubicBezTo>
                  <a:cubicBezTo>
                    <a:pt x="528" y="655"/>
                    <a:pt x="528" y="550"/>
                    <a:pt x="549" y="465"/>
                  </a:cubicBezTo>
                  <a:cubicBezTo>
                    <a:pt x="549" y="423"/>
                    <a:pt x="549" y="402"/>
                    <a:pt x="549" y="381"/>
                  </a:cubicBezTo>
                  <a:cubicBezTo>
                    <a:pt x="570" y="254"/>
                    <a:pt x="592" y="127"/>
                    <a:pt x="613" y="1"/>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1"/>
            <p:cNvSpPr/>
            <p:nvPr/>
          </p:nvSpPr>
          <p:spPr>
            <a:xfrm>
              <a:off x="3802850" y="3351200"/>
              <a:ext cx="302625" cy="207700"/>
            </a:xfrm>
            <a:custGeom>
              <a:avLst/>
              <a:gdLst/>
              <a:ahLst/>
              <a:cxnLst/>
              <a:rect l="l" t="t" r="r" b="b"/>
              <a:pathLst>
                <a:path w="12105" h="8308" extrusionOk="0">
                  <a:moveTo>
                    <a:pt x="5072" y="1"/>
                  </a:moveTo>
                  <a:cubicBezTo>
                    <a:pt x="2868" y="1"/>
                    <a:pt x="1027" y="1018"/>
                    <a:pt x="571" y="2665"/>
                  </a:cubicBezTo>
                  <a:cubicBezTo>
                    <a:pt x="0" y="4798"/>
                    <a:pt x="1965" y="7206"/>
                    <a:pt x="4986" y="8030"/>
                  </a:cubicBezTo>
                  <a:cubicBezTo>
                    <a:pt x="5675" y="8218"/>
                    <a:pt x="6360" y="8307"/>
                    <a:pt x="7014" y="8307"/>
                  </a:cubicBezTo>
                  <a:cubicBezTo>
                    <a:pt x="9223" y="8307"/>
                    <a:pt x="11073" y="7290"/>
                    <a:pt x="11513" y="5643"/>
                  </a:cubicBezTo>
                  <a:cubicBezTo>
                    <a:pt x="12104" y="3510"/>
                    <a:pt x="10119" y="1101"/>
                    <a:pt x="7098" y="278"/>
                  </a:cubicBezTo>
                  <a:cubicBezTo>
                    <a:pt x="6409" y="90"/>
                    <a:pt x="5725" y="1"/>
                    <a:pt x="5072"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1"/>
            <p:cNvSpPr/>
            <p:nvPr/>
          </p:nvSpPr>
          <p:spPr>
            <a:xfrm>
              <a:off x="3841400" y="3386150"/>
              <a:ext cx="225525" cy="137775"/>
            </a:xfrm>
            <a:custGeom>
              <a:avLst/>
              <a:gdLst/>
              <a:ahLst/>
              <a:cxnLst/>
              <a:rect l="l" t="t" r="r" b="b"/>
              <a:pathLst>
                <a:path w="9021" h="5511" extrusionOk="0">
                  <a:moveTo>
                    <a:pt x="3527" y="1"/>
                  </a:moveTo>
                  <a:cubicBezTo>
                    <a:pt x="1966" y="1"/>
                    <a:pt x="648" y="620"/>
                    <a:pt x="381" y="1626"/>
                  </a:cubicBezTo>
                  <a:cubicBezTo>
                    <a:pt x="0" y="2978"/>
                    <a:pt x="1606" y="4689"/>
                    <a:pt x="3824" y="5280"/>
                  </a:cubicBezTo>
                  <a:cubicBezTo>
                    <a:pt x="4387" y="5437"/>
                    <a:pt x="4955" y="5511"/>
                    <a:pt x="5493" y="5511"/>
                  </a:cubicBezTo>
                  <a:cubicBezTo>
                    <a:pt x="7055" y="5511"/>
                    <a:pt x="8373" y="4891"/>
                    <a:pt x="8640" y="3886"/>
                  </a:cubicBezTo>
                  <a:cubicBezTo>
                    <a:pt x="9020" y="2534"/>
                    <a:pt x="7394" y="823"/>
                    <a:pt x="5197" y="231"/>
                  </a:cubicBezTo>
                  <a:cubicBezTo>
                    <a:pt x="4633" y="74"/>
                    <a:pt x="4066" y="1"/>
                    <a:pt x="3527"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1"/>
            <p:cNvSpPr/>
            <p:nvPr/>
          </p:nvSpPr>
          <p:spPr>
            <a:xfrm>
              <a:off x="3840350" y="3402500"/>
              <a:ext cx="222875" cy="122200"/>
            </a:xfrm>
            <a:custGeom>
              <a:avLst/>
              <a:gdLst/>
              <a:ahLst/>
              <a:cxnLst/>
              <a:rect l="l" t="t" r="r" b="b"/>
              <a:pathLst>
                <a:path w="8915" h="4888" extrusionOk="0">
                  <a:moveTo>
                    <a:pt x="3178" y="1"/>
                  </a:moveTo>
                  <a:cubicBezTo>
                    <a:pt x="1725" y="1"/>
                    <a:pt x="542" y="485"/>
                    <a:pt x="317" y="1310"/>
                  </a:cubicBezTo>
                  <a:cubicBezTo>
                    <a:pt x="0" y="2493"/>
                    <a:pt x="1648" y="4035"/>
                    <a:pt x="3866" y="4626"/>
                  </a:cubicBezTo>
                  <a:cubicBezTo>
                    <a:pt x="4506" y="4804"/>
                    <a:pt x="5147" y="4888"/>
                    <a:pt x="5743" y="4888"/>
                  </a:cubicBezTo>
                  <a:cubicBezTo>
                    <a:pt x="7193" y="4888"/>
                    <a:pt x="8373" y="4393"/>
                    <a:pt x="8598" y="3570"/>
                  </a:cubicBezTo>
                  <a:cubicBezTo>
                    <a:pt x="8914" y="2408"/>
                    <a:pt x="7267" y="845"/>
                    <a:pt x="5049" y="253"/>
                  </a:cubicBezTo>
                  <a:cubicBezTo>
                    <a:pt x="4411" y="82"/>
                    <a:pt x="3772" y="1"/>
                    <a:pt x="3178"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1"/>
            <p:cNvSpPr/>
            <p:nvPr/>
          </p:nvSpPr>
          <p:spPr>
            <a:xfrm>
              <a:off x="3933825" y="3236675"/>
              <a:ext cx="288350" cy="170600"/>
            </a:xfrm>
            <a:custGeom>
              <a:avLst/>
              <a:gdLst/>
              <a:ahLst/>
              <a:cxnLst/>
              <a:rect l="l" t="t" r="r" b="b"/>
              <a:pathLst>
                <a:path w="11534" h="6824" extrusionOk="0">
                  <a:moveTo>
                    <a:pt x="11217" y="0"/>
                  </a:moveTo>
                  <a:lnTo>
                    <a:pt x="11254" y="242"/>
                  </a:lnTo>
                  <a:lnTo>
                    <a:pt x="11254" y="242"/>
                  </a:lnTo>
                  <a:cubicBezTo>
                    <a:pt x="11246" y="156"/>
                    <a:pt x="11231" y="73"/>
                    <a:pt x="11217" y="0"/>
                  </a:cubicBezTo>
                  <a:close/>
                  <a:moveTo>
                    <a:pt x="11254" y="242"/>
                  </a:moveTo>
                  <a:cubicBezTo>
                    <a:pt x="11257" y="280"/>
                    <a:pt x="11259" y="320"/>
                    <a:pt x="11259" y="359"/>
                  </a:cubicBezTo>
                  <a:cubicBezTo>
                    <a:pt x="11259" y="401"/>
                    <a:pt x="11259" y="444"/>
                    <a:pt x="11259" y="465"/>
                  </a:cubicBezTo>
                  <a:cubicBezTo>
                    <a:pt x="11259" y="570"/>
                    <a:pt x="11238" y="655"/>
                    <a:pt x="11238" y="739"/>
                  </a:cubicBezTo>
                  <a:cubicBezTo>
                    <a:pt x="11238" y="782"/>
                    <a:pt x="11217" y="824"/>
                    <a:pt x="11217" y="866"/>
                  </a:cubicBezTo>
                  <a:cubicBezTo>
                    <a:pt x="11196" y="951"/>
                    <a:pt x="11175" y="1056"/>
                    <a:pt x="11154" y="1162"/>
                  </a:cubicBezTo>
                  <a:cubicBezTo>
                    <a:pt x="11154" y="1183"/>
                    <a:pt x="11154" y="1204"/>
                    <a:pt x="11154" y="1225"/>
                  </a:cubicBezTo>
                  <a:cubicBezTo>
                    <a:pt x="11111" y="1331"/>
                    <a:pt x="11069" y="1458"/>
                    <a:pt x="11027" y="1563"/>
                  </a:cubicBezTo>
                  <a:cubicBezTo>
                    <a:pt x="11006" y="1605"/>
                    <a:pt x="10985" y="1627"/>
                    <a:pt x="10985" y="1669"/>
                  </a:cubicBezTo>
                  <a:cubicBezTo>
                    <a:pt x="10942" y="1753"/>
                    <a:pt x="10900" y="1838"/>
                    <a:pt x="10858" y="1922"/>
                  </a:cubicBezTo>
                  <a:cubicBezTo>
                    <a:pt x="10837" y="1965"/>
                    <a:pt x="10816" y="2007"/>
                    <a:pt x="10794" y="2028"/>
                  </a:cubicBezTo>
                  <a:cubicBezTo>
                    <a:pt x="10752" y="2112"/>
                    <a:pt x="10689" y="2218"/>
                    <a:pt x="10625" y="2303"/>
                  </a:cubicBezTo>
                  <a:cubicBezTo>
                    <a:pt x="10604" y="2324"/>
                    <a:pt x="10604" y="2345"/>
                    <a:pt x="10583" y="2366"/>
                  </a:cubicBezTo>
                  <a:cubicBezTo>
                    <a:pt x="10499" y="2472"/>
                    <a:pt x="10414" y="2577"/>
                    <a:pt x="10330" y="2683"/>
                  </a:cubicBezTo>
                  <a:cubicBezTo>
                    <a:pt x="10309" y="2704"/>
                    <a:pt x="10287" y="2725"/>
                    <a:pt x="10266" y="2767"/>
                  </a:cubicBezTo>
                  <a:cubicBezTo>
                    <a:pt x="10182" y="2831"/>
                    <a:pt x="10118" y="2915"/>
                    <a:pt x="10034" y="3000"/>
                  </a:cubicBezTo>
                  <a:cubicBezTo>
                    <a:pt x="10013" y="3021"/>
                    <a:pt x="9971" y="3063"/>
                    <a:pt x="9949" y="3084"/>
                  </a:cubicBezTo>
                  <a:cubicBezTo>
                    <a:pt x="9865" y="3169"/>
                    <a:pt x="9780" y="3232"/>
                    <a:pt x="9696" y="3295"/>
                  </a:cubicBezTo>
                  <a:cubicBezTo>
                    <a:pt x="9675" y="3317"/>
                    <a:pt x="9633" y="3359"/>
                    <a:pt x="9611" y="3380"/>
                  </a:cubicBezTo>
                  <a:cubicBezTo>
                    <a:pt x="9485" y="3464"/>
                    <a:pt x="9379" y="3549"/>
                    <a:pt x="9252" y="3633"/>
                  </a:cubicBezTo>
                  <a:cubicBezTo>
                    <a:pt x="9231" y="3654"/>
                    <a:pt x="9210" y="3676"/>
                    <a:pt x="9189" y="3676"/>
                  </a:cubicBezTo>
                  <a:cubicBezTo>
                    <a:pt x="9083" y="3739"/>
                    <a:pt x="8978" y="3823"/>
                    <a:pt x="8851" y="3887"/>
                  </a:cubicBezTo>
                  <a:cubicBezTo>
                    <a:pt x="8809" y="3908"/>
                    <a:pt x="8767" y="3929"/>
                    <a:pt x="8724" y="3950"/>
                  </a:cubicBezTo>
                  <a:cubicBezTo>
                    <a:pt x="8619" y="4014"/>
                    <a:pt x="8534" y="4056"/>
                    <a:pt x="8429" y="4098"/>
                  </a:cubicBezTo>
                  <a:cubicBezTo>
                    <a:pt x="8386" y="4119"/>
                    <a:pt x="8344" y="4140"/>
                    <a:pt x="8281" y="4161"/>
                  </a:cubicBezTo>
                  <a:cubicBezTo>
                    <a:pt x="8175" y="4225"/>
                    <a:pt x="8069" y="4267"/>
                    <a:pt x="7964" y="4309"/>
                  </a:cubicBezTo>
                  <a:cubicBezTo>
                    <a:pt x="7900" y="4330"/>
                    <a:pt x="7858" y="4352"/>
                    <a:pt x="7816" y="4373"/>
                  </a:cubicBezTo>
                  <a:cubicBezTo>
                    <a:pt x="7668" y="4436"/>
                    <a:pt x="7499" y="4478"/>
                    <a:pt x="7330" y="4542"/>
                  </a:cubicBezTo>
                  <a:cubicBezTo>
                    <a:pt x="7098" y="4605"/>
                    <a:pt x="6865" y="4647"/>
                    <a:pt x="6633" y="4711"/>
                  </a:cubicBezTo>
                  <a:cubicBezTo>
                    <a:pt x="6485" y="4732"/>
                    <a:pt x="6337" y="4753"/>
                    <a:pt x="6189" y="4774"/>
                  </a:cubicBezTo>
                  <a:cubicBezTo>
                    <a:pt x="6042" y="4816"/>
                    <a:pt x="5873" y="4816"/>
                    <a:pt x="5704" y="4837"/>
                  </a:cubicBezTo>
                  <a:cubicBezTo>
                    <a:pt x="5471" y="4859"/>
                    <a:pt x="5239" y="4859"/>
                    <a:pt x="5006" y="4859"/>
                  </a:cubicBezTo>
                  <a:lnTo>
                    <a:pt x="4880" y="4859"/>
                  </a:lnTo>
                  <a:cubicBezTo>
                    <a:pt x="4647" y="4859"/>
                    <a:pt x="4394" y="4837"/>
                    <a:pt x="4161" y="4816"/>
                  </a:cubicBezTo>
                  <a:cubicBezTo>
                    <a:pt x="4119" y="4816"/>
                    <a:pt x="4077" y="4795"/>
                    <a:pt x="4035" y="4795"/>
                  </a:cubicBezTo>
                  <a:cubicBezTo>
                    <a:pt x="3845" y="4774"/>
                    <a:pt x="3655" y="4732"/>
                    <a:pt x="3486" y="4711"/>
                  </a:cubicBezTo>
                  <a:cubicBezTo>
                    <a:pt x="3486" y="4711"/>
                    <a:pt x="3464" y="4690"/>
                    <a:pt x="3464" y="4690"/>
                  </a:cubicBezTo>
                  <a:cubicBezTo>
                    <a:pt x="3274" y="4647"/>
                    <a:pt x="3084" y="4605"/>
                    <a:pt x="2915" y="4542"/>
                  </a:cubicBezTo>
                  <a:cubicBezTo>
                    <a:pt x="2852" y="4521"/>
                    <a:pt x="2788" y="4499"/>
                    <a:pt x="2704" y="4478"/>
                  </a:cubicBezTo>
                  <a:cubicBezTo>
                    <a:pt x="2619" y="4436"/>
                    <a:pt x="2535" y="4415"/>
                    <a:pt x="2450" y="4373"/>
                  </a:cubicBezTo>
                  <a:cubicBezTo>
                    <a:pt x="2366" y="4352"/>
                    <a:pt x="2303" y="4309"/>
                    <a:pt x="2239" y="4288"/>
                  </a:cubicBezTo>
                  <a:cubicBezTo>
                    <a:pt x="2155" y="4246"/>
                    <a:pt x="2070" y="4204"/>
                    <a:pt x="1986" y="4161"/>
                  </a:cubicBezTo>
                  <a:cubicBezTo>
                    <a:pt x="1922" y="4140"/>
                    <a:pt x="1880" y="4098"/>
                    <a:pt x="1817" y="4056"/>
                  </a:cubicBezTo>
                  <a:cubicBezTo>
                    <a:pt x="1732" y="4014"/>
                    <a:pt x="1648" y="3971"/>
                    <a:pt x="1584" y="3929"/>
                  </a:cubicBezTo>
                  <a:cubicBezTo>
                    <a:pt x="1521" y="3887"/>
                    <a:pt x="1479" y="3845"/>
                    <a:pt x="1415" y="3802"/>
                  </a:cubicBezTo>
                  <a:cubicBezTo>
                    <a:pt x="1352" y="3760"/>
                    <a:pt x="1289" y="3697"/>
                    <a:pt x="1204" y="3654"/>
                  </a:cubicBezTo>
                  <a:cubicBezTo>
                    <a:pt x="1162" y="3612"/>
                    <a:pt x="1120" y="3570"/>
                    <a:pt x="1077" y="3528"/>
                  </a:cubicBezTo>
                  <a:cubicBezTo>
                    <a:pt x="993" y="3464"/>
                    <a:pt x="930" y="3380"/>
                    <a:pt x="845" y="3317"/>
                  </a:cubicBezTo>
                  <a:cubicBezTo>
                    <a:pt x="824" y="3274"/>
                    <a:pt x="782" y="3232"/>
                    <a:pt x="739" y="3190"/>
                  </a:cubicBezTo>
                  <a:cubicBezTo>
                    <a:pt x="676" y="3105"/>
                    <a:pt x="613" y="3021"/>
                    <a:pt x="549" y="2936"/>
                  </a:cubicBezTo>
                  <a:cubicBezTo>
                    <a:pt x="507" y="2894"/>
                    <a:pt x="486" y="2852"/>
                    <a:pt x="444" y="2810"/>
                  </a:cubicBezTo>
                  <a:cubicBezTo>
                    <a:pt x="423" y="2767"/>
                    <a:pt x="423" y="2746"/>
                    <a:pt x="401" y="2704"/>
                  </a:cubicBezTo>
                  <a:cubicBezTo>
                    <a:pt x="338" y="2641"/>
                    <a:pt x="296" y="2556"/>
                    <a:pt x="275" y="2472"/>
                  </a:cubicBezTo>
                  <a:cubicBezTo>
                    <a:pt x="254" y="2429"/>
                    <a:pt x="232" y="2408"/>
                    <a:pt x="211" y="2366"/>
                  </a:cubicBezTo>
                  <a:cubicBezTo>
                    <a:pt x="169" y="2281"/>
                    <a:pt x="148" y="2176"/>
                    <a:pt x="106" y="2091"/>
                  </a:cubicBezTo>
                  <a:cubicBezTo>
                    <a:pt x="106" y="2070"/>
                    <a:pt x="106" y="2049"/>
                    <a:pt x="85" y="2028"/>
                  </a:cubicBezTo>
                  <a:cubicBezTo>
                    <a:pt x="63" y="1901"/>
                    <a:pt x="21" y="1774"/>
                    <a:pt x="0" y="1648"/>
                  </a:cubicBezTo>
                  <a:lnTo>
                    <a:pt x="0" y="1648"/>
                  </a:lnTo>
                  <a:lnTo>
                    <a:pt x="296" y="3591"/>
                  </a:lnTo>
                  <a:cubicBezTo>
                    <a:pt x="296" y="3612"/>
                    <a:pt x="296" y="3654"/>
                    <a:pt x="296" y="3676"/>
                  </a:cubicBezTo>
                  <a:cubicBezTo>
                    <a:pt x="317" y="3781"/>
                    <a:pt x="359" y="3887"/>
                    <a:pt x="380" y="3971"/>
                  </a:cubicBezTo>
                  <a:cubicBezTo>
                    <a:pt x="380" y="3992"/>
                    <a:pt x="401" y="4035"/>
                    <a:pt x="401" y="4056"/>
                  </a:cubicBezTo>
                  <a:cubicBezTo>
                    <a:pt x="423" y="4098"/>
                    <a:pt x="444" y="4161"/>
                    <a:pt x="465" y="4225"/>
                  </a:cubicBezTo>
                  <a:cubicBezTo>
                    <a:pt x="465" y="4246"/>
                    <a:pt x="486" y="4288"/>
                    <a:pt x="507" y="4309"/>
                  </a:cubicBezTo>
                  <a:cubicBezTo>
                    <a:pt x="528" y="4352"/>
                    <a:pt x="528" y="4394"/>
                    <a:pt x="549" y="4436"/>
                  </a:cubicBezTo>
                  <a:cubicBezTo>
                    <a:pt x="592" y="4521"/>
                    <a:pt x="634" y="4584"/>
                    <a:pt x="676" y="4668"/>
                  </a:cubicBezTo>
                  <a:cubicBezTo>
                    <a:pt x="697" y="4711"/>
                    <a:pt x="718" y="4732"/>
                    <a:pt x="739" y="4774"/>
                  </a:cubicBezTo>
                  <a:cubicBezTo>
                    <a:pt x="739" y="4774"/>
                    <a:pt x="761" y="4795"/>
                    <a:pt x="761" y="4795"/>
                  </a:cubicBezTo>
                  <a:cubicBezTo>
                    <a:pt x="782" y="4837"/>
                    <a:pt x="803" y="4859"/>
                    <a:pt x="824" y="4901"/>
                  </a:cubicBezTo>
                  <a:cubicBezTo>
                    <a:pt x="887" y="4985"/>
                    <a:pt x="951" y="5070"/>
                    <a:pt x="1014" y="5133"/>
                  </a:cubicBezTo>
                  <a:cubicBezTo>
                    <a:pt x="1056" y="5197"/>
                    <a:pt x="1099" y="5239"/>
                    <a:pt x="1141" y="5281"/>
                  </a:cubicBezTo>
                  <a:cubicBezTo>
                    <a:pt x="1204" y="5344"/>
                    <a:pt x="1289" y="5408"/>
                    <a:pt x="1352" y="5492"/>
                  </a:cubicBezTo>
                  <a:cubicBezTo>
                    <a:pt x="1373" y="5513"/>
                    <a:pt x="1394" y="5535"/>
                    <a:pt x="1436" y="5556"/>
                  </a:cubicBezTo>
                  <a:cubicBezTo>
                    <a:pt x="1458" y="5577"/>
                    <a:pt x="1479" y="5598"/>
                    <a:pt x="1500" y="5598"/>
                  </a:cubicBezTo>
                  <a:cubicBezTo>
                    <a:pt x="1563" y="5661"/>
                    <a:pt x="1627" y="5704"/>
                    <a:pt x="1711" y="5767"/>
                  </a:cubicBezTo>
                  <a:cubicBezTo>
                    <a:pt x="1753" y="5809"/>
                    <a:pt x="1817" y="5851"/>
                    <a:pt x="1880" y="5873"/>
                  </a:cubicBezTo>
                  <a:cubicBezTo>
                    <a:pt x="1943" y="5936"/>
                    <a:pt x="2028" y="5978"/>
                    <a:pt x="2091" y="6020"/>
                  </a:cubicBezTo>
                  <a:cubicBezTo>
                    <a:pt x="2155" y="6063"/>
                    <a:pt x="2218" y="6084"/>
                    <a:pt x="2281" y="6126"/>
                  </a:cubicBezTo>
                  <a:cubicBezTo>
                    <a:pt x="2366" y="6168"/>
                    <a:pt x="2450" y="6210"/>
                    <a:pt x="2535" y="6253"/>
                  </a:cubicBezTo>
                  <a:cubicBezTo>
                    <a:pt x="2598" y="6274"/>
                    <a:pt x="2662" y="6295"/>
                    <a:pt x="2725" y="6337"/>
                  </a:cubicBezTo>
                  <a:cubicBezTo>
                    <a:pt x="2810" y="6379"/>
                    <a:pt x="2915" y="6401"/>
                    <a:pt x="3000" y="6443"/>
                  </a:cubicBezTo>
                  <a:cubicBezTo>
                    <a:pt x="3063" y="6464"/>
                    <a:pt x="3105" y="6485"/>
                    <a:pt x="3169" y="6506"/>
                  </a:cubicBezTo>
                  <a:lnTo>
                    <a:pt x="3211" y="6506"/>
                  </a:lnTo>
                  <a:cubicBezTo>
                    <a:pt x="3380" y="6570"/>
                    <a:pt x="3549" y="6612"/>
                    <a:pt x="3739" y="6654"/>
                  </a:cubicBezTo>
                  <a:lnTo>
                    <a:pt x="3781" y="6654"/>
                  </a:lnTo>
                  <a:cubicBezTo>
                    <a:pt x="3950" y="6696"/>
                    <a:pt x="4140" y="6739"/>
                    <a:pt x="4309" y="6760"/>
                  </a:cubicBezTo>
                  <a:lnTo>
                    <a:pt x="4373" y="6760"/>
                  </a:lnTo>
                  <a:cubicBezTo>
                    <a:pt x="4394" y="6760"/>
                    <a:pt x="4415" y="6760"/>
                    <a:pt x="4457" y="6781"/>
                  </a:cubicBezTo>
                  <a:cubicBezTo>
                    <a:pt x="4690" y="6802"/>
                    <a:pt x="4922" y="6823"/>
                    <a:pt x="5175" y="6823"/>
                  </a:cubicBezTo>
                  <a:lnTo>
                    <a:pt x="5281" y="6823"/>
                  </a:lnTo>
                  <a:cubicBezTo>
                    <a:pt x="5513" y="6823"/>
                    <a:pt x="5746" y="6823"/>
                    <a:pt x="5999" y="6802"/>
                  </a:cubicBezTo>
                  <a:lnTo>
                    <a:pt x="6042" y="6802"/>
                  </a:lnTo>
                  <a:cubicBezTo>
                    <a:pt x="6189" y="6781"/>
                    <a:pt x="6337" y="6760"/>
                    <a:pt x="6485" y="6739"/>
                  </a:cubicBezTo>
                  <a:cubicBezTo>
                    <a:pt x="6612" y="6717"/>
                    <a:pt x="6717" y="6696"/>
                    <a:pt x="6823" y="6675"/>
                  </a:cubicBezTo>
                  <a:cubicBezTo>
                    <a:pt x="6865" y="6675"/>
                    <a:pt x="6886" y="6675"/>
                    <a:pt x="6908" y="6654"/>
                  </a:cubicBezTo>
                  <a:cubicBezTo>
                    <a:pt x="7161" y="6612"/>
                    <a:pt x="7393" y="6548"/>
                    <a:pt x="7626" y="6485"/>
                  </a:cubicBezTo>
                  <a:cubicBezTo>
                    <a:pt x="7795" y="6443"/>
                    <a:pt x="7943" y="6379"/>
                    <a:pt x="8112" y="6316"/>
                  </a:cubicBezTo>
                  <a:cubicBezTo>
                    <a:pt x="8154" y="6316"/>
                    <a:pt x="8196" y="6295"/>
                    <a:pt x="8238" y="6274"/>
                  </a:cubicBezTo>
                  <a:cubicBezTo>
                    <a:pt x="8344" y="6232"/>
                    <a:pt x="8429" y="6189"/>
                    <a:pt x="8513" y="6147"/>
                  </a:cubicBezTo>
                  <a:cubicBezTo>
                    <a:pt x="8534" y="6147"/>
                    <a:pt x="8555" y="6147"/>
                    <a:pt x="8576" y="6126"/>
                  </a:cubicBezTo>
                  <a:cubicBezTo>
                    <a:pt x="8619" y="6105"/>
                    <a:pt x="8661" y="6084"/>
                    <a:pt x="8703" y="6063"/>
                  </a:cubicBezTo>
                  <a:cubicBezTo>
                    <a:pt x="8809" y="6020"/>
                    <a:pt x="8914" y="5957"/>
                    <a:pt x="9020" y="5915"/>
                  </a:cubicBezTo>
                  <a:cubicBezTo>
                    <a:pt x="9062" y="5894"/>
                    <a:pt x="9104" y="5851"/>
                    <a:pt x="9147" y="5830"/>
                  </a:cubicBezTo>
                  <a:cubicBezTo>
                    <a:pt x="9252" y="5767"/>
                    <a:pt x="9358" y="5704"/>
                    <a:pt x="9464" y="5640"/>
                  </a:cubicBezTo>
                  <a:cubicBezTo>
                    <a:pt x="9485" y="5619"/>
                    <a:pt x="9506" y="5598"/>
                    <a:pt x="9527" y="5598"/>
                  </a:cubicBezTo>
                  <a:cubicBezTo>
                    <a:pt x="9654" y="5513"/>
                    <a:pt x="9780" y="5429"/>
                    <a:pt x="9886" y="5323"/>
                  </a:cubicBezTo>
                  <a:cubicBezTo>
                    <a:pt x="9928" y="5302"/>
                    <a:pt x="9949" y="5281"/>
                    <a:pt x="9992" y="5260"/>
                  </a:cubicBezTo>
                  <a:cubicBezTo>
                    <a:pt x="10076" y="5197"/>
                    <a:pt x="10140" y="5112"/>
                    <a:pt x="10224" y="5049"/>
                  </a:cubicBezTo>
                  <a:cubicBezTo>
                    <a:pt x="10266" y="5006"/>
                    <a:pt x="10287" y="4985"/>
                    <a:pt x="10330" y="4943"/>
                  </a:cubicBezTo>
                  <a:cubicBezTo>
                    <a:pt x="10414" y="4880"/>
                    <a:pt x="10478" y="4795"/>
                    <a:pt x="10541" y="4711"/>
                  </a:cubicBezTo>
                  <a:cubicBezTo>
                    <a:pt x="10583" y="4690"/>
                    <a:pt x="10604" y="4668"/>
                    <a:pt x="10625" y="4647"/>
                  </a:cubicBezTo>
                  <a:cubicBezTo>
                    <a:pt x="10710" y="4542"/>
                    <a:pt x="10794" y="4436"/>
                    <a:pt x="10879" y="4330"/>
                  </a:cubicBezTo>
                  <a:cubicBezTo>
                    <a:pt x="10879" y="4309"/>
                    <a:pt x="10900" y="4267"/>
                    <a:pt x="10921" y="4246"/>
                  </a:cubicBezTo>
                  <a:cubicBezTo>
                    <a:pt x="10985" y="4161"/>
                    <a:pt x="11027" y="4077"/>
                    <a:pt x="11090" y="3992"/>
                  </a:cubicBezTo>
                  <a:cubicBezTo>
                    <a:pt x="11111" y="3950"/>
                    <a:pt x="11132" y="3908"/>
                    <a:pt x="11154" y="3887"/>
                  </a:cubicBezTo>
                  <a:cubicBezTo>
                    <a:pt x="11196" y="3802"/>
                    <a:pt x="11238" y="3718"/>
                    <a:pt x="11259" y="3633"/>
                  </a:cubicBezTo>
                  <a:cubicBezTo>
                    <a:pt x="11280" y="3591"/>
                    <a:pt x="11301" y="3570"/>
                    <a:pt x="11301" y="3528"/>
                  </a:cubicBezTo>
                  <a:cubicBezTo>
                    <a:pt x="11365" y="3422"/>
                    <a:pt x="11407" y="3295"/>
                    <a:pt x="11428" y="3169"/>
                  </a:cubicBezTo>
                  <a:cubicBezTo>
                    <a:pt x="11428" y="3148"/>
                    <a:pt x="11449" y="3148"/>
                    <a:pt x="11449" y="3126"/>
                  </a:cubicBezTo>
                  <a:cubicBezTo>
                    <a:pt x="11470" y="3021"/>
                    <a:pt x="11491" y="2915"/>
                    <a:pt x="11513" y="2810"/>
                  </a:cubicBezTo>
                  <a:cubicBezTo>
                    <a:pt x="11513" y="2767"/>
                    <a:pt x="11513" y="2746"/>
                    <a:pt x="11513" y="2704"/>
                  </a:cubicBezTo>
                  <a:cubicBezTo>
                    <a:pt x="11534" y="2598"/>
                    <a:pt x="11534" y="2514"/>
                    <a:pt x="11534" y="2429"/>
                  </a:cubicBezTo>
                  <a:cubicBezTo>
                    <a:pt x="11534" y="2387"/>
                    <a:pt x="11534" y="2366"/>
                    <a:pt x="11534" y="2324"/>
                  </a:cubicBezTo>
                  <a:cubicBezTo>
                    <a:pt x="11534" y="2197"/>
                    <a:pt x="11534" y="2070"/>
                    <a:pt x="11513" y="1943"/>
                  </a:cubicBezTo>
                  <a:lnTo>
                    <a:pt x="11254" y="242"/>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1"/>
            <p:cNvSpPr/>
            <p:nvPr/>
          </p:nvSpPr>
          <p:spPr>
            <a:xfrm>
              <a:off x="3925900" y="3155775"/>
              <a:ext cx="296800" cy="202475"/>
            </a:xfrm>
            <a:custGeom>
              <a:avLst/>
              <a:gdLst/>
              <a:ahLst/>
              <a:cxnLst/>
              <a:rect l="l" t="t" r="r" b="b"/>
              <a:pathLst>
                <a:path w="11872" h="8099" extrusionOk="0">
                  <a:moveTo>
                    <a:pt x="6520" y="0"/>
                  </a:moveTo>
                  <a:cubicBezTo>
                    <a:pt x="6136" y="0"/>
                    <a:pt x="5743" y="29"/>
                    <a:pt x="5345" y="89"/>
                  </a:cubicBezTo>
                  <a:cubicBezTo>
                    <a:pt x="2260" y="532"/>
                    <a:pt x="0" y="2687"/>
                    <a:pt x="317" y="4884"/>
                  </a:cubicBezTo>
                  <a:cubicBezTo>
                    <a:pt x="612" y="6780"/>
                    <a:pt x="2751" y="8098"/>
                    <a:pt x="5338" y="8098"/>
                  </a:cubicBezTo>
                  <a:cubicBezTo>
                    <a:pt x="5719" y="8098"/>
                    <a:pt x="6110" y="8070"/>
                    <a:pt x="6506" y="8010"/>
                  </a:cubicBezTo>
                  <a:cubicBezTo>
                    <a:pt x="9612" y="7566"/>
                    <a:pt x="11872" y="5412"/>
                    <a:pt x="11534" y="3236"/>
                  </a:cubicBezTo>
                  <a:cubicBezTo>
                    <a:pt x="11258" y="1321"/>
                    <a:pt x="9120" y="0"/>
                    <a:pt x="6520"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1"/>
            <p:cNvSpPr/>
            <p:nvPr/>
          </p:nvSpPr>
          <p:spPr>
            <a:xfrm>
              <a:off x="3963400" y="3190550"/>
              <a:ext cx="221825" cy="132925"/>
            </a:xfrm>
            <a:custGeom>
              <a:avLst/>
              <a:gdLst/>
              <a:ahLst/>
              <a:cxnLst/>
              <a:rect l="l" t="t" r="r" b="b"/>
              <a:pathLst>
                <a:path w="8873" h="5317" extrusionOk="0">
                  <a:moveTo>
                    <a:pt x="4992" y="1"/>
                  </a:moveTo>
                  <a:cubicBezTo>
                    <a:pt x="4685" y="1"/>
                    <a:pt x="4372" y="23"/>
                    <a:pt x="4056" y="71"/>
                  </a:cubicBezTo>
                  <a:cubicBezTo>
                    <a:pt x="1796" y="387"/>
                    <a:pt x="0" y="1908"/>
                    <a:pt x="190" y="3281"/>
                  </a:cubicBezTo>
                  <a:cubicBezTo>
                    <a:pt x="371" y="4478"/>
                    <a:pt x="1984" y="5317"/>
                    <a:pt x="3867" y="5317"/>
                  </a:cubicBezTo>
                  <a:cubicBezTo>
                    <a:pt x="4178" y="5317"/>
                    <a:pt x="4496" y="5294"/>
                    <a:pt x="4816" y="5246"/>
                  </a:cubicBezTo>
                  <a:cubicBezTo>
                    <a:pt x="7077" y="4929"/>
                    <a:pt x="8872" y="3429"/>
                    <a:pt x="8682" y="2035"/>
                  </a:cubicBezTo>
                  <a:cubicBezTo>
                    <a:pt x="8500" y="854"/>
                    <a:pt x="6880" y="1"/>
                    <a:pt x="4992"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1"/>
            <p:cNvSpPr/>
            <p:nvPr/>
          </p:nvSpPr>
          <p:spPr>
            <a:xfrm>
              <a:off x="3964975" y="3207725"/>
              <a:ext cx="220775" cy="116000"/>
            </a:xfrm>
            <a:custGeom>
              <a:avLst/>
              <a:gdLst/>
              <a:ahLst/>
              <a:cxnLst/>
              <a:rect l="l" t="t" r="r" b="b"/>
              <a:pathLst>
                <a:path w="8831" h="4640" extrusionOk="0">
                  <a:moveTo>
                    <a:pt x="5177" y="0"/>
                  </a:moveTo>
                  <a:cubicBezTo>
                    <a:pt x="4826" y="0"/>
                    <a:pt x="4464" y="26"/>
                    <a:pt x="4098" y="81"/>
                  </a:cubicBezTo>
                  <a:cubicBezTo>
                    <a:pt x="1838" y="419"/>
                    <a:pt x="0" y="1750"/>
                    <a:pt x="190" y="2954"/>
                  </a:cubicBezTo>
                  <a:cubicBezTo>
                    <a:pt x="332" y="3945"/>
                    <a:pt x="1854" y="4640"/>
                    <a:pt x="3673" y="4640"/>
                  </a:cubicBezTo>
                  <a:cubicBezTo>
                    <a:pt x="4025" y="4640"/>
                    <a:pt x="4387" y="4614"/>
                    <a:pt x="4753" y="4559"/>
                  </a:cubicBezTo>
                  <a:cubicBezTo>
                    <a:pt x="7014" y="4242"/>
                    <a:pt x="8830" y="2890"/>
                    <a:pt x="8661" y="1707"/>
                  </a:cubicBezTo>
                  <a:cubicBezTo>
                    <a:pt x="8520" y="698"/>
                    <a:pt x="6997" y="0"/>
                    <a:pt x="5177"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1"/>
            <p:cNvSpPr/>
            <p:nvPr/>
          </p:nvSpPr>
          <p:spPr>
            <a:xfrm>
              <a:off x="4284475" y="3409875"/>
              <a:ext cx="288375" cy="171125"/>
            </a:xfrm>
            <a:custGeom>
              <a:avLst/>
              <a:gdLst/>
              <a:ahLst/>
              <a:cxnLst/>
              <a:rect l="l" t="t" r="r" b="b"/>
              <a:pathLst>
                <a:path w="11535" h="6845" extrusionOk="0">
                  <a:moveTo>
                    <a:pt x="11217" y="1"/>
                  </a:moveTo>
                  <a:lnTo>
                    <a:pt x="11248" y="206"/>
                  </a:lnTo>
                  <a:lnTo>
                    <a:pt x="11248" y="206"/>
                  </a:lnTo>
                  <a:cubicBezTo>
                    <a:pt x="11240" y="137"/>
                    <a:pt x="11229" y="69"/>
                    <a:pt x="11217" y="1"/>
                  </a:cubicBezTo>
                  <a:close/>
                  <a:moveTo>
                    <a:pt x="11248" y="206"/>
                  </a:moveTo>
                  <a:lnTo>
                    <a:pt x="11248" y="206"/>
                  </a:lnTo>
                  <a:cubicBezTo>
                    <a:pt x="11255" y="264"/>
                    <a:pt x="11259" y="322"/>
                    <a:pt x="11259" y="381"/>
                  </a:cubicBezTo>
                  <a:cubicBezTo>
                    <a:pt x="11259" y="423"/>
                    <a:pt x="11259" y="444"/>
                    <a:pt x="11259" y="487"/>
                  </a:cubicBezTo>
                  <a:cubicBezTo>
                    <a:pt x="11259" y="571"/>
                    <a:pt x="11238" y="677"/>
                    <a:pt x="11238" y="761"/>
                  </a:cubicBezTo>
                  <a:cubicBezTo>
                    <a:pt x="11238" y="803"/>
                    <a:pt x="11217" y="825"/>
                    <a:pt x="11217" y="867"/>
                  </a:cubicBezTo>
                  <a:cubicBezTo>
                    <a:pt x="11196" y="972"/>
                    <a:pt x="11175" y="1078"/>
                    <a:pt x="11154" y="1184"/>
                  </a:cubicBezTo>
                  <a:cubicBezTo>
                    <a:pt x="11154" y="1205"/>
                    <a:pt x="11154" y="1205"/>
                    <a:pt x="11154" y="1226"/>
                  </a:cubicBezTo>
                  <a:cubicBezTo>
                    <a:pt x="11112" y="1353"/>
                    <a:pt x="11069" y="1479"/>
                    <a:pt x="11027" y="1585"/>
                  </a:cubicBezTo>
                  <a:cubicBezTo>
                    <a:pt x="11006" y="1627"/>
                    <a:pt x="10985" y="1648"/>
                    <a:pt x="10985" y="1691"/>
                  </a:cubicBezTo>
                  <a:cubicBezTo>
                    <a:pt x="10943" y="1775"/>
                    <a:pt x="10900" y="1860"/>
                    <a:pt x="10858" y="1944"/>
                  </a:cubicBezTo>
                  <a:cubicBezTo>
                    <a:pt x="10837" y="1965"/>
                    <a:pt x="10816" y="2007"/>
                    <a:pt x="10795" y="2050"/>
                  </a:cubicBezTo>
                  <a:cubicBezTo>
                    <a:pt x="10752" y="2134"/>
                    <a:pt x="10689" y="2219"/>
                    <a:pt x="10626" y="2303"/>
                  </a:cubicBezTo>
                  <a:cubicBezTo>
                    <a:pt x="10605" y="2324"/>
                    <a:pt x="10605" y="2367"/>
                    <a:pt x="10583" y="2388"/>
                  </a:cubicBezTo>
                  <a:cubicBezTo>
                    <a:pt x="10499" y="2493"/>
                    <a:pt x="10414" y="2599"/>
                    <a:pt x="10330" y="2705"/>
                  </a:cubicBezTo>
                  <a:cubicBezTo>
                    <a:pt x="10309" y="2726"/>
                    <a:pt x="10288" y="2747"/>
                    <a:pt x="10267" y="2768"/>
                  </a:cubicBezTo>
                  <a:cubicBezTo>
                    <a:pt x="10182" y="2852"/>
                    <a:pt x="10119" y="2937"/>
                    <a:pt x="10034" y="3000"/>
                  </a:cubicBezTo>
                  <a:cubicBezTo>
                    <a:pt x="10013" y="3043"/>
                    <a:pt x="9971" y="3064"/>
                    <a:pt x="9950" y="3106"/>
                  </a:cubicBezTo>
                  <a:cubicBezTo>
                    <a:pt x="9865" y="3169"/>
                    <a:pt x="9781" y="3254"/>
                    <a:pt x="9696" y="3317"/>
                  </a:cubicBezTo>
                  <a:cubicBezTo>
                    <a:pt x="9675" y="3338"/>
                    <a:pt x="9633" y="3359"/>
                    <a:pt x="9612" y="3381"/>
                  </a:cubicBezTo>
                  <a:cubicBezTo>
                    <a:pt x="9485" y="3486"/>
                    <a:pt x="9379" y="3571"/>
                    <a:pt x="9253" y="3655"/>
                  </a:cubicBezTo>
                  <a:cubicBezTo>
                    <a:pt x="9232" y="3676"/>
                    <a:pt x="9210" y="3676"/>
                    <a:pt x="9189" y="3697"/>
                  </a:cubicBezTo>
                  <a:cubicBezTo>
                    <a:pt x="9084" y="3761"/>
                    <a:pt x="8978" y="3824"/>
                    <a:pt x="8851" y="3888"/>
                  </a:cubicBezTo>
                  <a:cubicBezTo>
                    <a:pt x="8809" y="3909"/>
                    <a:pt x="8767" y="3951"/>
                    <a:pt x="8725" y="3972"/>
                  </a:cubicBezTo>
                  <a:cubicBezTo>
                    <a:pt x="8619" y="4014"/>
                    <a:pt x="8534" y="4078"/>
                    <a:pt x="8429" y="4120"/>
                  </a:cubicBezTo>
                  <a:cubicBezTo>
                    <a:pt x="8387" y="4141"/>
                    <a:pt x="8344" y="4162"/>
                    <a:pt x="8302" y="4183"/>
                  </a:cubicBezTo>
                  <a:cubicBezTo>
                    <a:pt x="8175" y="4226"/>
                    <a:pt x="8070" y="4289"/>
                    <a:pt x="7964" y="4331"/>
                  </a:cubicBezTo>
                  <a:cubicBezTo>
                    <a:pt x="7901" y="4352"/>
                    <a:pt x="7858" y="4373"/>
                    <a:pt x="7816" y="4373"/>
                  </a:cubicBezTo>
                  <a:cubicBezTo>
                    <a:pt x="7668" y="4437"/>
                    <a:pt x="7499" y="4500"/>
                    <a:pt x="7330" y="4542"/>
                  </a:cubicBezTo>
                  <a:cubicBezTo>
                    <a:pt x="7098" y="4606"/>
                    <a:pt x="6866" y="4669"/>
                    <a:pt x="6633" y="4711"/>
                  </a:cubicBezTo>
                  <a:cubicBezTo>
                    <a:pt x="6485" y="4754"/>
                    <a:pt x="6338" y="4775"/>
                    <a:pt x="6190" y="4796"/>
                  </a:cubicBezTo>
                  <a:cubicBezTo>
                    <a:pt x="6042" y="4817"/>
                    <a:pt x="5873" y="4838"/>
                    <a:pt x="5704" y="4859"/>
                  </a:cubicBezTo>
                  <a:cubicBezTo>
                    <a:pt x="5471" y="4880"/>
                    <a:pt x="5239" y="4880"/>
                    <a:pt x="5007" y="4880"/>
                  </a:cubicBezTo>
                  <a:lnTo>
                    <a:pt x="4880" y="4880"/>
                  </a:lnTo>
                  <a:cubicBezTo>
                    <a:pt x="4627" y="4880"/>
                    <a:pt x="4394" y="4859"/>
                    <a:pt x="4162" y="4838"/>
                  </a:cubicBezTo>
                  <a:cubicBezTo>
                    <a:pt x="4120" y="4817"/>
                    <a:pt x="4077" y="4817"/>
                    <a:pt x="4035" y="4817"/>
                  </a:cubicBezTo>
                  <a:cubicBezTo>
                    <a:pt x="3845" y="4796"/>
                    <a:pt x="3655" y="4754"/>
                    <a:pt x="3486" y="4711"/>
                  </a:cubicBezTo>
                  <a:lnTo>
                    <a:pt x="3465" y="4711"/>
                  </a:lnTo>
                  <a:cubicBezTo>
                    <a:pt x="3275" y="4669"/>
                    <a:pt x="3084" y="4627"/>
                    <a:pt x="2915" y="4563"/>
                  </a:cubicBezTo>
                  <a:cubicBezTo>
                    <a:pt x="2852" y="4542"/>
                    <a:pt x="2789" y="4521"/>
                    <a:pt x="2704" y="4500"/>
                  </a:cubicBezTo>
                  <a:cubicBezTo>
                    <a:pt x="2620" y="4458"/>
                    <a:pt x="2535" y="4437"/>
                    <a:pt x="2451" y="4394"/>
                  </a:cubicBezTo>
                  <a:cubicBezTo>
                    <a:pt x="2366" y="4352"/>
                    <a:pt x="2303" y="4331"/>
                    <a:pt x="2239" y="4310"/>
                  </a:cubicBezTo>
                  <a:cubicBezTo>
                    <a:pt x="2155" y="4268"/>
                    <a:pt x="2071" y="4226"/>
                    <a:pt x="1986" y="4183"/>
                  </a:cubicBezTo>
                  <a:cubicBezTo>
                    <a:pt x="1923" y="4141"/>
                    <a:pt x="1880" y="4120"/>
                    <a:pt x="1817" y="4078"/>
                  </a:cubicBezTo>
                  <a:cubicBezTo>
                    <a:pt x="1733" y="4035"/>
                    <a:pt x="1648" y="3993"/>
                    <a:pt x="1585" y="3930"/>
                  </a:cubicBezTo>
                  <a:cubicBezTo>
                    <a:pt x="1521" y="3909"/>
                    <a:pt x="1479" y="3866"/>
                    <a:pt x="1416" y="3824"/>
                  </a:cubicBezTo>
                  <a:cubicBezTo>
                    <a:pt x="1352" y="3761"/>
                    <a:pt x="1289" y="3719"/>
                    <a:pt x="1204" y="3655"/>
                  </a:cubicBezTo>
                  <a:cubicBezTo>
                    <a:pt x="1162" y="3634"/>
                    <a:pt x="1120" y="3592"/>
                    <a:pt x="1078" y="3550"/>
                  </a:cubicBezTo>
                  <a:cubicBezTo>
                    <a:pt x="993" y="3465"/>
                    <a:pt x="930" y="3402"/>
                    <a:pt x="845" y="3338"/>
                  </a:cubicBezTo>
                  <a:cubicBezTo>
                    <a:pt x="824" y="3296"/>
                    <a:pt x="782" y="3254"/>
                    <a:pt x="740" y="3190"/>
                  </a:cubicBezTo>
                  <a:cubicBezTo>
                    <a:pt x="676" y="3127"/>
                    <a:pt x="613" y="3043"/>
                    <a:pt x="550" y="2958"/>
                  </a:cubicBezTo>
                  <a:cubicBezTo>
                    <a:pt x="507" y="2916"/>
                    <a:pt x="486" y="2874"/>
                    <a:pt x="444" y="2831"/>
                  </a:cubicBezTo>
                  <a:cubicBezTo>
                    <a:pt x="423" y="2789"/>
                    <a:pt x="423" y="2768"/>
                    <a:pt x="402" y="2726"/>
                  </a:cubicBezTo>
                  <a:cubicBezTo>
                    <a:pt x="338" y="2641"/>
                    <a:pt x="296" y="2578"/>
                    <a:pt x="275" y="2493"/>
                  </a:cubicBezTo>
                  <a:cubicBezTo>
                    <a:pt x="254" y="2451"/>
                    <a:pt x="233" y="2409"/>
                    <a:pt x="212" y="2367"/>
                  </a:cubicBezTo>
                  <a:cubicBezTo>
                    <a:pt x="169" y="2282"/>
                    <a:pt x="148" y="2198"/>
                    <a:pt x="106" y="2113"/>
                  </a:cubicBezTo>
                  <a:cubicBezTo>
                    <a:pt x="106" y="2092"/>
                    <a:pt x="106" y="2050"/>
                    <a:pt x="85" y="2029"/>
                  </a:cubicBezTo>
                  <a:cubicBezTo>
                    <a:pt x="64" y="1902"/>
                    <a:pt x="21" y="1775"/>
                    <a:pt x="0" y="1648"/>
                  </a:cubicBezTo>
                  <a:lnTo>
                    <a:pt x="0" y="1648"/>
                  </a:lnTo>
                  <a:lnTo>
                    <a:pt x="296" y="3613"/>
                  </a:lnTo>
                  <a:cubicBezTo>
                    <a:pt x="296" y="3634"/>
                    <a:pt x="296" y="3655"/>
                    <a:pt x="296" y="3676"/>
                  </a:cubicBezTo>
                  <a:cubicBezTo>
                    <a:pt x="317" y="3782"/>
                    <a:pt x="359" y="3888"/>
                    <a:pt x="381" y="3993"/>
                  </a:cubicBezTo>
                  <a:cubicBezTo>
                    <a:pt x="381" y="4014"/>
                    <a:pt x="402" y="4035"/>
                    <a:pt x="402" y="4057"/>
                  </a:cubicBezTo>
                  <a:cubicBezTo>
                    <a:pt x="423" y="4120"/>
                    <a:pt x="444" y="4183"/>
                    <a:pt x="465" y="4247"/>
                  </a:cubicBezTo>
                  <a:cubicBezTo>
                    <a:pt x="465" y="4268"/>
                    <a:pt x="486" y="4310"/>
                    <a:pt x="507" y="4331"/>
                  </a:cubicBezTo>
                  <a:cubicBezTo>
                    <a:pt x="528" y="4373"/>
                    <a:pt x="528" y="4416"/>
                    <a:pt x="550" y="4458"/>
                  </a:cubicBezTo>
                  <a:cubicBezTo>
                    <a:pt x="592" y="4521"/>
                    <a:pt x="634" y="4606"/>
                    <a:pt x="676" y="4690"/>
                  </a:cubicBezTo>
                  <a:cubicBezTo>
                    <a:pt x="697" y="4711"/>
                    <a:pt x="719" y="4754"/>
                    <a:pt x="740" y="4775"/>
                  </a:cubicBezTo>
                  <a:cubicBezTo>
                    <a:pt x="740" y="4796"/>
                    <a:pt x="761" y="4817"/>
                    <a:pt x="761" y="4817"/>
                  </a:cubicBezTo>
                  <a:cubicBezTo>
                    <a:pt x="782" y="4859"/>
                    <a:pt x="803" y="4880"/>
                    <a:pt x="824" y="4901"/>
                  </a:cubicBezTo>
                  <a:cubicBezTo>
                    <a:pt x="888" y="4986"/>
                    <a:pt x="951" y="5070"/>
                    <a:pt x="1014" y="5155"/>
                  </a:cubicBezTo>
                  <a:cubicBezTo>
                    <a:pt x="1057" y="5197"/>
                    <a:pt x="1099" y="5239"/>
                    <a:pt x="1141" y="5282"/>
                  </a:cubicBezTo>
                  <a:cubicBezTo>
                    <a:pt x="1204" y="5366"/>
                    <a:pt x="1289" y="5430"/>
                    <a:pt x="1352" y="5493"/>
                  </a:cubicBezTo>
                  <a:cubicBezTo>
                    <a:pt x="1373" y="5514"/>
                    <a:pt x="1395" y="5535"/>
                    <a:pt x="1437" y="5556"/>
                  </a:cubicBezTo>
                  <a:cubicBezTo>
                    <a:pt x="1458" y="5577"/>
                    <a:pt x="1479" y="5599"/>
                    <a:pt x="1500" y="5620"/>
                  </a:cubicBezTo>
                  <a:cubicBezTo>
                    <a:pt x="1564" y="5683"/>
                    <a:pt x="1627" y="5725"/>
                    <a:pt x="1711" y="5768"/>
                  </a:cubicBezTo>
                  <a:cubicBezTo>
                    <a:pt x="1754" y="5810"/>
                    <a:pt x="1817" y="5852"/>
                    <a:pt x="1880" y="5894"/>
                  </a:cubicBezTo>
                  <a:cubicBezTo>
                    <a:pt x="1944" y="5937"/>
                    <a:pt x="2028" y="5979"/>
                    <a:pt x="2092" y="6042"/>
                  </a:cubicBezTo>
                  <a:cubicBezTo>
                    <a:pt x="2155" y="6063"/>
                    <a:pt x="2218" y="6106"/>
                    <a:pt x="2282" y="6148"/>
                  </a:cubicBezTo>
                  <a:cubicBezTo>
                    <a:pt x="2366" y="6190"/>
                    <a:pt x="2451" y="6211"/>
                    <a:pt x="2535" y="6253"/>
                  </a:cubicBezTo>
                  <a:cubicBezTo>
                    <a:pt x="2599" y="6296"/>
                    <a:pt x="2662" y="6317"/>
                    <a:pt x="2725" y="6338"/>
                  </a:cubicBezTo>
                  <a:cubicBezTo>
                    <a:pt x="2810" y="6380"/>
                    <a:pt x="2915" y="6422"/>
                    <a:pt x="3000" y="6444"/>
                  </a:cubicBezTo>
                  <a:cubicBezTo>
                    <a:pt x="3063" y="6465"/>
                    <a:pt x="3106" y="6486"/>
                    <a:pt x="3169" y="6507"/>
                  </a:cubicBezTo>
                  <a:cubicBezTo>
                    <a:pt x="3169" y="6507"/>
                    <a:pt x="3190" y="6507"/>
                    <a:pt x="3211" y="6528"/>
                  </a:cubicBezTo>
                  <a:cubicBezTo>
                    <a:pt x="3380" y="6570"/>
                    <a:pt x="3549" y="6634"/>
                    <a:pt x="3739" y="6676"/>
                  </a:cubicBezTo>
                  <a:lnTo>
                    <a:pt x="3782" y="6676"/>
                  </a:lnTo>
                  <a:cubicBezTo>
                    <a:pt x="3951" y="6718"/>
                    <a:pt x="4141" y="6739"/>
                    <a:pt x="4310" y="6782"/>
                  </a:cubicBezTo>
                  <a:lnTo>
                    <a:pt x="4458" y="6782"/>
                  </a:lnTo>
                  <a:cubicBezTo>
                    <a:pt x="4690" y="6803"/>
                    <a:pt x="4922" y="6824"/>
                    <a:pt x="5176" y="6845"/>
                  </a:cubicBezTo>
                  <a:lnTo>
                    <a:pt x="5281" y="6845"/>
                  </a:lnTo>
                  <a:cubicBezTo>
                    <a:pt x="5514" y="6845"/>
                    <a:pt x="5746" y="6824"/>
                    <a:pt x="6000" y="6803"/>
                  </a:cubicBezTo>
                  <a:lnTo>
                    <a:pt x="6042" y="6803"/>
                  </a:lnTo>
                  <a:cubicBezTo>
                    <a:pt x="6190" y="6803"/>
                    <a:pt x="6338" y="6782"/>
                    <a:pt x="6485" y="6760"/>
                  </a:cubicBezTo>
                  <a:cubicBezTo>
                    <a:pt x="6612" y="6739"/>
                    <a:pt x="6718" y="6718"/>
                    <a:pt x="6823" y="6697"/>
                  </a:cubicBezTo>
                  <a:cubicBezTo>
                    <a:pt x="6866" y="6697"/>
                    <a:pt x="6887" y="6676"/>
                    <a:pt x="6908" y="6676"/>
                  </a:cubicBezTo>
                  <a:cubicBezTo>
                    <a:pt x="7161" y="6634"/>
                    <a:pt x="7394" y="6570"/>
                    <a:pt x="7626" y="6507"/>
                  </a:cubicBezTo>
                  <a:cubicBezTo>
                    <a:pt x="7795" y="6444"/>
                    <a:pt x="7943" y="6401"/>
                    <a:pt x="8112" y="6338"/>
                  </a:cubicBezTo>
                  <a:cubicBezTo>
                    <a:pt x="8154" y="6317"/>
                    <a:pt x="8196" y="6296"/>
                    <a:pt x="8239" y="6275"/>
                  </a:cubicBezTo>
                  <a:cubicBezTo>
                    <a:pt x="8344" y="6253"/>
                    <a:pt x="8429" y="6211"/>
                    <a:pt x="8513" y="6169"/>
                  </a:cubicBezTo>
                  <a:cubicBezTo>
                    <a:pt x="8534" y="6169"/>
                    <a:pt x="8556" y="6148"/>
                    <a:pt x="8577" y="6148"/>
                  </a:cubicBezTo>
                  <a:cubicBezTo>
                    <a:pt x="8619" y="6127"/>
                    <a:pt x="8661" y="6106"/>
                    <a:pt x="8703" y="6084"/>
                  </a:cubicBezTo>
                  <a:cubicBezTo>
                    <a:pt x="8809" y="6021"/>
                    <a:pt x="8915" y="5979"/>
                    <a:pt x="9020" y="5915"/>
                  </a:cubicBezTo>
                  <a:cubicBezTo>
                    <a:pt x="9063" y="5894"/>
                    <a:pt x="9105" y="5873"/>
                    <a:pt x="9147" y="5852"/>
                  </a:cubicBezTo>
                  <a:cubicBezTo>
                    <a:pt x="9253" y="5789"/>
                    <a:pt x="9358" y="5725"/>
                    <a:pt x="9464" y="5662"/>
                  </a:cubicBezTo>
                  <a:cubicBezTo>
                    <a:pt x="9485" y="5641"/>
                    <a:pt x="9506" y="5620"/>
                    <a:pt x="9527" y="5599"/>
                  </a:cubicBezTo>
                  <a:cubicBezTo>
                    <a:pt x="9654" y="5514"/>
                    <a:pt x="9781" y="5430"/>
                    <a:pt x="9886" y="5345"/>
                  </a:cubicBezTo>
                  <a:cubicBezTo>
                    <a:pt x="9929" y="5324"/>
                    <a:pt x="9950" y="5303"/>
                    <a:pt x="9992" y="5261"/>
                  </a:cubicBezTo>
                  <a:cubicBezTo>
                    <a:pt x="10076" y="5197"/>
                    <a:pt x="10140" y="5134"/>
                    <a:pt x="10224" y="5049"/>
                  </a:cubicBezTo>
                  <a:cubicBezTo>
                    <a:pt x="10267" y="5028"/>
                    <a:pt x="10288" y="4986"/>
                    <a:pt x="10330" y="4965"/>
                  </a:cubicBezTo>
                  <a:cubicBezTo>
                    <a:pt x="10414" y="4880"/>
                    <a:pt x="10478" y="4817"/>
                    <a:pt x="10541" y="4732"/>
                  </a:cubicBezTo>
                  <a:cubicBezTo>
                    <a:pt x="10583" y="4711"/>
                    <a:pt x="10605" y="4690"/>
                    <a:pt x="10626" y="4648"/>
                  </a:cubicBezTo>
                  <a:cubicBezTo>
                    <a:pt x="10710" y="4563"/>
                    <a:pt x="10795" y="4458"/>
                    <a:pt x="10879" y="4331"/>
                  </a:cubicBezTo>
                  <a:cubicBezTo>
                    <a:pt x="10879" y="4310"/>
                    <a:pt x="10900" y="4289"/>
                    <a:pt x="10921" y="4268"/>
                  </a:cubicBezTo>
                  <a:cubicBezTo>
                    <a:pt x="10985" y="4183"/>
                    <a:pt x="11027" y="4099"/>
                    <a:pt x="11090" y="4014"/>
                  </a:cubicBezTo>
                  <a:cubicBezTo>
                    <a:pt x="11112" y="3972"/>
                    <a:pt x="11133" y="3930"/>
                    <a:pt x="11154" y="3888"/>
                  </a:cubicBezTo>
                  <a:cubicBezTo>
                    <a:pt x="11196" y="3803"/>
                    <a:pt x="11238" y="3719"/>
                    <a:pt x="11259" y="3634"/>
                  </a:cubicBezTo>
                  <a:cubicBezTo>
                    <a:pt x="11281" y="3613"/>
                    <a:pt x="11302" y="3571"/>
                    <a:pt x="11302" y="3550"/>
                  </a:cubicBezTo>
                  <a:cubicBezTo>
                    <a:pt x="11365" y="3423"/>
                    <a:pt x="11407" y="3317"/>
                    <a:pt x="11428" y="3190"/>
                  </a:cubicBezTo>
                  <a:cubicBezTo>
                    <a:pt x="11428" y="3169"/>
                    <a:pt x="11450" y="3148"/>
                    <a:pt x="11450" y="3127"/>
                  </a:cubicBezTo>
                  <a:cubicBezTo>
                    <a:pt x="11471" y="3043"/>
                    <a:pt x="11492" y="2937"/>
                    <a:pt x="11513" y="2831"/>
                  </a:cubicBezTo>
                  <a:cubicBezTo>
                    <a:pt x="11513" y="2789"/>
                    <a:pt x="11513" y="2747"/>
                    <a:pt x="11513" y="2705"/>
                  </a:cubicBezTo>
                  <a:cubicBezTo>
                    <a:pt x="11534" y="2620"/>
                    <a:pt x="11534" y="2536"/>
                    <a:pt x="11534" y="2451"/>
                  </a:cubicBezTo>
                  <a:cubicBezTo>
                    <a:pt x="11534" y="2409"/>
                    <a:pt x="11534" y="2367"/>
                    <a:pt x="11534" y="2324"/>
                  </a:cubicBezTo>
                  <a:cubicBezTo>
                    <a:pt x="11534" y="2219"/>
                    <a:pt x="11534" y="2092"/>
                    <a:pt x="11513" y="1965"/>
                  </a:cubicBezTo>
                  <a:lnTo>
                    <a:pt x="11248" y="206"/>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1"/>
            <p:cNvSpPr/>
            <p:nvPr/>
          </p:nvSpPr>
          <p:spPr>
            <a:xfrm>
              <a:off x="4276550" y="3329150"/>
              <a:ext cx="296825" cy="202850"/>
            </a:xfrm>
            <a:custGeom>
              <a:avLst/>
              <a:gdLst/>
              <a:ahLst/>
              <a:cxnLst/>
              <a:rect l="l" t="t" r="r" b="b"/>
              <a:pathLst>
                <a:path w="11873" h="8114" extrusionOk="0">
                  <a:moveTo>
                    <a:pt x="6490" y="0"/>
                  </a:moveTo>
                  <a:cubicBezTo>
                    <a:pt x="6116" y="0"/>
                    <a:pt x="5733" y="27"/>
                    <a:pt x="5345" y="82"/>
                  </a:cubicBezTo>
                  <a:cubicBezTo>
                    <a:pt x="2261" y="547"/>
                    <a:pt x="1" y="2702"/>
                    <a:pt x="317" y="4877"/>
                  </a:cubicBezTo>
                  <a:cubicBezTo>
                    <a:pt x="612" y="6792"/>
                    <a:pt x="2752" y="8113"/>
                    <a:pt x="5339" y="8113"/>
                  </a:cubicBezTo>
                  <a:cubicBezTo>
                    <a:pt x="5720" y="8113"/>
                    <a:pt x="6111" y="8085"/>
                    <a:pt x="6507" y="8025"/>
                  </a:cubicBezTo>
                  <a:cubicBezTo>
                    <a:pt x="9612" y="7581"/>
                    <a:pt x="11872" y="5427"/>
                    <a:pt x="11534" y="3230"/>
                  </a:cubicBezTo>
                  <a:cubicBezTo>
                    <a:pt x="11257" y="1308"/>
                    <a:pt x="9104" y="0"/>
                    <a:pt x="6490"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1"/>
            <p:cNvSpPr/>
            <p:nvPr/>
          </p:nvSpPr>
          <p:spPr>
            <a:xfrm>
              <a:off x="4314050" y="3363950"/>
              <a:ext cx="221825" cy="133250"/>
            </a:xfrm>
            <a:custGeom>
              <a:avLst/>
              <a:gdLst/>
              <a:ahLst/>
              <a:cxnLst/>
              <a:rect l="l" t="t" r="r" b="b"/>
              <a:pathLst>
                <a:path w="8873" h="5330" extrusionOk="0">
                  <a:moveTo>
                    <a:pt x="4960" y="0"/>
                  </a:moveTo>
                  <a:cubicBezTo>
                    <a:pt x="4664" y="0"/>
                    <a:pt x="4361" y="21"/>
                    <a:pt x="4056" y="63"/>
                  </a:cubicBezTo>
                  <a:cubicBezTo>
                    <a:pt x="1796" y="401"/>
                    <a:pt x="0" y="1901"/>
                    <a:pt x="190" y="3295"/>
                  </a:cubicBezTo>
                  <a:cubicBezTo>
                    <a:pt x="372" y="4477"/>
                    <a:pt x="1992" y="5329"/>
                    <a:pt x="3881" y="5329"/>
                  </a:cubicBezTo>
                  <a:cubicBezTo>
                    <a:pt x="4187" y="5329"/>
                    <a:pt x="4501" y="5307"/>
                    <a:pt x="4817" y="5260"/>
                  </a:cubicBezTo>
                  <a:cubicBezTo>
                    <a:pt x="7077" y="4922"/>
                    <a:pt x="8872" y="3422"/>
                    <a:pt x="8682" y="2049"/>
                  </a:cubicBezTo>
                  <a:cubicBezTo>
                    <a:pt x="8499" y="843"/>
                    <a:pt x="6862" y="0"/>
                    <a:pt x="4960" y="0"/>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1"/>
            <p:cNvSpPr/>
            <p:nvPr/>
          </p:nvSpPr>
          <p:spPr>
            <a:xfrm>
              <a:off x="4315625" y="3381450"/>
              <a:ext cx="220775" cy="116025"/>
            </a:xfrm>
            <a:custGeom>
              <a:avLst/>
              <a:gdLst/>
              <a:ahLst/>
              <a:cxnLst/>
              <a:rect l="l" t="t" r="r" b="b"/>
              <a:pathLst>
                <a:path w="8831" h="4641" extrusionOk="0">
                  <a:moveTo>
                    <a:pt x="5179" y="1"/>
                  </a:moveTo>
                  <a:cubicBezTo>
                    <a:pt x="4827" y="1"/>
                    <a:pt x="4465" y="27"/>
                    <a:pt x="4099" y="82"/>
                  </a:cubicBezTo>
                  <a:cubicBezTo>
                    <a:pt x="1838" y="398"/>
                    <a:pt x="1" y="1750"/>
                    <a:pt x="191" y="2933"/>
                  </a:cubicBezTo>
                  <a:cubicBezTo>
                    <a:pt x="332" y="3943"/>
                    <a:pt x="1855" y="4640"/>
                    <a:pt x="3675" y="4640"/>
                  </a:cubicBezTo>
                  <a:cubicBezTo>
                    <a:pt x="4026" y="4640"/>
                    <a:pt x="4388" y="4614"/>
                    <a:pt x="4754" y="4560"/>
                  </a:cubicBezTo>
                  <a:cubicBezTo>
                    <a:pt x="7014" y="4222"/>
                    <a:pt x="8830" y="2891"/>
                    <a:pt x="8661" y="1687"/>
                  </a:cubicBezTo>
                  <a:cubicBezTo>
                    <a:pt x="8520" y="696"/>
                    <a:pt x="6998" y="1"/>
                    <a:pt x="5179"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1"/>
            <p:cNvSpPr/>
            <p:nvPr/>
          </p:nvSpPr>
          <p:spPr>
            <a:xfrm>
              <a:off x="4064775" y="3306375"/>
              <a:ext cx="288900" cy="188550"/>
            </a:xfrm>
            <a:custGeom>
              <a:avLst/>
              <a:gdLst/>
              <a:ahLst/>
              <a:cxnLst/>
              <a:rect l="l" t="t" r="r" b="b"/>
              <a:pathLst>
                <a:path w="11556" h="7542" extrusionOk="0">
                  <a:moveTo>
                    <a:pt x="11556" y="2979"/>
                  </a:moveTo>
                  <a:lnTo>
                    <a:pt x="11501" y="3185"/>
                  </a:lnTo>
                  <a:lnTo>
                    <a:pt x="11501" y="3185"/>
                  </a:lnTo>
                  <a:cubicBezTo>
                    <a:pt x="11523" y="3121"/>
                    <a:pt x="11543" y="3054"/>
                    <a:pt x="11556" y="2979"/>
                  </a:cubicBezTo>
                  <a:close/>
                  <a:moveTo>
                    <a:pt x="613" y="0"/>
                  </a:moveTo>
                  <a:lnTo>
                    <a:pt x="106" y="1902"/>
                  </a:lnTo>
                  <a:cubicBezTo>
                    <a:pt x="85" y="1923"/>
                    <a:pt x="85" y="1944"/>
                    <a:pt x="85" y="1965"/>
                  </a:cubicBezTo>
                  <a:cubicBezTo>
                    <a:pt x="64" y="2071"/>
                    <a:pt x="43" y="2176"/>
                    <a:pt x="22" y="2282"/>
                  </a:cubicBezTo>
                  <a:cubicBezTo>
                    <a:pt x="22" y="2303"/>
                    <a:pt x="22" y="2324"/>
                    <a:pt x="22" y="2345"/>
                  </a:cubicBezTo>
                  <a:cubicBezTo>
                    <a:pt x="22" y="2409"/>
                    <a:pt x="1" y="2472"/>
                    <a:pt x="1" y="2535"/>
                  </a:cubicBezTo>
                  <a:cubicBezTo>
                    <a:pt x="1" y="2578"/>
                    <a:pt x="1" y="2599"/>
                    <a:pt x="1" y="2641"/>
                  </a:cubicBezTo>
                  <a:cubicBezTo>
                    <a:pt x="1" y="2683"/>
                    <a:pt x="1" y="2725"/>
                    <a:pt x="1" y="2768"/>
                  </a:cubicBezTo>
                  <a:cubicBezTo>
                    <a:pt x="1" y="2852"/>
                    <a:pt x="22" y="2958"/>
                    <a:pt x="22" y="3042"/>
                  </a:cubicBezTo>
                  <a:cubicBezTo>
                    <a:pt x="43" y="3063"/>
                    <a:pt x="43" y="3106"/>
                    <a:pt x="43" y="3148"/>
                  </a:cubicBezTo>
                  <a:cubicBezTo>
                    <a:pt x="43" y="3169"/>
                    <a:pt x="43" y="3169"/>
                    <a:pt x="43" y="3190"/>
                  </a:cubicBezTo>
                  <a:cubicBezTo>
                    <a:pt x="43" y="3232"/>
                    <a:pt x="64" y="3275"/>
                    <a:pt x="64" y="3296"/>
                  </a:cubicBezTo>
                  <a:cubicBezTo>
                    <a:pt x="85" y="3401"/>
                    <a:pt x="128" y="3507"/>
                    <a:pt x="149" y="3613"/>
                  </a:cubicBezTo>
                  <a:cubicBezTo>
                    <a:pt x="170" y="3655"/>
                    <a:pt x="191" y="3718"/>
                    <a:pt x="212" y="3782"/>
                  </a:cubicBezTo>
                  <a:cubicBezTo>
                    <a:pt x="233" y="3866"/>
                    <a:pt x="275" y="3951"/>
                    <a:pt x="318" y="4056"/>
                  </a:cubicBezTo>
                  <a:cubicBezTo>
                    <a:pt x="339" y="4077"/>
                    <a:pt x="339" y="4120"/>
                    <a:pt x="360" y="4141"/>
                  </a:cubicBezTo>
                  <a:cubicBezTo>
                    <a:pt x="381" y="4162"/>
                    <a:pt x="381" y="4204"/>
                    <a:pt x="402" y="4225"/>
                  </a:cubicBezTo>
                  <a:cubicBezTo>
                    <a:pt x="444" y="4310"/>
                    <a:pt x="487" y="4373"/>
                    <a:pt x="529" y="4436"/>
                  </a:cubicBezTo>
                  <a:cubicBezTo>
                    <a:pt x="571" y="4500"/>
                    <a:pt x="592" y="4563"/>
                    <a:pt x="635" y="4627"/>
                  </a:cubicBezTo>
                  <a:cubicBezTo>
                    <a:pt x="677" y="4690"/>
                    <a:pt x="740" y="4774"/>
                    <a:pt x="782" y="4838"/>
                  </a:cubicBezTo>
                  <a:cubicBezTo>
                    <a:pt x="825" y="4901"/>
                    <a:pt x="867" y="4965"/>
                    <a:pt x="909" y="5007"/>
                  </a:cubicBezTo>
                  <a:cubicBezTo>
                    <a:pt x="973" y="5091"/>
                    <a:pt x="1036" y="5155"/>
                    <a:pt x="1099" y="5218"/>
                  </a:cubicBezTo>
                  <a:cubicBezTo>
                    <a:pt x="1141" y="5281"/>
                    <a:pt x="1184" y="5324"/>
                    <a:pt x="1247" y="5387"/>
                  </a:cubicBezTo>
                  <a:cubicBezTo>
                    <a:pt x="1310" y="5450"/>
                    <a:pt x="1374" y="5514"/>
                    <a:pt x="1437" y="5577"/>
                  </a:cubicBezTo>
                  <a:cubicBezTo>
                    <a:pt x="1479" y="5619"/>
                    <a:pt x="1522" y="5662"/>
                    <a:pt x="1564" y="5704"/>
                  </a:cubicBezTo>
                  <a:cubicBezTo>
                    <a:pt x="1585" y="5704"/>
                    <a:pt x="1585" y="5725"/>
                    <a:pt x="1606" y="5725"/>
                  </a:cubicBezTo>
                  <a:cubicBezTo>
                    <a:pt x="1733" y="5852"/>
                    <a:pt x="1881" y="5978"/>
                    <a:pt x="2050" y="6084"/>
                  </a:cubicBezTo>
                  <a:cubicBezTo>
                    <a:pt x="2050" y="6084"/>
                    <a:pt x="2050" y="6084"/>
                    <a:pt x="2071" y="6105"/>
                  </a:cubicBezTo>
                  <a:cubicBezTo>
                    <a:pt x="2219" y="6211"/>
                    <a:pt x="2367" y="6316"/>
                    <a:pt x="2515" y="6401"/>
                  </a:cubicBezTo>
                  <a:cubicBezTo>
                    <a:pt x="2536" y="6422"/>
                    <a:pt x="2557" y="6422"/>
                    <a:pt x="2557" y="6443"/>
                  </a:cubicBezTo>
                  <a:cubicBezTo>
                    <a:pt x="2599" y="6443"/>
                    <a:pt x="2620" y="6464"/>
                    <a:pt x="2641" y="6464"/>
                  </a:cubicBezTo>
                  <a:cubicBezTo>
                    <a:pt x="2853" y="6591"/>
                    <a:pt x="3064" y="6697"/>
                    <a:pt x="3275" y="6802"/>
                  </a:cubicBezTo>
                  <a:cubicBezTo>
                    <a:pt x="3296" y="6823"/>
                    <a:pt x="3317" y="6823"/>
                    <a:pt x="3338" y="6845"/>
                  </a:cubicBezTo>
                  <a:cubicBezTo>
                    <a:pt x="3360" y="6845"/>
                    <a:pt x="3381" y="6845"/>
                    <a:pt x="3381" y="6866"/>
                  </a:cubicBezTo>
                  <a:cubicBezTo>
                    <a:pt x="3592" y="6950"/>
                    <a:pt x="3824" y="7035"/>
                    <a:pt x="4035" y="7119"/>
                  </a:cubicBezTo>
                  <a:cubicBezTo>
                    <a:pt x="4057" y="7119"/>
                    <a:pt x="4078" y="7119"/>
                    <a:pt x="4099" y="7140"/>
                  </a:cubicBezTo>
                  <a:cubicBezTo>
                    <a:pt x="4226" y="7183"/>
                    <a:pt x="4373" y="7225"/>
                    <a:pt x="4521" y="7267"/>
                  </a:cubicBezTo>
                  <a:cubicBezTo>
                    <a:pt x="4627" y="7288"/>
                    <a:pt x="4733" y="7309"/>
                    <a:pt x="4859" y="7352"/>
                  </a:cubicBezTo>
                  <a:lnTo>
                    <a:pt x="4944" y="7352"/>
                  </a:lnTo>
                  <a:cubicBezTo>
                    <a:pt x="5176" y="7415"/>
                    <a:pt x="5409" y="7457"/>
                    <a:pt x="5662" y="7478"/>
                  </a:cubicBezTo>
                  <a:cubicBezTo>
                    <a:pt x="5831" y="7499"/>
                    <a:pt x="6000" y="7521"/>
                    <a:pt x="6169" y="7521"/>
                  </a:cubicBezTo>
                  <a:cubicBezTo>
                    <a:pt x="6190" y="7531"/>
                    <a:pt x="6217" y="7531"/>
                    <a:pt x="6243" y="7531"/>
                  </a:cubicBezTo>
                  <a:cubicBezTo>
                    <a:pt x="6269" y="7531"/>
                    <a:pt x="6296" y="7531"/>
                    <a:pt x="6317" y="7542"/>
                  </a:cubicBezTo>
                  <a:lnTo>
                    <a:pt x="6824" y="7542"/>
                  </a:lnTo>
                  <a:cubicBezTo>
                    <a:pt x="6929" y="7521"/>
                    <a:pt x="7056" y="7521"/>
                    <a:pt x="7162" y="7521"/>
                  </a:cubicBezTo>
                  <a:cubicBezTo>
                    <a:pt x="7225" y="7499"/>
                    <a:pt x="7267" y="7499"/>
                    <a:pt x="7310" y="7499"/>
                  </a:cubicBezTo>
                  <a:cubicBezTo>
                    <a:pt x="7436" y="7478"/>
                    <a:pt x="7563" y="7457"/>
                    <a:pt x="7690" y="7436"/>
                  </a:cubicBezTo>
                  <a:lnTo>
                    <a:pt x="7774" y="7436"/>
                  </a:lnTo>
                  <a:cubicBezTo>
                    <a:pt x="7922" y="7394"/>
                    <a:pt x="8070" y="7373"/>
                    <a:pt x="8197" y="7330"/>
                  </a:cubicBezTo>
                  <a:cubicBezTo>
                    <a:pt x="8239" y="7330"/>
                    <a:pt x="8281" y="7309"/>
                    <a:pt x="8324" y="7309"/>
                  </a:cubicBezTo>
                  <a:cubicBezTo>
                    <a:pt x="8429" y="7267"/>
                    <a:pt x="8535" y="7246"/>
                    <a:pt x="8619" y="7204"/>
                  </a:cubicBezTo>
                  <a:cubicBezTo>
                    <a:pt x="8662" y="7183"/>
                    <a:pt x="8704" y="7183"/>
                    <a:pt x="8746" y="7161"/>
                  </a:cubicBezTo>
                  <a:cubicBezTo>
                    <a:pt x="8852" y="7119"/>
                    <a:pt x="8957" y="7077"/>
                    <a:pt x="9042" y="7035"/>
                  </a:cubicBezTo>
                  <a:cubicBezTo>
                    <a:pt x="9084" y="7014"/>
                    <a:pt x="9105" y="7014"/>
                    <a:pt x="9147" y="6992"/>
                  </a:cubicBezTo>
                  <a:cubicBezTo>
                    <a:pt x="9274" y="6929"/>
                    <a:pt x="9380" y="6866"/>
                    <a:pt x="9507" y="6802"/>
                  </a:cubicBezTo>
                  <a:cubicBezTo>
                    <a:pt x="9528" y="6781"/>
                    <a:pt x="9549" y="6760"/>
                    <a:pt x="9570" y="6760"/>
                  </a:cubicBezTo>
                  <a:cubicBezTo>
                    <a:pt x="9654" y="6697"/>
                    <a:pt x="9739" y="6633"/>
                    <a:pt x="9823" y="6591"/>
                  </a:cubicBezTo>
                  <a:cubicBezTo>
                    <a:pt x="9866" y="6549"/>
                    <a:pt x="9887" y="6528"/>
                    <a:pt x="9929" y="6507"/>
                  </a:cubicBezTo>
                  <a:cubicBezTo>
                    <a:pt x="10014" y="6443"/>
                    <a:pt x="10077" y="6380"/>
                    <a:pt x="10140" y="6316"/>
                  </a:cubicBezTo>
                  <a:cubicBezTo>
                    <a:pt x="10183" y="6295"/>
                    <a:pt x="10204" y="6274"/>
                    <a:pt x="10225" y="6253"/>
                  </a:cubicBezTo>
                  <a:cubicBezTo>
                    <a:pt x="10309" y="6169"/>
                    <a:pt x="10394" y="6063"/>
                    <a:pt x="10478" y="5978"/>
                  </a:cubicBezTo>
                  <a:cubicBezTo>
                    <a:pt x="10499" y="5957"/>
                    <a:pt x="10499" y="5936"/>
                    <a:pt x="10521" y="5936"/>
                  </a:cubicBezTo>
                  <a:cubicBezTo>
                    <a:pt x="10584" y="5852"/>
                    <a:pt x="10626" y="5767"/>
                    <a:pt x="10690" y="5683"/>
                  </a:cubicBezTo>
                  <a:cubicBezTo>
                    <a:pt x="10711" y="5641"/>
                    <a:pt x="10732" y="5598"/>
                    <a:pt x="10753" y="5577"/>
                  </a:cubicBezTo>
                  <a:cubicBezTo>
                    <a:pt x="10795" y="5493"/>
                    <a:pt x="10837" y="5408"/>
                    <a:pt x="10880" y="5345"/>
                  </a:cubicBezTo>
                  <a:cubicBezTo>
                    <a:pt x="10901" y="5303"/>
                    <a:pt x="10901" y="5260"/>
                    <a:pt x="10922" y="5239"/>
                  </a:cubicBezTo>
                  <a:cubicBezTo>
                    <a:pt x="10964" y="5112"/>
                    <a:pt x="11006" y="5007"/>
                    <a:pt x="11049" y="4880"/>
                  </a:cubicBezTo>
                  <a:lnTo>
                    <a:pt x="11501" y="3185"/>
                  </a:lnTo>
                  <a:lnTo>
                    <a:pt x="11501" y="3185"/>
                  </a:lnTo>
                  <a:cubicBezTo>
                    <a:pt x="11485" y="3230"/>
                    <a:pt x="11467" y="3274"/>
                    <a:pt x="11450" y="3317"/>
                  </a:cubicBezTo>
                  <a:cubicBezTo>
                    <a:pt x="11429" y="3359"/>
                    <a:pt x="11408" y="3401"/>
                    <a:pt x="11387" y="3422"/>
                  </a:cubicBezTo>
                  <a:cubicBezTo>
                    <a:pt x="11365" y="3507"/>
                    <a:pt x="11323" y="3591"/>
                    <a:pt x="11281" y="3655"/>
                  </a:cubicBezTo>
                  <a:cubicBezTo>
                    <a:pt x="11260" y="3697"/>
                    <a:pt x="11239" y="3739"/>
                    <a:pt x="11218" y="3760"/>
                  </a:cubicBezTo>
                  <a:cubicBezTo>
                    <a:pt x="11154" y="3845"/>
                    <a:pt x="11091" y="3929"/>
                    <a:pt x="11027" y="4014"/>
                  </a:cubicBezTo>
                  <a:cubicBezTo>
                    <a:pt x="11027" y="4035"/>
                    <a:pt x="11006" y="4056"/>
                    <a:pt x="11006" y="4056"/>
                  </a:cubicBezTo>
                  <a:cubicBezTo>
                    <a:pt x="10922" y="4162"/>
                    <a:pt x="10837" y="4246"/>
                    <a:pt x="10753" y="4352"/>
                  </a:cubicBezTo>
                  <a:cubicBezTo>
                    <a:pt x="10711" y="4373"/>
                    <a:pt x="10690" y="4394"/>
                    <a:pt x="10668" y="4415"/>
                  </a:cubicBezTo>
                  <a:cubicBezTo>
                    <a:pt x="10605" y="4479"/>
                    <a:pt x="10521" y="4542"/>
                    <a:pt x="10457" y="4605"/>
                  </a:cubicBezTo>
                  <a:cubicBezTo>
                    <a:pt x="10415" y="4627"/>
                    <a:pt x="10394" y="4648"/>
                    <a:pt x="10352" y="4669"/>
                  </a:cubicBezTo>
                  <a:cubicBezTo>
                    <a:pt x="10267" y="4732"/>
                    <a:pt x="10183" y="4796"/>
                    <a:pt x="10098" y="4838"/>
                  </a:cubicBezTo>
                  <a:cubicBezTo>
                    <a:pt x="10077" y="4859"/>
                    <a:pt x="10056" y="4880"/>
                    <a:pt x="10014" y="4901"/>
                  </a:cubicBezTo>
                  <a:cubicBezTo>
                    <a:pt x="9908" y="4965"/>
                    <a:pt x="9781" y="5028"/>
                    <a:pt x="9654" y="5091"/>
                  </a:cubicBezTo>
                  <a:cubicBezTo>
                    <a:pt x="9633" y="5091"/>
                    <a:pt x="9612" y="5112"/>
                    <a:pt x="9570" y="5134"/>
                  </a:cubicBezTo>
                  <a:cubicBezTo>
                    <a:pt x="9485" y="5176"/>
                    <a:pt x="9380" y="5218"/>
                    <a:pt x="9274" y="5260"/>
                  </a:cubicBezTo>
                  <a:cubicBezTo>
                    <a:pt x="9232" y="5260"/>
                    <a:pt x="9190" y="5281"/>
                    <a:pt x="9147" y="5303"/>
                  </a:cubicBezTo>
                  <a:cubicBezTo>
                    <a:pt x="9042" y="5324"/>
                    <a:pt x="8936" y="5366"/>
                    <a:pt x="8831" y="5387"/>
                  </a:cubicBezTo>
                  <a:cubicBezTo>
                    <a:pt x="8809" y="5408"/>
                    <a:pt x="8767" y="5408"/>
                    <a:pt x="8725" y="5429"/>
                  </a:cubicBezTo>
                  <a:cubicBezTo>
                    <a:pt x="8577" y="5472"/>
                    <a:pt x="8429" y="5493"/>
                    <a:pt x="8281" y="5514"/>
                  </a:cubicBezTo>
                  <a:cubicBezTo>
                    <a:pt x="8260" y="5535"/>
                    <a:pt x="8239" y="5535"/>
                    <a:pt x="8218" y="5535"/>
                  </a:cubicBezTo>
                  <a:cubicBezTo>
                    <a:pt x="8091" y="5556"/>
                    <a:pt x="7965" y="5577"/>
                    <a:pt x="7838" y="5598"/>
                  </a:cubicBezTo>
                  <a:lnTo>
                    <a:pt x="7690" y="5598"/>
                  </a:lnTo>
                  <a:cubicBezTo>
                    <a:pt x="7563" y="5619"/>
                    <a:pt x="7458" y="5619"/>
                    <a:pt x="7352" y="5619"/>
                  </a:cubicBezTo>
                  <a:lnTo>
                    <a:pt x="7204" y="5619"/>
                  </a:lnTo>
                  <a:cubicBezTo>
                    <a:pt x="7162" y="5626"/>
                    <a:pt x="7120" y="5629"/>
                    <a:pt x="7077" y="5629"/>
                  </a:cubicBezTo>
                  <a:cubicBezTo>
                    <a:pt x="6993" y="5629"/>
                    <a:pt x="6908" y="5619"/>
                    <a:pt x="6824" y="5619"/>
                  </a:cubicBezTo>
                  <a:lnTo>
                    <a:pt x="6697" y="5619"/>
                  </a:lnTo>
                  <a:cubicBezTo>
                    <a:pt x="6528" y="5619"/>
                    <a:pt x="6338" y="5598"/>
                    <a:pt x="6169" y="5577"/>
                  </a:cubicBezTo>
                  <a:cubicBezTo>
                    <a:pt x="5937" y="5556"/>
                    <a:pt x="5704" y="5514"/>
                    <a:pt x="5451" y="5450"/>
                  </a:cubicBezTo>
                  <a:cubicBezTo>
                    <a:pt x="5324" y="5429"/>
                    <a:pt x="5176" y="5387"/>
                    <a:pt x="5028" y="5345"/>
                  </a:cubicBezTo>
                  <a:cubicBezTo>
                    <a:pt x="4880" y="5303"/>
                    <a:pt x="4711" y="5260"/>
                    <a:pt x="4564" y="5197"/>
                  </a:cubicBezTo>
                  <a:cubicBezTo>
                    <a:pt x="4331" y="5134"/>
                    <a:pt x="4120" y="5049"/>
                    <a:pt x="3909" y="4943"/>
                  </a:cubicBezTo>
                  <a:cubicBezTo>
                    <a:pt x="3866" y="4922"/>
                    <a:pt x="3824" y="4922"/>
                    <a:pt x="3803" y="4901"/>
                  </a:cubicBezTo>
                  <a:cubicBezTo>
                    <a:pt x="3571" y="4796"/>
                    <a:pt x="3360" y="4690"/>
                    <a:pt x="3169" y="4563"/>
                  </a:cubicBezTo>
                  <a:cubicBezTo>
                    <a:pt x="3127" y="4542"/>
                    <a:pt x="3085" y="4521"/>
                    <a:pt x="3043" y="4500"/>
                  </a:cubicBezTo>
                  <a:cubicBezTo>
                    <a:pt x="2895" y="4394"/>
                    <a:pt x="2726" y="4289"/>
                    <a:pt x="2578" y="4183"/>
                  </a:cubicBezTo>
                  <a:lnTo>
                    <a:pt x="2557" y="4183"/>
                  </a:lnTo>
                  <a:cubicBezTo>
                    <a:pt x="2409" y="4056"/>
                    <a:pt x="2261" y="3951"/>
                    <a:pt x="2113" y="3824"/>
                  </a:cubicBezTo>
                  <a:cubicBezTo>
                    <a:pt x="2071" y="3782"/>
                    <a:pt x="2008" y="3718"/>
                    <a:pt x="1965" y="3676"/>
                  </a:cubicBezTo>
                  <a:cubicBezTo>
                    <a:pt x="1902" y="3613"/>
                    <a:pt x="1817" y="3549"/>
                    <a:pt x="1754" y="3465"/>
                  </a:cubicBezTo>
                  <a:cubicBezTo>
                    <a:pt x="1712" y="3422"/>
                    <a:pt x="1670" y="3359"/>
                    <a:pt x="1606" y="3317"/>
                  </a:cubicBezTo>
                  <a:cubicBezTo>
                    <a:pt x="1543" y="3232"/>
                    <a:pt x="1479" y="3169"/>
                    <a:pt x="1437" y="3106"/>
                  </a:cubicBezTo>
                  <a:cubicBezTo>
                    <a:pt x="1395" y="3042"/>
                    <a:pt x="1353" y="2979"/>
                    <a:pt x="1310" y="2937"/>
                  </a:cubicBezTo>
                  <a:cubicBezTo>
                    <a:pt x="1247" y="2852"/>
                    <a:pt x="1205" y="2789"/>
                    <a:pt x="1163" y="2725"/>
                  </a:cubicBezTo>
                  <a:cubicBezTo>
                    <a:pt x="1120" y="2662"/>
                    <a:pt x="1078" y="2599"/>
                    <a:pt x="1036" y="2535"/>
                  </a:cubicBezTo>
                  <a:cubicBezTo>
                    <a:pt x="994" y="2472"/>
                    <a:pt x="951" y="2387"/>
                    <a:pt x="930" y="2324"/>
                  </a:cubicBezTo>
                  <a:cubicBezTo>
                    <a:pt x="888" y="2261"/>
                    <a:pt x="867" y="2197"/>
                    <a:pt x="846" y="2155"/>
                  </a:cubicBezTo>
                  <a:cubicBezTo>
                    <a:pt x="804" y="2049"/>
                    <a:pt x="761" y="1965"/>
                    <a:pt x="719" y="1859"/>
                  </a:cubicBezTo>
                  <a:cubicBezTo>
                    <a:pt x="698" y="1817"/>
                    <a:pt x="698" y="1754"/>
                    <a:pt x="677" y="1690"/>
                  </a:cubicBezTo>
                  <a:cubicBezTo>
                    <a:pt x="635" y="1606"/>
                    <a:pt x="613" y="1500"/>
                    <a:pt x="592" y="1395"/>
                  </a:cubicBezTo>
                  <a:cubicBezTo>
                    <a:pt x="592" y="1352"/>
                    <a:pt x="571" y="1289"/>
                    <a:pt x="571" y="1247"/>
                  </a:cubicBezTo>
                  <a:cubicBezTo>
                    <a:pt x="550" y="1204"/>
                    <a:pt x="550" y="1162"/>
                    <a:pt x="550" y="1120"/>
                  </a:cubicBezTo>
                  <a:cubicBezTo>
                    <a:pt x="529" y="1035"/>
                    <a:pt x="529" y="951"/>
                    <a:pt x="529" y="866"/>
                  </a:cubicBezTo>
                  <a:cubicBezTo>
                    <a:pt x="529" y="824"/>
                    <a:pt x="529" y="782"/>
                    <a:pt x="529" y="740"/>
                  </a:cubicBezTo>
                  <a:cubicBezTo>
                    <a:pt x="529" y="634"/>
                    <a:pt x="529" y="550"/>
                    <a:pt x="550" y="444"/>
                  </a:cubicBezTo>
                  <a:cubicBezTo>
                    <a:pt x="550" y="423"/>
                    <a:pt x="550" y="402"/>
                    <a:pt x="550" y="381"/>
                  </a:cubicBezTo>
                  <a:cubicBezTo>
                    <a:pt x="571" y="254"/>
                    <a:pt x="592" y="127"/>
                    <a:pt x="613"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1"/>
            <p:cNvSpPr/>
            <p:nvPr/>
          </p:nvSpPr>
          <p:spPr>
            <a:xfrm>
              <a:off x="4065850" y="3239700"/>
              <a:ext cx="302625" cy="207300"/>
            </a:xfrm>
            <a:custGeom>
              <a:avLst/>
              <a:gdLst/>
              <a:ahLst/>
              <a:cxnLst/>
              <a:rect l="l" t="t" r="r" b="b"/>
              <a:pathLst>
                <a:path w="12105" h="8292" extrusionOk="0">
                  <a:moveTo>
                    <a:pt x="5056" y="1"/>
                  </a:moveTo>
                  <a:cubicBezTo>
                    <a:pt x="2858" y="1"/>
                    <a:pt x="1026" y="1009"/>
                    <a:pt x="570" y="2667"/>
                  </a:cubicBezTo>
                  <a:cubicBezTo>
                    <a:pt x="0" y="4801"/>
                    <a:pt x="1965" y="7188"/>
                    <a:pt x="4985" y="8012"/>
                  </a:cubicBezTo>
                  <a:cubicBezTo>
                    <a:pt x="5681" y="8202"/>
                    <a:pt x="6373" y="8292"/>
                    <a:pt x="7032" y="8292"/>
                  </a:cubicBezTo>
                  <a:cubicBezTo>
                    <a:pt x="9234" y="8292"/>
                    <a:pt x="11074" y="7288"/>
                    <a:pt x="11513" y="5646"/>
                  </a:cubicBezTo>
                  <a:cubicBezTo>
                    <a:pt x="12104" y="3512"/>
                    <a:pt x="10118" y="1104"/>
                    <a:pt x="7098" y="280"/>
                  </a:cubicBezTo>
                  <a:cubicBezTo>
                    <a:pt x="6403" y="91"/>
                    <a:pt x="5713" y="1"/>
                    <a:pt x="5056" y="1"/>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1"/>
            <p:cNvSpPr/>
            <p:nvPr/>
          </p:nvSpPr>
          <p:spPr>
            <a:xfrm>
              <a:off x="4104400" y="3274500"/>
              <a:ext cx="224975" cy="137700"/>
            </a:xfrm>
            <a:custGeom>
              <a:avLst/>
              <a:gdLst/>
              <a:ahLst/>
              <a:cxnLst/>
              <a:rect l="l" t="t" r="r" b="b"/>
              <a:pathLst>
                <a:path w="8999" h="5508" extrusionOk="0">
                  <a:moveTo>
                    <a:pt x="3560" y="1"/>
                  </a:moveTo>
                  <a:cubicBezTo>
                    <a:pt x="1984" y="1"/>
                    <a:pt x="649" y="622"/>
                    <a:pt x="380" y="1635"/>
                  </a:cubicBezTo>
                  <a:cubicBezTo>
                    <a:pt x="0" y="2986"/>
                    <a:pt x="1606" y="4697"/>
                    <a:pt x="3824" y="5289"/>
                  </a:cubicBezTo>
                  <a:cubicBezTo>
                    <a:pt x="4377" y="5438"/>
                    <a:pt x="4934" y="5508"/>
                    <a:pt x="5464" y="5508"/>
                  </a:cubicBezTo>
                  <a:cubicBezTo>
                    <a:pt x="7038" y="5508"/>
                    <a:pt x="8371" y="4890"/>
                    <a:pt x="8640" y="3895"/>
                  </a:cubicBezTo>
                  <a:cubicBezTo>
                    <a:pt x="8999" y="2543"/>
                    <a:pt x="7393" y="832"/>
                    <a:pt x="5197" y="219"/>
                  </a:cubicBezTo>
                  <a:cubicBezTo>
                    <a:pt x="4645" y="71"/>
                    <a:pt x="4089" y="1"/>
                    <a:pt x="3560"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1"/>
            <p:cNvSpPr/>
            <p:nvPr/>
          </p:nvSpPr>
          <p:spPr>
            <a:xfrm>
              <a:off x="4103325" y="3290850"/>
              <a:ext cx="222900" cy="122200"/>
            </a:xfrm>
            <a:custGeom>
              <a:avLst/>
              <a:gdLst/>
              <a:ahLst/>
              <a:cxnLst/>
              <a:rect l="l" t="t" r="r" b="b"/>
              <a:pathLst>
                <a:path w="8916" h="4888" extrusionOk="0">
                  <a:moveTo>
                    <a:pt x="3172" y="0"/>
                  </a:moveTo>
                  <a:cubicBezTo>
                    <a:pt x="1722" y="0"/>
                    <a:pt x="542" y="495"/>
                    <a:pt x="318" y="1318"/>
                  </a:cubicBezTo>
                  <a:cubicBezTo>
                    <a:pt x="1" y="2480"/>
                    <a:pt x="1649" y="4043"/>
                    <a:pt x="3867" y="4635"/>
                  </a:cubicBezTo>
                  <a:cubicBezTo>
                    <a:pt x="4504" y="4807"/>
                    <a:pt x="5143" y="4888"/>
                    <a:pt x="5737" y="4888"/>
                  </a:cubicBezTo>
                  <a:cubicBezTo>
                    <a:pt x="7191" y="4888"/>
                    <a:pt x="8373" y="4403"/>
                    <a:pt x="8598" y="3579"/>
                  </a:cubicBezTo>
                  <a:cubicBezTo>
                    <a:pt x="8915" y="2417"/>
                    <a:pt x="7267" y="854"/>
                    <a:pt x="5049" y="262"/>
                  </a:cubicBezTo>
                  <a:cubicBezTo>
                    <a:pt x="4410" y="84"/>
                    <a:pt x="3768" y="0"/>
                    <a:pt x="3172"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1"/>
            <p:cNvSpPr/>
            <p:nvPr/>
          </p:nvSpPr>
          <p:spPr>
            <a:xfrm>
              <a:off x="4546400" y="3375025"/>
              <a:ext cx="289425" cy="188550"/>
            </a:xfrm>
            <a:custGeom>
              <a:avLst/>
              <a:gdLst/>
              <a:ahLst/>
              <a:cxnLst/>
              <a:rect l="l" t="t" r="r" b="b"/>
              <a:pathLst>
                <a:path w="11577" h="7542" extrusionOk="0">
                  <a:moveTo>
                    <a:pt x="635" y="1"/>
                  </a:moveTo>
                  <a:lnTo>
                    <a:pt x="635" y="1"/>
                  </a:lnTo>
                  <a:cubicBezTo>
                    <a:pt x="618" y="49"/>
                    <a:pt x="605" y="97"/>
                    <a:pt x="594" y="146"/>
                  </a:cubicBezTo>
                  <a:lnTo>
                    <a:pt x="594" y="146"/>
                  </a:lnTo>
                  <a:lnTo>
                    <a:pt x="635" y="1"/>
                  </a:lnTo>
                  <a:close/>
                  <a:moveTo>
                    <a:pt x="594" y="146"/>
                  </a:moveTo>
                  <a:lnTo>
                    <a:pt x="106" y="1902"/>
                  </a:lnTo>
                  <a:cubicBezTo>
                    <a:pt x="106" y="1923"/>
                    <a:pt x="85" y="1965"/>
                    <a:pt x="85" y="1986"/>
                  </a:cubicBezTo>
                  <a:cubicBezTo>
                    <a:pt x="64" y="2092"/>
                    <a:pt x="43" y="2197"/>
                    <a:pt x="22" y="2303"/>
                  </a:cubicBezTo>
                  <a:cubicBezTo>
                    <a:pt x="22" y="2324"/>
                    <a:pt x="22" y="2345"/>
                    <a:pt x="22" y="2366"/>
                  </a:cubicBezTo>
                  <a:cubicBezTo>
                    <a:pt x="22" y="2430"/>
                    <a:pt x="22" y="2493"/>
                    <a:pt x="1" y="2557"/>
                  </a:cubicBezTo>
                  <a:cubicBezTo>
                    <a:pt x="1" y="2578"/>
                    <a:pt x="1" y="2620"/>
                    <a:pt x="1" y="2641"/>
                  </a:cubicBezTo>
                  <a:cubicBezTo>
                    <a:pt x="1" y="2704"/>
                    <a:pt x="1" y="2747"/>
                    <a:pt x="22" y="2789"/>
                  </a:cubicBezTo>
                  <a:cubicBezTo>
                    <a:pt x="22" y="2873"/>
                    <a:pt x="22" y="2958"/>
                    <a:pt x="43" y="3042"/>
                  </a:cubicBezTo>
                  <a:cubicBezTo>
                    <a:pt x="43" y="3085"/>
                    <a:pt x="43" y="3127"/>
                    <a:pt x="43" y="3169"/>
                  </a:cubicBezTo>
                  <a:cubicBezTo>
                    <a:pt x="43" y="3169"/>
                    <a:pt x="43" y="3190"/>
                    <a:pt x="43" y="3211"/>
                  </a:cubicBezTo>
                  <a:cubicBezTo>
                    <a:pt x="64" y="3232"/>
                    <a:pt x="64" y="3275"/>
                    <a:pt x="85" y="3317"/>
                  </a:cubicBezTo>
                  <a:cubicBezTo>
                    <a:pt x="106" y="3423"/>
                    <a:pt x="128" y="3507"/>
                    <a:pt x="149" y="3613"/>
                  </a:cubicBezTo>
                  <a:cubicBezTo>
                    <a:pt x="170" y="3676"/>
                    <a:pt x="191" y="3718"/>
                    <a:pt x="212" y="3782"/>
                  </a:cubicBezTo>
                  <a:cubicBezTo>
                    <a:pt x="254" y="3866"/>
                    <a:pt x="275" y="3972"/>
                    <a:pt x="318" y="4056"/>
                  </a:cubicBezTo>
                  <a:cubicBezTo>
                    <a:pt x="339" y="4099"/>
                    <a:pt x="360" y="4120"/>
                    <a:pt x="360" y="4162"/>
                  </a:cubicBezTo>
                  <a:cubicBezTo>
                    <a:pt x="381" y="4183"/>
                    <a:pt x="402" y="4204"/>
                    <a:pt x="402" y="4225"/>
                  </a:cubicBezTo>
                  <a:cubicBezTo>
                    <a:pt x="444" y="4310"/>
                    <a:pt x="487" y="4373"/>
                    <a:pt x="529" y="4458"/>
                  </a:cubicBezTo>
                  <a:cubicBezTo>
                    <a:pt x="571" y="4521"/>
                    <a:pt x="592" y="4584"/>
                    <a:pt x="635" y="4627"/>
                  </a:cubicBezTo>
                  <a:cubicBezTo>
                    <a:pt x="677" y="4711"/>
                    <a:pt x="740" y="4775"/>
                    <a:pt x="782" y="4859"/>
                  </a:cubicBezTo>
                  <a:cubicBezTo>
                    <a:pt x="825" y="4901"/>
                    <a:pt x="867" y="4965"/>
                    <a:pt x="909" y="5028"/>
                  </a:cubicBezTo>
                  <a:cubicBezTo>
                    <a:pt x="973" y="5091"/>
                    <a:pt x="1036" y="5155"/>
                    <a:pt x="1099" y="5239"/>
                  </a:cubicBezTo>
                  <a:cubicBezTo>
                    <a:pt x="1142" y="5282"/>
                    <a:pt x="1184" y="5345"/>
                    <a:pt x="1247" y="5387"/>
                  </a:cubicBezTo>
                  <a:cubicBezTo>
                    <a:pt x="1311" y="5451"/>
                    <a:pt x="1374" y="5535"/>
                    <a:pt x="1458" y="5598"/>
                  </a:cubicBezTo>
                  <a:cubicBezTo>
                    <a:pt x="1501" y="5641"/>
                    <a:pt x="1522" y="5683"/>
                    <a:pt x="1564" y="5704"/>
                  </a:cubicBezTo>
                  <a:cubicBezTo>
                    <a:pt x="1585" y="5725"/>
                    <a:pt x="1606" y="5725"/>
                    <a:pt x="1606" y="5746"/>
                  </a:cubicBezTo>
                  <a:cubicBezTo>
                    <a:pt x="1754" y="5852"/>
                    <a:pt x="1902" y="5979"/>
                    <a:pt x="2050" y="6084"/>
                  </a:cubicBezTo>
                  <a:cubicBezTo>
                    <a:pt x="2050" y="6105"/>
                    <a:pt x="2071" y="6105"/>
                    <a:pt x="2071" y="6105"/>
                  </a:cubicBezTo>
                  <a:cubicBezTo>
                    <a:pt x="2219" y="6211"/>
                    <a:pt x="2367" y="6317"/>
                    <a:pt x="2536" y="6422"/>
                  </a:cubicBezTo>
                  <a:cubicBezTo>
                    <a:pt x="2536" y="6422"/>
                    <a:pt x="2557" y="6443"/>
                    <a:pt x="2578" y="6443"/>
                  </a:cubicBezTo>
                  <a:cubicBezTo>
                    <a:pt x="2599" y="6464"/>
                    <a:pt x="2620" y="6464"/>
                    <a:pt x="2641" y="6486"/>
                  </a:cubicBezTo>
                  <a:cubicBezTo>
                    <a:pt x="2853" y="6612"/>
                    <a:pt x="3064" y="6718"/>
                    <a:pt x="3275" y="6824"/>
                  </a:cubicBezTo>
                  <a:cubicBezTo>
                    <a:pt x="3296" y="6824"/>
                    <a:pt x="3338" y="6845"/>
                    <a:pt x="3360" y="6845"/>
                  </a:cubicBezTo>
                  <a:cubicBezTo>
                    <a:pt x="3360" y="6866"/>
                    <a:pt x="3381" y="6866"/>
                    <a:pt x="3381" y="6866"/>
                  </a:cubicBezTo>
                  <a:cubicBezTo>
                    <a:pt x="3592" y="6971"/>
                    <a:pt x="3824" y="7056"/>
                    <a:pt x="4057" y="7119"/>
                  </a:cubicBezTo>
                  <a:cubicBezTo>
                    <a:pt x="4057" y="7119"/>
                    <a:pt x="4078" y="7140"/>
                    <a:pt x="4099" y="7140"/>
                  </a:cubicBezTo>
                  <a:cubicBezTo>
                    <a:pt x="4226" y="7183"/>
                    <a:pt x="4373" y="7225"/>
                    <a:pt x="4521" y="7267"/>
                  </a:cubicBezTo>
                  <a:cubicBezTo>
                    <a:pt x="4627" y="7309"/>
                    <a:pt x="4754" y="7331"/>
                    <a:pt x="4859" y="7352"/>
                  </a:cubicBezTo>
                  <a:cubicBezTo>
                    <a:pt x="4880" y="7352"/>
                    <a:pt x="4923" y="7373"/>
                    <a:pt x="4944" y="7373"/>
                  </a:cubicBezTo>
                  <a:cubicBezTo>
                    <a:pt x="5176" y="7415"/>
                    <a:pt x="5430" y="7457"/>
                    <a:pt x="5662" y="7500"/>
                  </a:cubicBezTo>
                  <a:cubicBezTo>
                    <a:pt x="5831" y="7521"/>
                    <a:pt x="6000" y="7521"/>
                    <a:pt x="6169" y="7542"/>
                  </a:cubicBezTo>
                  <a:lnTo>
                    <a:pt x="6824" y="7542"/>
                  </a:lnTo>
                  <a:cubicBezTo>
                    <a:pt x="6951" y="7542"/>
                    <a:pt x="7056" y="7521"/>
                    <a:pt x="7162" y="7521"/>
                  </a:cubicBezTo>
                  <a:cubicBezTo>
                    <a:pt x="7225" y="7521"/>
                    <a:pt x="7267" y="7521"/>
                    <a:pt x="7310" y="7500"/>
                  </a:cubicBezTo>
                  <a:cubicBezTo>
                    <a:pt x="7436" y="7500"/>
                    <a:pt x="7563" y="7478"/>
                    <a:pt x="7690" y="7457"/>
                  </a:cubicBezTo>
                  <a:cubicBezTo>
                    <a:pt x="7732" y="7457"/>
                    <a:pt x="7753" y="7436"/>
                    <a:pt x="7774" y="7436"/>
                  </a:cubicBezTo>
                  <a:cubicBezTo>
                    <a:pt x="7922" y="7415"/>
                    <a:pt x="8070" y="7373"/>
                    <a:pt x="8218" y="7352"/>
                  </a:cubicBezTo>
                  <a:cubicBezTo>
                    <a:pt x="8239" y="7331"/>
                    <a:pt x="8281" y="7331"/>
                    <a:pt x="8324" y="7309"/>
                  </a:cubicBezTo>
                  <a:cubicBezTo>
                    <a:pt x="8429" y="7288"/>
                    <a:pt x="8535" y="7246"/>
                    <a:pt x="8641" y="7204"/>
                  </a:cubicBezTo>
                  <a:cubicBezTo>
                    <a:pt x="8683" y="7204"/>
                    <a:pt x="8725" y="7183"/>
                    <a:pt x="8767" y="7162"/>
                  </a:cubicBezTo>
                  <a:cubicBezTo>
                    <a:pt x="8852" y="7119"/>
                    <a:pt x="8957" y="7077"/>
                    <a:pt x="9063" y="7035"/>
                  </a:cubicBezTo>
                  <a:cubicBezTo>
                    <a:pt x="9084" y="7035"/>
                    <a:pt x="9126" y="7014"/>
                    <a:pt x="9147" y="7014"/>
                  </a:cubicBezTo>
                  <a:cubicBezTo>
                    <a:pt x="9274" y="6950"/>
                    <a:pt x="9401" y="6887"/>
                    <a:pt x="9507" y="6802"/>
                  </a:cubicBezTo>
                  <a:cubicBezTo>
                    <a:pt x="9528" y="6802"/>
                    <a:pt x="9549" y="6781"/>
                    <a:pt x="9591" y="6760"/>
                  </a:cubicBezTo>
                  <a:cubicBezTo>
                    <a:pt x="9676" y="6718"/>
                    <a:pt x="9760" y="6655"/>
                    <a:pt x="9845" y="6591"/>
                  </a:cubicBezTo>
                  <a:cubicBezTo>
                    <a:pt x="9866" y="6570"/>
                    <a:pt x="9908" y="6549"/>
                    <a:pt x="9929" y="6507"/>
                  </a:cubicBezTo>
                  <a:cubicBezTo>
                    <a:pt x="10014" y="6464"/>
                    <a:pt x="10077" y="6401"/>
                    <a:pt x="10161" y="6338"/>
                  </a:cubicBezTo>
                  <a:cubicBezTo>
                    <a:pt x="10183" y="6317"/>
                    <a:pt x="10204" y="6274"/>
                    <a:pt x="10225" y="6253"/>
                  </a:cubicBezTo>
                  <a:cubicBezTo>
                    <a:pt x="10309" y="6169"/>
                    <a:pt x="10394" y="6084"/>
                    <a:pt x="10478" y="5979"/>
                  </a:cubicBezTo>
                  <a:cubicBezTo>
                    <a:pt x="10499" y="5979"/>
                    <a:pt x="10499" y="5957"/>
                    <a:pt x="10521" y="5936"/>
                  </a:cubicBezTo>
                  <a:cubicBezTo>
                    <a:pt x="10584" y="5852"/>
                    <a:pt x="10647" y="5767"/>
                    <a:pt x="10690" y="5683"/>
                  </a:cubicBezTo>
                  <a:cubicBezTo>
                    <a:pt x="10711" y="5641"/>
                    <a:pt x="10732" y="5620"/>
                    <a:pt x="10753" y="5577"/>
                  </a:cubicBezTo>
                  <a:cubicBezTo>
                    <a:pt x="10795" y="5514"/>
                    <a:pt x="10837" y="5429"/>
                    <a:pt x="10880" y="5345"/>
                  </a:cubicBezTo>
                  <a:cubicBezTo>
                    <a:pt x="10901" y="5303"/>
                    <a:pt x="10922" y="5282"/>
                    <a:pt x="10922" y="5239"/>
                  </a:cubicBezTo>
                  <a:cubicBezTo>
                    <a:pt x="10964" y="5134"/>
                    <a:pt x="11006" y="5007"/>
                    <a:pt x="11049" y="4901"/>
                  </a:cubicBezTo>
                  <a:lnTo>
                    <a:pt x="11577" y="2979"/>
                  </a:lnTo>
                  <a:lnTo>
                    <a:pt x="11577" y="2979"/>
                  </a:lnTo>
                  <a:cubicBezTo>
                    <a:pt x="11534" y="3106"/>
                    <a:pt x="11492" y="3232"/>
                    <a:pt x="11450" y="3338"/>
                  </a:cubicBezTo>
                  <a:cubicBezTo>
                    <a:pt x="11429" y="3380"/>
                    <a:pt x="11408" y="3401"/>
                    <a:pt x="11408" y="3444"/>
                  </a:cubicBezTo>
                  <a:cubicBezTo>
                    <a:pt x="11366" y="3528"/>
                    <a:pt x="11323" y="3592"/>
                    <a:pt x="11281" y="3676"/>
                  </a:cubicBezTo>
                  <a:cubicBezTo>
                    <a:pt x="11260" y="3718"/>
                    <a:pt x="11239" y="3739"/>
                    <a:pt x="11218" y="3782"/>
                  </a:cubicBezTo>
                  <a:cubicBezTo>
                    <a:pt x="11154" y="3866"/>
                    <a:pt x="11091" y="3951"/>
                    <a:pt x="11028" y="4035"/>
                  </a:cubicBezTo>
                  <a:cubicBezTo>
                    <a:pt x="11028" y="4056"/>
                    <a:pt x="11006" y="4056"/>
                    <a:pt x="11006" y="4077"/>
                  </a:cubicBezTo>
                  <a:cubicBezTo>
                    <a:pt x="10922" y="4162"/>
                    <a:pt x="10837" y="4268"/>
                    <a:pt x="10753" y="4352"/>
                  </a:cubicBezTo>
                  <a:cubicBezTo>
                    <a:pt x="10732" y="4373"/>
                    <a:pt x="10690" y="4394"/>
                    <a:pt x="10668" y="4415"/>
                  </a:cubicBezTo>
                  <a:cubicBezTo>
                    <a:pt x="10605" y="4479"/>
                    <a:pt x="10542" y="4542"/>
                    <a:pt x="10457" y="4606"/>
                  </a:cubicBezTo>
                  <a:cubicBezTo>
                    <a:pt x="10415" y="4627"/>
                    <a:pt x="10394" y="4648"/>
                    <a:pt x="10352" y="4690"/>
                  </a:cubicBezTo>
                  <a:cubicBezTo>
                    <a:pt x="10267" y="4753"/>
                    <a:pt x="10183" y="4796"/>
                    <a:pt x="10098" y="4859"/>
                  </a:cubicBezTo>
                  <a:cubicBezTo>
                    <a:pt x="10077" y="4880"/>
                    <a:pt x="10056" y="4880"/>
                    <a:pt x="10035" y="4901"/>
                  </a:cubicBezTo>
                  <a:cubicBezTo>
                    <a:pt x="9908" y="4965"/>
                    <a:pt x="9802" y="5028"/>
                    <a:pt x="9676" y="5091"/>
                  </a:cubicBezTo>
                  <a:cubicBezTo>
                    <a:pt x="9633" y="5113"/>
                    <a:pt x="9612" y="5113"/>
                    <a:pt x="9570" y="5134"/>
                  </a:cubicBezTo>
                  <a:cubicBezTo>
                    <a:pt x="9485" y="5176"/>
                    <a:pt x="9380" y="5218"/>
                    <a:pt x="9274" y="5260"/>
                  </a:cubicBezTo>
                  <a:cubicBezTo>
                    <a:pt x="9232" y="5282"/>
                    <a:pt x="9190" y="5282"/>
                    <a:pt x="9147" y="5303"/>
                  </a:cubicBezTo>
                  <a:cubicBezTo>
                    <a:pt x="9042" y="5345"/>
                    <a:pt x="8957" y="5366"/>
                    <a:pt x="8852" y="5408"/>
                  </a:cubicBezTo>
                  <a:cubicBezTo>
                    <a:pt x="8810" y="5408"/>
                    <a:pt x="8767" y="5429"/>
                    <a:pt x="8725" y="5429"/>
                  </a:cubicBezTo>
                  <a:cubicBezTo>
                    <a:pt x="8598" y="5472"/>
                    <a:pt x="8450" y="5514"/>
                    <a:pt x="8303" y="5535"/>
                  </a:cubicBezTo>
                  <a:lnTo>
                    <a:pt x="8218" y="5535"/>
                  </a:lnTo>
                  <a:cubicBezTo>
                    <a:pt x="8091" y="5556"/>
                    <a:pt x="7965" y="5577"/>
                    <a:pt x="7838" y="5598"/>
                  </a:cubicBezTo>
                  <a:cubicBezTo>
                    <a:pt x="7796" y="5598"/>
                    <a:pt x="7732" y="5598"/>
                    <a:pt x="7690" y="5620"/>
                  </a:cubicBezTo>
                  <a:cubicBezTo>
                    <a:pt x="7584" y="5620"/>
                    <a:pt x="7458" y="5620"/>
                    <a:pt x="7352" y="5641"/>
                  </a:cubicBezTo>
                  <a:lnTo>
                    <a:pt x="6845" y="5641"/>
                  </a:lnTo>
                  <a:cubicBezTo>
                    <a:pt x="6782" y="5641"/>
                    <a:pt x="6739" y="5641"/>
                    <a:pt x="6697" y="5620"/>
                  </a:cubicBezTo>
                  <a:cubicBezTo>
                    <a:pt x="6528" y="5620"/>
                    <a:pt x="6359" y="5598"/>
                    <a:pt x="6190" y="5577"/>
                  </a:cubicBezTo>
                  <a:cubicBezTo>
                    <a:pt x="5937" y="5556"/>
                    <a:pt x="5704" y="5514"/>
                    <a:pt x="5472" y="5472"/>
                  </a:cubicBezTo>
                  <a:cubicBezTo>
                    <a:pt x="5324" y="5429"/>
                    <a:pt x="5176" y="5408"/>
                    <a:pt x="5049" y="5366"/>
                  </a:cubicBezTo>
                  <a:cubicBezTo>
                    <a:pt x="4880" y="5324"/>
                    <a:pt x="4733" y="5260"/>
                    <a:pt x="4564" y="5218"/>
                  </a:cubicBezTo>
                  <a:cubicBezTo>
                    <a:pt x="4331" y="5134"/>
                    <a:pt x="4120" y="5049"/>
                    <a:pt x="3909" y="4965"/>
                  </a:cubicBezTo>
                  <a:cubicBezTo>
                    <a:pt x="3867" y="4944"/>
                    <a:pt x="3845" y="4922"/>
                    <a:pt x="3803" y="4901"/>
                  </a:cubicBezTo>
                  <a:cubicBezTo>
                    <a:pt x="3571" y="4796"/>
                    <a:pt x="3360" y="4690"/>
                    <a:pt x="3169" y="4584"/>
                  </a:cubicBezTo>
                  <a:cubicBezTo>
                    <a:pt x="3127" y="4542"/>
                    <a:pt x="3085" y="4542"/>
                    <a:pt x="3043" y="4500"/>
                  </a:cubicBezTo>
                  <a:cubicBezTo>
                    <a:pt x="2895" y="4415"/>
                    <a:pt x="2726" y="4310"/>
                    <a:pt x="2578" y="4204"/>
                  </a:cubicBezTo>
                  <a:cubicBezTo>
                    <a:pt x="2578" y="4204"/>
                    <a:pt x="2578" y="4183"/>
                    <a:pt x="2557" y="4183"/>
                  </a:cubicBezTo>
                  <a:cubicBezTo>
                    <a:pt x="2409" y="4077"/>
                    <a:pt x="2261" y="3951"/>
                    <a:pt x="2134" y="3824"/>
                  </a:cubicBezTo>
                  <a:cubicBezTo>
                    <a:pt x="2071" y="3782"/>
                    <a:pt x="2029" y="3739"/>
                    <a:pt x="1965" y="3676"/>
                  </a:cubicBezTo>
                  <a:cubicBezTo>
                    <a:pt x="1902" y="3613"/>
                    <a:pt x="1839" y="3549"/>
                    <a:pt x="1754" y="3486"/>
                  </a:cubicBezTo>
                  <a:cubicBezTo>
                    <a:pt x="1712" y="3423"/>
                    <a:pt x="1670" y="3380"/>
                    <a:pt x="1627" y="3317"/>
                  </a:cubicBezTo>
                  <a:cubicBezTo>
                    <a:pt x="1564" y="3254"/>
                    <a:pt x="1501" y="3190"/>
                    <a:pt x="1437" y="3106"/>
                  </a:cubicBezTo>
                  <a:cubicBezTo>
                    <a:pt x="1395" y="3063"/>
                    <a:pt x="1353" y="3000"/>
                    <a:pt x="1311" y="2937"/>
                  </a:cubicBezTo>
                  <a:cubicBezTo>
                    <a:pt x="1268" y="2873"/>
                    <a:pt x="1205" y="2789"/>
                    <a:pt x="1163" y="2726"/>
                  </a:cubicBezTo>
                  <a:cubicBezTo>
                    <a:pt x="1120" y="2662"/>
                    <a:pt x="1078" y="2599"/>
                    <a:pt x="1057" y="2557"/>
                  </a:cubicBezTo>
                  <a:cubicBezTo>
                    <a:pt x="1015" y="2472"/>
                    <a:pt x="973" y="2409"/>
                    <a:pt x="930" y="2324"/>
                  </a:cubicBezTo>
                  <a:cubicBezTo>
                    <a:pt x="909" y="2261"/>
                    <a:pt x="867" y="2219"/>
                    <a:pt x="846" y="2155"/>
                  </a:cubicBezTo>
                  <a:cubicBezTo>
                    <a:pt x="804" y="2071"/>
                    <a:pt x="761" y="1965"/>
                    <a:pt x="740" y="1881"/>
                  </a:cubicBezTo>
                  <a:cubicBezTo>
                    <a:pt x="719" y="1817"/>
                    <a:pt x="698" y="1775"/>
                    <a:pt x="677" y="1712"/>
                  </a:cubicBezTo>
                  <a:cubicBezTo>
                    <a:pt x="656" y="1606"/>
                    <a:pt x="613" y="1500"/>
                    <a:pt x="592" y="1395"/>
                  </a:cubicBezTo>
                  <a:cubicBezTo>
                    <a:pt x="592" y="1352"/>
                    <a:pt x="571" y="1310"/>
                    <a:pt x="571" y="1247"/>
                  </a:cubicBezTo>
                  <a:cubicBezTo>
                    <a:pt x="571" y="1205"/>
                    <a:pt x="550" y="1183"/>
                    <a:pt x="550" y="1141"/>
                  </a:cubicBezTo>
                  <a:cubicBezTo>
                    <a:pt x="550" y="1057"/>
                    <a:pt x="529" y="972"/>
                    <a:pt x="529" y="867"/>
                  </a:cubicBezTo>
                  <a:cubicBezTo>
                    <a:pt x="529" y="824"/>
                    <a:pt x="529" y="782"/>
                    <a:pt x="529" y="740"/>
                  </a:cubicBezTo>
                  <a:cubicBezTo>
                    <a:pt x="529" y="655"/>
                    <a:pt x="529" y="550"/>
                    <a:pt x="550" y="465"/>
                  </a:cubicBezTo>
                  <a:cubicBezTo>
                    <a:pt x="550" y="423"/>
                    <a:pt x="550" y="402"/>
                    <a:pt x="550" y="381"/>
                  </a:cubicBezTo>
                  <a:cubicBezTo>
                    <a:pt x="563" y="302"/>
                    <a:pt x="576" y="224"/>
                    <a:pt x="594" y="146"/>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1"/>
            <p:cNvSpPr/>
            <p:nvPr/>
          </p:nvSpPr>
          <p:spPr>
            <a:xfrm>
              <a:off x="4547475" y="3308425"/>
              <a:ext cx="302625" cy="207700"/>
            </a:xfrm>
            <a:custGeom>
              <a:avLst/>
              <a:gdLst/>
              <a:ahLst/>
              <a:cxnLst/>
              <a:rect l="l" t="t" r="r" b="b"/>
              <a:pathLst>
                <a:path w="12105" h="8308" extrusionOk="0">
                  <a:moveTo>
                    <a:pt x="5091" y="0"/>
                  </a:moveTo>
                  <a:cubicBezTo>
                    <a:pt x="2881" y="0"/>
                    <a:pt x="1032" y="1018"/>
                    <a:pt x="592" y="2665"/>
                  </a:cubicBezTo>
                  <a:cubicBezTo>
                    <a:pt x="0" y="4798"/>
                    <a:pt x="1986" y="7206"/>
                    <a:pt x="5006" y="8030"/>
                  </a:cubicBezTo>
                  <a:cubicBezTo>
                    <a:pt x="5696" y="8218"/>
                    <a:pt x="6380" y="8307"/>
                    <a:pt x="7032" y="8307"/>
                  </a:cubicBezTo>
                  <a:cubicBezTo>
                    <a:pt x="9237" y="8307"/>
                    <a:pt x="11077" y="7290"/>
                    <a:pt x="11534" y="5643"/>
                  </a:cubicBezTo>
                  <a:cubicBezTo>
                    <a:pt x="12104" y="3509"/>
                    <a:pt x="10140" y="1101"/>
                    <a:pt x="7119" y="278"/>
                  </a:cubicBezTo>
                  <a:cubicBezTo>
                    <a:pt x="6429" y="89"/>
                    <a:pt x="5744" y="0"/>
                    <a:pt x="5091"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1"/>
            <p:cNvSpPr/>
            <p:nvPr/>
          </p:nvSpPr>
          <p:spPr>
            <a:xfrm>
              <a:off x="4586550" y="3343375"/>
              <a:ext cx="225000" cy="137775"/>
            </a:xfrm>
            <a:custGeom>
              <a:avLst/>
              <a:gdLst/>
              <a:ahLst/>
              <a:cxnLst/>
              <a:rect l="l" t="t" r="r" b="b"/>
              <a:pathLst>
                <a:path w="9000" h="5511" extrusionOk="0">
                  <a:moveTo>
                    <a:pt x="3506" y="1"/>
                  </a:moveTo>
                  <a:cubicBezTo>
                    <a:pt x="1944" y="1"/>
                    <a:pt x="626" y="620"/>
                    <a:pt x="359" y="1626"/>
                  </a:cubicBezTo>
                  <a:cubicBezTo>
                    <a:pt x="0" y="2978"/>
                    <a:pt x="1606" y="4689"/>
                    <a:pt x="3803" y="5280"/>
                  </a:cubicBezTo>
                  <a:cubicBezTo>
                    <a:pt x="4366" y="5437"/>
                    <a:pt x="4934" y="5511"/>
                    <a:pt x="5472" y="5511"/>
                  </a:cubicBezTo>
                  <a:cubicBezTo>
                    <a:pt x="7034" y="5511"/>
                    <a:pt x="8352" y="4891"/>
                    <a:pt x="8619" y="3886"/>
                  </a:cubicBezTo>
                  <a:cubicBezTo>
                    <a:pt x="8999" y="2534"/>
                    <a:pt x="7394" y="823"/>
                    <a:pt x="5176" y="231"/>
                  </a:cubicBezTo>
                  <a:cubicBezTo>
                    <a:pt x="4612" y="74"/>
                    <a:pt x="4045" y="1"/>
                    <a:pt x="3506"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1"/>
            <p:cNvSpPr/>
            <p:nvPr/>
          </p:nvSpPr>
          <p:spPr>
            <a:xfrm>
              <a:off x="4585500" y="3359725"/>
              <a:ext cx="222350" cy="122200"/>
            </a:xfrm>
            <a:custGeom>
              <a:avLst/>
              <a:gdLst/>
              <a:ahLst/>
              <a:cxnLst/>
              <a:rect l="l" t="t" r="r" b="b"/>
              <a:pathLst>
                <a:path w="8894" h="4888" extrusionOk="0">
                  <a:moveTo>
                    <a:pt x="3161" y="1"/>
                  </a:moveTo>
                  <a:cubicBezTo>
                    <a:pt x="1714" y="1"/>
                    <a:pt x="542" y="485"/>
                    <a:pt x="317" y="1310"/>
                  </a:cubicBezTo>
                  <a:cubicBezTo>
                    <a:pt x="0" y="2493"/>
                    <a:pt x="1648" y="4035"/>
                    <a:pt x="3845" y="4626"/>
                  </a:cubicBezTo>
                  <a:cubicBezTo>
                    <a:pt x="4484" y="4804"/>
                    <a:pt x="5126" y="4888"/>
                    <a:pt x="5722" y="4888"/>
                  </a:cubicBezTo>
                  <a:cubicBezTo>
                    <a:pt x="7172" y="4888"/>
                    <a:pt x="8352" y="4393"/>
                    <a:pt x="8576" y="3570"/>
                  </a:cubicBezTo>
                  <a:cubicBezTo>
                    <a:pt x="8893" y="2408"/>
                    <a:pt x="7246" y="866"/>
                    <a:pt x="5027" y="253"/>
                  </a:cubicBezTo>
                  <a:cubicBezTo>
                    <a:pt x="4390" y="82"/>
                    <a:pt x="3752" y="1"/>
                    <a:pt x="3161"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1"/>
            <p:cNvSpPr/>
            <p:nvPr/>
          </p:nvSpPr>
          <p:spPr>
            <a:xfrm>
              <a:off x="4320900" y="3199700"/>
              <a:ext cx="275700" cy="233975"/>
            </a:xfrm>
            <a:custGeom>
              <a:avLst/>
              <a:gdLst/>
              <a:ahLst/>
              <a:cxnLst/>
              <a:rect l="l" t="t" r="r" b="b"/>
              <a:pathLst>
                <a:path w="11028" h="9359" extrusionOk="0">
                  <a:moveTo>
                    <a:pt x="11028" y="6253"/>
                  </a:moveTo>
                  <a:lnTo>
                    <a:pt x="10990" y="6310"/>
                  </a:lnTo>
                  <a:lnTo>
                    <a:pt x="10990" y="6310"/>
                  </a:lnTo>
                  <a:cubicBezTo>
                    <a:pt x="11003" y="6292"/>
                    <a:pt x="11016" y="6273"/>
                    <a:pt x="11028" y="6253"/>
                  </a:cubicBezTo>
                  <a:close/>
                  <a:moveTo>
                    <a:pt x="1564" y="0"/>
                  </a:moveTo>
                  <a:lnTo>
                    <a:pt x="487" y="1648"/>
                  </a:lnTo>
                  <a:cubicBezTo>
                    <a:pt x="466" y="1669"/>
                    <a:pt x="445" y="1690"/>
                    <a:pt x="445" y="1711"/>
                  </a:cubicBezTo>
                  <a:cubicBezTo>
                    <a:pt x="381" y="1796"/>
                    <a:pt x="339" y="1902"/>
                    <a:pt x="297" y="1986"/>
                  </a:cubicBezTo>
                  <a:cubicBezTo>
                    <a:pt x="276" y="2007"/>
                    <a:pt x="276" y="2028"/>
                    <a:pt x="254" y="2049"/>
                  </a:cubicBezTo>
                  <a:cubicBezTo>
                    <a:pt x="233" y="2113"/>
                    <a:pt x="212" y="2176"/>
                    <a:pt x="191" y="2218"/>
                  </a:cubicBezTo>
                  <a:cubicBezTo>
                    <a:pt x="170" y="2261"/>
                    <a:pt x="170" y="2303"/>
                    <a:pt x="149" y="2324"/>
                  </a:cubicBezTo>
                  <a:cubicBezTo>
                    <a:pt x="149" y="2366"/>
                    <a:pt x="128" y="2408"/>
                    <a:pt x="107" y="2451"/>
                  </a:cubicBezTo>
                  <a:cubicBezTo>
                    <a:pt x="85" y="2535"/>
                    <a:pt x="64" y="2620"/>
                    <a:pt x="64" y="2704"/>
                  </a:cubicBezTo>
                  <a:cubicBezTo>
                    <a:pt x="43" y="2746"/>
                    <a:pt x="43" y="2789"/>
                    <a:pt x="43" y="2810"/>
                  </a:cubicBezTo>
                  <a:cubicBezTo>
                    <a:pt x="22" y="2831"/>
                    <a:pt x="22" y="2852"/>
                    <a:pt x="22" y="2873"/>
                  </a:cubicBezTo>
                  <a:cubicBezTo>
                    <a:pt x="22" y="2894"/>
                    <a:pt x="22" y="2937"/>
                    <a:pt x="22" y="2979"/>
                  </a:cubicBezTo>
                  <a:cubicBezTo>
                    <a:pt x="1" y="3084"/>
                    <a:pt x="1" y="3190"/>
                    <a:pt x="1" y="3296"/>
                  </a:cubicBezTo>
                  <a:cubicBezTo>
                    <a:pt x="1" y="3338"/>
                    <a:pt x="1" y="3401"/>
                    <a:pt x="1" y="3465"/>
                  </a:cubicBezTo>
                  <a:cubicBezTo>
                    <a:pt x="1" y="3570"/>
                    <a:pt x="1" y="3655"/>
                    <a:pt x="22" y="3760"/>
                  </a:cubicBezTo>
                  <a:cubicBezTo>
                    <a:pt x="22" y="3803"/>
                    <a:pt x="22" y="3824"/>
                    <a:pt x="22" y="3866"/>
                  </a:cubicBezTo>
                  <a:cubicBezTo>
                    <a:pt x="22" y="3887"/>
                    <a:pt x="43" y="3929"/>
                    <a:pt x="43" y="3951"/>
                  </a:cubicBezTo>
                  <a:cubicBezTo>
                    <a:pt x="43" y="4035"/>
                    <a:pt x="64" y="4120"/>
                    <a:pt x="85" y="4204"/>
                  </a:cubicBezTo>
                  <a:cubicBezTo>
                    <a:pt x="107" y="4267"/>
                    <a:pt x="128" y="4331"/>
                    <a:pt x="128" y="4415"/>
                  </a:cubicBezTo>
                  <a:cubicBezTo>
                    <a:pt x="149" y="4500"/>
                    <a:pt x="191" y="4584"/>
                    <a:pt x="212" y="4648"/>
                  </a:cubicBezTo>
                  <a:cubicBezTo>
                    <a:pt x="233" y="4732"/>
                    <a:pt x="254" y="4796"/>
                    <a:pt x="276" y="4859"/>
                  </a:cubicBezTo>
                  <a:cubicBezTo>
                    <a:pt x="318" y="4943"/>
                    <a:pt x="339" y="5028"/>
                    <a:pt x="381" y="5112"/>
                  </a:cubicBezTo>
                  <a:cubicBezTo>
                    <a:pt x="423" y="5176"/>
                    <a:pt x="445" y="5239"/>
                    <a:pt x="466" y="5324"/>
                  </a:cubicBezTo>
                  <a:cubicBezTo>
                    <a:pt x="508" y="5408"/>
                    <a:pt x="550" y="5493"/>
                    <a:pt x="614" y="5577"/>
                  </a:cubicBezTo>
                  <a:cubicBezTo>
                    <a:pt x="635" y="5619"/>
                    <a:pt x="656" y="5683"/>
                    <a:pt x="677" y="5725"/>
                  </a:cubicBezTo>
                  <a:cubicBezTo>
                    <a:pt x="698" y="5725"/>
                    <a:pt x="698" y="5746"/>
                    <a:pt x="719" y="5767"/>
                  </a:cubicBezTo>
                  <a:cubicBezTo>
                    <a:pt x="804" y="5915"/>
                    <a:pt x="909" y="6084"/>
                    <a:pt x="1015" y="6232"/>
                  </a:cubicBezTo>
                  <a:cubicBezTo>
                    <a:pt x="1015" y="6232"/>
                    <a:pt x="1036" y="6253"/>
                    <a:pt x="1036" y="6253"/>
                  </a:cubicBezTo>
                  <a:cubicBezTo>
                    <a:pt x="1142" y="6401"/>
                    <a:pt x="1247" y="6549"/>
                    <a:pt x="1374" y="6697"/>
                  </a:cubicBezTo>
                  <a:cubicBezTo>
                    <a:pt x="1395" y="6697"/>
                    <a:pt x="1395" y="6718"/>
                    <a:pt x="1416" y="6739"/>
                  </a:cubicBezTo>
                  <a:cubicBezTo>
                    <a:pt x="1416" y="6760"/>
                    <a:pt x="1437" y="6760"/>
                    <a:pt x="1458" y="6781"/>
                  </a:cubicBezTo>
                  <a:cubicBezTo>
                    <a:pt x="1627" y="6971"/>
                    <a:pt x="1796" y="7140"/>
                    <a:pt x="1965" y="7309"/>
                  </a:cubicBezTo>
                  <a:cubicBezTo>
                    <a:pt x="1987" y="7330"/>
                    <a:pt x="2008" y="7352"/>
                    <a:pt x="2029" y="7352"/>
                  </a:cubicBezTo>
                  <a:cubicBezTo>
                    <a:pt x="2029" y="7373"/>
                    <a:pt x="2050" y="7373"/>
                    <a:pt x="2050" y="7394"/>
                  </a:cubicBezTo>
                  <a:cubicBezTo>
                    <a:pt x="2219" y="7542"/>
                    <a:pt x="2409" y="7689"/>
                    <a:pt x="2599" y="7837"/>
                  </a:cubicBezTo>
                  <a:cubicBezTo>
                    <a:pt x="2620" y="7837"/>
                    <a:pt x="2620" y="7858"/>
                    <a:pt x="2641" y="7858"/>
                  </a:cubicBezTo>
                  <a:cubicBezTo>
                    <a:pt x="2747" y="7964"/>
                    <a:pt x="2874" y="8049"/>
                    <a:pt x="3001" y="8112"/>
                  </a:cubicBezTo>
                  <a:cubicBezTo>
                    <a:pt x="3106" y="8196"/>
                    <a:pt x="3191" y="8239"/>
                    <a:pt x="3296" y="8302"/>
                  </a:cubicBezTo>
                  <a:cubicBezTo>
                    <a:pt x="3317" y="8323"/>
                    <a:pt x="3338" y="8323"/>
                    <a:pt x="3381" y="8344"/>
                  </a:cubicBezTo>
                  <a:cubicBezTo>
                    <a:pt x="3592" y="8471"/>
                    <a:pt x="3803" y="8598"/>
                    <a:pt x="4014" y="8682"/>
                  </a:cubicBezTo>
                  <a:cubicBezTo>
                    <a:pt x="4014" y="8682"/>
                    <a:pt x="4014" y="8703"/>
                    <a:pt x="4014" y="8703"/>
                  </a:cubicBezTo>
                  <a:cubicBezTo>
                    <a:pt x="4183" y="8767"/>
                    <a:pt x="4331" y="8830"/>
                    <a:pt x="4479" y="8894"/>
                  </a:cubicBezTo>
                  <a:cubicBezTo>
                    <a:pt x="4543" y="8915"/>
                    <a:pt x="4585" y="8915"/>
                    <a:pt x="4627" y="8936"/>
                  </a:cubicBezTo>
                  <a:cubicBezTo>
                    <a:pt x="4712" y="8978"/>
                    <a:pt x="4817" y="9020"/>
                    <a:pt x="4902" y="9041"/>
                  </a:cubicBezTo>
                  <a:cubicBezTo>
                    <a:pt x="4923" y="9041"/>
                    <a:pt x="4944" y="9063"/>
                    <a:pt x="4965" y="9063"/>
                  </a:cubicBezTo>
                  <a:cubicBezTo>
                    <a:pt x="5007" y="9084"/>
                    <a:pt x="5071" y="9084"/>
                    <a:pt x="5113" y="9105"/>
                  </a:cubicBezTo>
                  <a:cubicBezTo>
                    <a:pt x="5219" y="9126"/>
                    <a:pt x="5324" y="9168"/>
                    <a:pt x="5451" y="9189"/>
                  </a:cubicBezTo>
                  <a:cubicBezTo>
                    <a:pt x="5493" y="9189"/>
                    <a:pt x="5535" y="9210"/>
                    <a:pt x="5578" y="9210"/>
                  </a:cubicBezTo>
                  <a:cubicBezTo>
                    <a:pt x="5704" y="9253"/>
                    <a:pt x="5831" y="9274"/>
                    <a:pt x="5958" y="9295"/>
                  </a:cubicBezTo>
                  <a:lnTo>
                    <a:pt x="6042" y="9295"/>
                  </a:lnTo>
                  <a:cubicBezTo>
                    <a:pt x="6190" y="9316"/>
                    <a:pt x="6338" y="9337"/>
                    <a:pt x="6486" y="9337"/>
                  </a:cubicBezTo>
                  <a:lnTo>
                    <a:pt x="6592" y="9337"/>
                  </a:lnTo>
                  <a:cubicBezTo>
                    <a:pt x="6718" y="9358"/>
                    <a:pt x="6824" y="9358"/>
                    <a:pt x="6930" y="9358"/>
                  </a:cubicBezTo>
                  <a:cubicBezTo>
                    <a:pt x="6972" y="9358"/>
                    <a:pt x="7014" y="9358"/>
                    <a:pt x="7056" y="9337"/>
                  </a:cubicBezTo>
                  <a:cubicBezTo>
                    <a:pt x="7162" y="9337"/>
                    <a:pt x="7268" y="9337"/>
                    <a:pt x="7373" y="9316"/>
                  </a:cubicBezTo>
                  <a:lnTo>
                    <a:pt x="7479" y="9316"/>
                  </a:lnTo>
                  <a:cubicBezTo>
                    <a:pt x="7627" y="9295"/>
                    <a:pt x="7753" y="9274"/>
                    <a:pt x="7880" y="9232"/>
                  </a:cubicBezTo>
                  <a:cubicBezTo>
                    <a:pt x="7901" y="9232"/>
                    <a:pt x="7944" y="9232"/>
                    <a:pt x="7965" y="9210"/>
                  </a:cubicBezTo>
                  <a:cubicBezTo>
                    <a:pt x="8070" y="9189"/>
                    <a:pt x="8176" y="9168"/>
                    <a:pt x="8260" y="9126"/>
                  </a:cubicBezTo>
                  <a:cubicBezTo>
                    <a:pt x="8303" y="9126"/>
                    <a:pt x="8345" y="9105"/>
                    <a:pt x="8387" y="9084"/>
                  </a:cubicBezTo>
                  <a:cubicBezTo>
                    <a:pt x="8472" y="9063"/>
                    <a:pt x="8556" y="9020"/>
                    <a:pt x="8641" y="8978"/>
                  </a:cubicBezTo>
                  <a:cubicBezTo>
                    <a:pt x="8683" y="8978"/>
                    <a:pt x="8704" y="8957"/>
                    <a:pt x="8746" y="8936"/>
                  </a:cubicBezTo>
                  <a:cubicBezTo>
                    <a:pt x="8852" y="8894"/>
                    <a:pt x="8957" y="8830"/>
                    <a:pt x="9063" y="8767"/>
                  </a:cubicBezTo>
                  <a:cubicBezTo>
                    <a:pt x="9084" y="8746"/>
                    <a:pt x="9105" y="8746"/>
                    <a:pt x="9105" y="8725"/>
                  </a:cubicBezTo>
                  <a:cubicBezTo>
                    <a:pt x="9211" y="8661"/>
                    <a:pt x="9295" y="8598"/>
                    <a:pt x="9359" y="8534"/>
                  </a:cubicBezTo>
                  <a:cubicBezTo>
                    <a:pt x="9401" y="8513"/>
                    <a:pt x="9422" y="8492"/>
                    <a:pt x="9443" y="8471"/>
                  </a:cubicBezTo>
                  <a:cubicBezTo>
                    <a:pt x="9528" y="8408"/>
                    <a:pt x="9591" y="8344"/>
                    <a:pt x="9633" y="8281"/>
                  </a:cubicBezTo>
                  <a:cubicBezTo>
                    <a:pt x="9676" y="8260"/>
                    <a:pt x="9697" y="8218"/>
                    <a:pt x="9718" y="8196"/>
                  </a:cubicBezTo>
                  <a:cubicBezTo>
                    <a:pt x="9802" y="8112"/>
                    <a:pt x="9887" y="8006"/>
                    <a:pt x="9950" y="7901"/>
                  </a:cubicBezTo>
                  <a:lnTo>
                    <a:pt x="10990" y="6310"/>
                  </a:lnTo>
                  <a:lnTo>
                    <a:pt x="10990" y="6310"/>
                  </a:lnTo>
                  <a:cubicBezTo>
                    <a:pt x="10934" y="6391"/>
                    <a:pt x="10868" y="6463"/>
                    <a:pt x="10816" y="6549"/>
                  </a:cubicBezTo>
                  <a:cubicBezTo>
                    <a:pt x="10795" y="6570"/>
                    <a:pt x="10753" y="6591"/>
                    <a:pt x="10732" y="6633"/>
                  </a:cubicBezTo>
                  <a:cubicBezTo>
                    <a:pt x="10668" y="6697"/>
                    <a:pt x="10605" y="6760"/>
                    <a:pt x="10542" y="6823"/>
                  </a:cubicBezTo>
                  <a:cubicBezTo>
                    <a:pt x="10521" y="6845"/>
                    <a:pt x="10478" y="6866"/>
                    <a:pt x="10457" y="6887"/>
                  </a:cubicBezTo>
                  <a:cubicBezTo>
                    <a:pt x="10373" y="6950"/>
                    <a:pt x="10288" y="7014"/>
                    <a:pt x="10204" y="7077"/>
                  </a:cubicBezTo>
                  <a:cubicBezTo>
                    <a:pt x="10183" y="7098"/>
                    <a:pt x="10183" y="7098"/>
                    <a:pt x="10162" y="7119"/>
                  </a:cubicBezTo>
                  <a:cubicBezTo>
                    <a:pt x="10056" y="7183"/>
                    <a:pt x="9950" y="7246"/>
                    <a:pt x="9824" y="7288"/>
                  </a:cubicBezTo>
                  <a:cubicBezTo>
                    <a:pt x="9802" y="7309"/>
                    <a:pt x="9760" y="7330"/>
                    <a:pt x="9739" y="7330"/>
                  </a:cubicBezTo>
                  <a:cubicBezTo>
                    <a:pt x="9655" y="7373"/>
                    <a:pt x="9570" y="7415"/>
                    <a:pt x="9464" y="7436"/>
                  </a:cubicBezTo>
                  <a:cubicBezTo>
                    <a:pt x="9443" y="7457"/>
                    <a:pt x="9401" y="7478"/>
                    <a:pt x="9359" y="7478"/>
                  </a:cubicBezTo>
                  <a:cubicBezTo>
                    <a:pt x="9253" y="7520"/>
                    <a:pt x="9169" y="7542"/>
                    <a:pt x="9063" y="7563"/>
                  </a:cubicBezTo>
                  <a:cubicBezTo>
                    <a:pt x="9021" y="7584"/>
                    <a:pt x="9000" y="7584"/>
                    <a:pt x="8979" y="7584"/>
                  </a:cubicBezTo>
                  <a:cubicBezTo>
                    <a:pt x="8831" y="7626"/>
                    <a:pt x="8704" y="7647"/>
                    <a:pt x="8577" y="7668"/>
                  </a:cubicBezTo>
                  <a:lnTo>
                    <a:pt x="8472" y="7668"/>
                  </a:lnTo>
                  <a:cubicBezTo>
                    <a:pt x="8366" y="7689"/>
                    <a:pt x="8260" y="7689"/>
                    <a:pt x="8155" y="7689"/>
                  </a:cubicBezTo>
                  <a:cubicBezTo>
                    <a:pt x="8113" y="7689"/>
                    <a:pt x="8070" y="7689"/>
                    <a:pt x="8007" y="7711"/>
                  </a:cubicBezTo>
                  <a:cubicBezTo>
                    <a:pt x="7901" y="7711"/>
                    <a:pt x="7796" y="7711"/>
                    <a:pt x="7690" y="7689"/>
                  </a:cubicBezTo>
                  <a:lnTo>
                    <a:pt x="7563" y="7689"/>
                  </a:lnTo>
                  <a:cubicBezTo>
                    <a:pt x="7437" y="7689"/>
                    <a:pt x="7289" y="7668"/>
                    <a:pt x="7141" y="7647"/>
                  </a:cubicBezTo>
                  <a:cubicBezTo>
                    <a:pt x="7099" y="7647"/>
                    <a:pt x="7077" y="7647"/>
                    <a:pt x="7056" y="7626"/>
                  </a:cubicBezTo>
                  <a:cubicBezTo>
                    <a:pt x="6930" y="7626"/>
                    <a:pt x="6803" y="7605"/>
                    <a:pt x="6676" y="7563"/>
                  </a:cubicBezTo>
                  <a:cubicBezTo>
                    <a:pt x="6634" y="7563"/>
                    <a:pt x="6570" y="7542"/>
                    <a:pt x="6528" y="7542"/>
                  </a:cubicBezTo>
                  <a:cubicBezTo>
                    <a:pt x="6423" y="7499"/>
                    <a:pt x="6317" y="7478"/>
                    <a:pt x="6190" y="7457"/>
                  </a:cubicBezTo>
                  <a:cubicBezTo>
                    <a:pt x="6148" y="7436"/>
                    <a:pt x="6106" y="7415"/>
                    <a:pt x="6063" y="7415"/>
                  </a:cubicBezTo>
                  <a:cubicBezTo>
                    <a:pt x="5937" y="7373"/>
                    <a:pt x="5831" y="7330"/>
                    <a:pt x="5704" y="7288"/>
                  </a:cubicBezTo>
                  <a:cubicBezTo>
                    <a:pt x="5662" y="7267"/>
                    <a:pt x="5620" y="7267"/>
                    <a:pt x="5578" y="7246"/>
                  </a:cubicBezTo>
                  <a:cubicBezTo>
                    <a:pt x="5409" y="7183"/>
                    <a:pt x="5261" y="7119"/>
                    <a:pt x="5113" y="7035"/>
                  </a:cubicBezTo>
                  <a:cubicBezTo>
                    <a:pt x="4881" y="6929"/>
                    <a:pt x="4669" y="6823"/>
                    <a:pt x="4458" y="6697"/>
                  </a:cubicBezTo>
                  <a:cubicBezTo>
                    <a:pt x="4331" y="6633"/>
                    <a:pt x="4205" y="6549"/>
                    <a:pt x="4099" y="6464"/>
                  </a:cubicBezTo>
                  <a:cubicBezTo>
                    <a:pt x="3951" y="6380"/>
                    <a:pt x="3824" y="6274"/>
                    <a:pt x="3676" y="6190"/>
                  </a:cubicBezTo>
                  <a:cubicBezTo>
                    <a:pt x="3486" y="6042"/>
                    <a:pt x="3317" y="5894"/>
                    <a:pt x="3148" y="5725"/>
                  </a:cubicBezTo>
                  <a:cubicBezTo>
                    <a:pt x="3106" y="5704"/>
                    <a:pt x="3085" y="5683"/>
                    <a:pt x="3064" y="5662"/>
                  </a:cubicBezTo>
                  <a:cubicBezTo>
                    <a:pt x="2874" y="5493"/>
                    <a:pt x="2705" y="5324"/>
                    <a:pt x="2557" y="5133"/>
                  </a:cubicBezTo>
                  <a:cubicBezTo>
                    <a:pt x="2536" y="5112"/>
                    <a:pt x="2494" y="5070"/>
                    <a:pt x="2472" y="5049"/>
                  </a:cubicBezTo>
                  <a:cubicBezTo>
                    <a:pt x="2346" y="4901"/>
                    <a:pt x="2219" y="4753"/>
                    <a:pt x="2113" y="4605"/>
                  </a:cubicBezTo>
                  <a:cubicBezTo>
                    <a:pt x="2113" y="4605"/>
                    <a:pt x="2113" y="4584"/>
                    <a:pt x="2113" y="4584"/>
                  </a:cubicBezTo>
                  <a:cubicBezTo>
                    <a:pt x="1987" y="4436"/>
                    <a:pt x="1902" y="4267"/>
                    <a:pt x="1796" y="4120"/>
                  </a:cubicBezTo>
                  <a:cubicBezTo>
                    <a:pt x="1754" y="4056"/>
                    <a:pt x="1733" y="3993"/>
                    <a:pt x="1691" y="3929"/>
                  </a:cubicBezTo>
                  <a:cubicBezTo>
                    <a:pt x="1649" y="3845"/>
                    <a:pt x="1606" y="3760"/>
                    <a:pt x="1564" y="3655"/>
                  </a:cubicBezTo>
                  <a:cubicBezTo>
                    <a:pt x="1522" y="3591"/>
                    <a:pt x="1501" y="3528"/>
                    <a:pt x="1480" y="3465"/>
                  </a:cubicBezTo>
                  <a:cubicBezTo>
                    <a:pt x="1437" y="3380"/>
                    <a:pt x="1395" y="3296"/>
                    <a:pt x="1374" y="3211"/>
                  </a:cubicBezTo>
                  <a:cubicBezTo>
                    <a:pt x="1353" y="3148"/>
                    <a:pt x="1332" y="3084"/>
                    <a:pt x="1311" y="3000"/>
                  </a:cubicBezTo>
                  <a:cubicBezTo>
                    <a:pt x="1268" y="2915"/>
                    <a:pt x="1247" y="2831"/>
                    <a:pt x="1226" y="2746"/>
                  </a:cubicBezTo>
                  <a:cubicBezTo>
                    <a:pt x="1205" y="2683"/>
                    <a:pt x="1184" y="2620"/>
                    <a:pt x="1184" y="2556"/>
                  </a:cubicBezTo>
                  <a:cubicBezTo>
                    <a:pt x="1163" y="2472"/>
                    <a:pt x="1142" y="2387"/>
                    <a:pt x="1120" y="2303"/>
                  </a:cubicBezTo>
                  <a:cubicBezTo>
                    <a:pt x="1120" y="2239"/>
                    <a:pt x="1120" y="2176"/>
                    <a:pt x="1099" y="2113"/>
                  </a:cubicBezTo>
                  <a:cubicBezTo>
                    <a:pt x="1099" y="2007"/>
                    <a:pt x="1099" y="1923"/>
                    <a:pt x="1078" y="1817"/>
                  </a:cubicBezTo>
                  <a:cubicBezTo>
                    <a:pt x="1078" y="1754"/>
                    <a:pt x="1078" y="1690"/>
                    <a:pt x="1078" y="1648"/>
                  </a:cubicBezTo>
                  <a:cubicBezTo>
                    <a:pt x="1078" y="1542"/>
                    <a:pt x="1099" y="1437"/>
                    <a:pt x="1099" y="1331"/>
                  </a:cubicBezTo>
                  <a:cubicBezTo>
                    <a:pt x="1120" y="1268"/>
                    <a:pt x="1120" y="1226"/>
                    <a:pt x="1120" y="1162"/>
                  </a:cubicBezTo>
                  <a:cubicBezTo>
                    <a:pt x="1120" y="1141"/>
                    <a:pt x="1142" y="1099"/>
                    <a:pt x="1142" y="1057"/>
                  </a:cubicBezTo>
                  <a:cubicBezTo>
                    <a:pt x="1163" y="972"/>
                    <a:pt x="1184" y="888"/>
                    <a:pt x="1205" y="803"/>
                  </a:cubicBezTo>
                  <a:cubicBezTo>
                    <a:pt x="1226" y="761"/>
                    <a:pt x="1226" y="719"/>
                    <a:pt x="1247" y="676"/>
                  </a:cubicBezTo>
                  <a:cubicBezTo>
                    <a:pt x="1268" y="592"/>
                    <a:pt x="1311" y="486"/>
                    <a:pt x="1353" y="402"/>
                  </a:cubicBezTo>
                  <a:cubicBezTo>
                    <a:pt x="1353" y="381"/>
                    <a:pt x="1374" y="359"/>
                    <a:pt x="1374" y="338"/>
                  </a:cubicBezTo>
                  <a:cubicBezTo>
                    <a:pt x="1437" y="233"/>
                    <a:pt x="1501" y="106"/>
                    <a:pt x="1564" y="0"/>
                  </a:cubicBez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1"/>
            <p:cNvSpPr/>
            <p:nvPr/>
          </p:nvSpPr>
          <p:spPr>
            <a:xfrm>
              <a:off x="4329900" y="3163450"/>
              <a:ext cx="297325" cy="228775"/>
            </a:xfrm>
            <a:custGeom>
              <a:avLst/>
              <a:gdLst/>
              <a:ahLst/>
              <a:cxnLst/>
              <a:rect l="l" t="t" r="r" b="b"/>
              <a:pathLst>
                <a:path w="11893" h="9151" extrusionOk="0">
                  <a:moveTo>
                    <a:pt x="4337" y="0"/>
                  </a:moveTo>
                  <a:cubicBezTo>
                    <a:pt x="3003" y="0"/>
                    <a:pt x="1846" y="488"/>
                    <a:pt x="1204" y="1450"/>
                  </a:cubicBezTo>
                  <a:cubicBezTo>
                    <a:pt x="0" y="3309"/>
                    <a:pt x="1120" y="6203"/>
                    <a:pt x="3739" y="7914"/>
                  </a:cubicBezTo>
                  <a:cubicBezTo>
                    <a:pt x="4980" y="8742"/>
                    <a:pt x="6343" y="9150"/>
                    <a:pt x="7558" y="9150"/>
                  </a:cubicBezTo>
                  <a:cubicBezTo>
                    <a:pt x="8886" y="9150"/>
                    <a:pt x="10039" y="8663"/>
                    <a:pt x="10668" y="7703"/>
                  </a:cubicBezTo>
                  <a:cubicBezTo>
                    <a:pt x="11893" y="5844"/>
                    <a:pt x="10773" y="2950"/>
                    <a:pt x="8154" y="1218"/>
                  </a:cubicBezTo>
                  <a:cubicBezTo>
                    <a:pt x="6907" y="403"/>
                    <a:pt x="5549" y="0"/>
                    <a:pt x="4337"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1"/>
            <p:cNvSpPr/>
            <p:nvPr/>
          </p:nvSpPr>
          <p:spPr>
            <a:xfrm>
              <a:off x="4370025" y="3198175"/>
              <a:ext cx="217075" cy="159375"/>
            </a:xfrm>
            <a:custGeom>
              <a:avLst/>
              <a:gdLst/>
              <a:ahLst/>
              <a:cxnLst/>
              <a:rect l="l" t="t" r="r" b="b"/>
              <a:pathLst>
                <a:path w="8683" h="6375" extrusionOk="0">
                  <a:moveTo>
                    <a:pt x="2711" y="1"/>
                  </a:moveTo>
                  <a:cubicBezTo>
                    <a:pt x="1852" y="1"/>
                    <a:pt x="1131" y="271"/>
                    <a:pt x="761" y="822"/>
                  </a:cubicBezTo>
                  <a:cubicBezTo>
                    <a:pt x="0" y="1984"/>
                    <a:pt x="993" y="4117"/>
                    <a:pt x="2894" y="5385"/>
                  </a:cubicBezTo>
                  <a:cubicBezTo>
                    <a:pt x="3895" y="6041"/>
                    <a:pt x="5018" y="6375"/>
                    <a:pt x="5972" y="6375"/>
                  </a:cubicBezTo>
                  <a:cubicBezTo>
                    <a:pt x="6831" y="6375"/>
                    <a:pt x="7552" y="6104"/>
                    <a:pt x="7922" y="5554"/>
                  </a:cubicBezTo>
                  <a:cubicBezTo>
                    <a:pt x="8682" y="4371"/>
                    <a:pt x="7690" y="2258"/>
                    <a:pt x="5788" y="991"/>
                  </a:cubicBezTo>
                  <a:cubicBezTo>
                    <a:pt x="4788" y="335"/>
                    <a:pt x="3664" y="1"/>
                    <a:pt x="2711"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1"/>
            <p:cNvSpPr/>
            <p:nvPr/>
          </p:nvSpPr>
          <p:spPr>
            <a:xfrm>
              <a:off x="4367375" y="3210225"/>
              <a:ext cx="212325" cy="149850"/>
            </a:xfrm>
            <a:custGeom>
              <a:avLst/>
              <a:gdLst/>
              <a:ahLst/>
              <a:cxnLst/>
              <a:rect l="l" t="t" r="r" b="b"/>
              <a:pathLst>
                <a:path w="8493" h="5994" extrusionOk="0">
                  <a:moveTo>
                    <a:pt x="2223" y="0"/>
                  </a:moveTo>
                  <a:cubicBezTo>
                    <a:pt x="1519" y="0"/>
                    <a:pt x="954" y="206"/>
                    <a:pt x="677" y="636"/>
                  </a:cubicBezTo>
                  <a:cubicBezTo>
                    <a:pt x="1" y="1650"/>
                    <a:pt x="1099" y="3635"/>
                    <a:pt x="3000" y="4903"/>
                  </a:cubicBezTo>
                  <a:cubicBezTo>
                    <a:pt x="4094" y="5619"/>
                    <a:pt x="5306" y="5994"/>
                    <a:pt x="6263" y="5994"/>
                  </a:cubicBezTo>
                  <a:cubicBezTo>
                    <a:pt x="6970" y="5994"/>
                    <a:pt x="7538" y="5789"/>
                    <a:pt x="7817" y="5367"/>
                  </a:cubicBezTo>
                  <a:cubicBezTo>
                    <a:pt x="8493" y="4353"/>
                    <a:pt x="7394" y="2368"/>
                    <a:pt x="5493" y="1100"/>
                  </a:cubicBezTo>
                  <a:cubicBezTo>
                    <a:pt x="4397" y="382"/>
                    <a:pt x="3182" y="0"/>
                    <a:pt x="2223" y="0"/>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1"/>
            <p:cNvSpPr/>
            <p:nvPr/>
          </p:nvSpPr>
          <p:spPr>
            <a:xfrm>
              <a:off x="3811825" y="3039675"/>
              <a:ext cx="288900" cy="189100"/>
            </a:xfrm>
            <a:custGeom>
              <a:avLst/>
              <a:gdLst/>
              <a:ahLst/>
              <a:cxnLst/>
              <a:rect l="l" t="t" r="r" b="b"/>
              <a:pathLst>
                <a:path w="11556" h="7564" extrusionOk="0">
                  <a:moveTo>
                    <a:pt x="0" y="2979"/>
                  </a:moveTo>
                  <a:lnTo>
                    <a:pt x="0" y="2979"/>
                  </a:lnTo>
                  <a:cubicBezTo>
                    <a:pt x="12" y="3050"/>
                    <a:pt x="30" y="3120"/>
                    <a:pt x="55" y="3187"/>
                  </a:cubicBezTo>
                  <a:lnTo>
                    <a:pt x="55" y="3187"/>
                  </a:lnTo>
                  <a:lnTo>
                    <a:pt x="0" y="2979"/>
                  </a:lnTo>
                  <a:close/>
                  <a:moveTo>
                    <a:pt x="10943" y="1"/>
                  </a:moveTo>
                  <a:lnTo>
                    <a:pt x="10943" y="1"/>
                  </a:lnTo>
                  <a:cubicBezTo>
                    <a:pt x="10964" y="128"/>
                    <a:pt x="10985" y="254"/>
                    <a:pt x="11006" y="381"/>
                  </a:cubicBezTo>
                  <a:cubicBezTo>
                    <a:pt x="11006" y="402"/>
                    <a:pt x="11006" y="444"/>
                    <a:pt x="11027" y="466"/>
                  </a:cubicBezTo>
                  <a:cubicBezTo>
                    <a:pt x="11027" y="550"/>
                    <a:pt x="11027" y="656"/>
                    <a:pt x="11027" y="740"/>
                  </a:cubicBezTo>
                  <a:cubicBezTo>
                    <a:pt x="11027" y="782"/>
                    <a:pt x="11027" y="825"/>
                    <a:pt x="11027" y="888"/>
                  </a:cubicBezTo>
                  <a:cubicBezTo>
                    <a:pt x="11027" y="972"/>
                    <a:pt x="11027" y="1057"/>
                    <a:pt x="11006" y="1141"/>
                  </a:cubicBezTo>
                  <a:cubicBezTo>
                    <a:pt x="11006" y="1184"/>
                    <a:pt x="11006" y="1226"/>
                    <a:pt x="11006" y="1247"/>
                  </a:cubicBezTo>
                  <a:cubicBezTo>
                    <a:pt x="10985" y="1310"/>
                    <a:pt x="10985" y="1353"/>
                    <a:pt x="10964" y="1416"/>
                  </a:cubicBezTo>
                  <a:cubicBezTo>
                    <a:pt x="10943" y="1501"/>
                    <a:pt x="10922" y="1606"/>
                    <a:pt x="10879" y="1712"/>
                  </a:cubicBezTo>
                  <a:cubicBezTo>
                    <a:pt x="10879" y="1775"/>
                    <a:pt x="10858" y="1817"/>
                    <a:pt x="10837" y="1881"/>
                  </a:cubicBezTo>
                  <a:cubicBezTo>
                    <a:pt x="10795" y="1965"/>
                    <a:pt x="10753" y="2071"/>
                    <a:pt x="10710" y="2155"/>
                  </a:cubicBezTo>
                  <a:cubicBezTo>
                    <a:pt x="10689" y="2219"/>
                    <a:pt x="10668" y="2282"/>
                    <a:pt x="10626" y="2324"/>
                  </a:cubicBezTo>
                  <a:cubicBezTo>
                    <a:pt x="10605" y="2409"/>
                    <a:pt x="10562" y="2472"/>
                    <a:pt x="10520" y="2557"/>
                  </a:cubicBezTo>
                  <a:cubicBezTo>
                    <a:pt x="10478" y="2620"/>
                    <a:pt x="10436" y="2662"/>
                    <a:pt x="10415" y="2726"/>
                  </a:cubicBezTo>
                  <a:cubicBezTo>
                    <a:pt x="10351" y="2810"/>
                    <a:pt x="10309" y="2874"/>
                    <a:pt x="10246" y="2937"/>
                  </a:cubicBezTo>
                  <a:cubicBezTo>
                    <a:pt x="10203" y="3000"/>
                    <a:pt x="10161" y="3064"/>
                    <a:pt x="10119" y="3106"/>
                  </a:cubicBezTo>
                  <a:cubicBezTo>
                    <a:pt x="10077" y="3191"/>
                    <a:pt x="10013" y="3254"/>
                    <a:pt x="9950" y="3317"/>
                  </a:cubicBezTo>
                  <a:cubicBezTo>
                    <a:pt x="9908" y="3381"/>
                    <a:pt x="9844" y="3423"/>
                    <a:pt x="9802" y="3486"/>
                  </a:cubicBezTo>
                  <a:cubicBezTo>
                    <a:pt x="9739" y="3550"/>
                    <a:pt x="9654" y="3613"/>
                    <a:pt x="9591" y="3697"/>
                  </a:cubicBezTo>
                  <a:cubicBezTo>
                    <a:pt x="9548" y="3740"/>
                    <a:pt x="9485" y="3782"/>
                    <a:pt x="9443" y="3824"/>
                  </a:cubicBezTo>
                  <a:cubicBezTo>
                    <a:pt x="9295" y="3951"/>
                    <a:pt x="9147" y="4078"/>
                    <a:pt x="8999" y="4183"/>
                  </a:cubicBezTo>
                  <a:cubicBezTo>
                    <a:pt x="8999" y="4183"/>
                    <a:pt x="8978" y="4204"/>
                    <a:pt x="8978" y="4204"/>
                  </a:cubicBezTo>
                  <a:cubicBezTo>
                    <a:pt x="8830" y="4310"/>
                    <a:pt x="8682" y="4416"/>
                    <a:pt x="8513" y="4500"/>
                  </a:cubicBezTo>
                  <a:cubicBezTo>
                    <a:pt x="8471" y="4542"/>
                    <a:pt x="8429" y="4564"/>
                    <a:pt x="8387" y="4585"/>
                  </a:cubicBezTo>
                  <a:cubicBezTo>
                    <a:pt x="8197" y="4690"/>
                    <a:pt x="7985" y="4817"/>
                    <a:pt x="7753" y="4902"/>
                  </a:cubicBezTo>
                  <a:cubicBezTo>
                    <a:pt x="7732" y="4923"/>
                    <a:pt x="7690" y="4944"/>
                    <a:pt x="7647" y="4965"/>
                  </a:cubicBezTo>
                  <a:cubicBezTo>
                    <a:pt x="7436" y="5049"/>
                    <a:pt x="7225" y="5134"/>
                    <a:pt x="6992" y="5218"/>
                  </a:cubicBezTo>
                  <a:cubicBezTo>
                    <a:pt x="6845" y="5261"/>
                    <a:pt x="6676" y="5324"/>
                    <a:pt x="6528" y="5366"/>
                  </a:cubicBezTo>
                  <a:cubicBezTo>
                    <a:pt x="6380" y="5409"/>
                    <a:pt x="6232" y="5430"/>
                    <a:pt x="6105" y="5472"/>
                  </a:cubicBezTo>
                  <a:cubicBezTo>
                    <a:pt x="5852" y="5514"/>
                    <a:pt x="5619" y="5556"/>
                    <a:pt x="5387" y="5599"/>
                  </a:cubicBezTo>
                  <a:cubicBezTo>
                    <a:pt x="5218" y="5620"/>
                    <a:pt x="5049" y="5620"/>
                    <a:pt x="4880" y="5641"/>
                  </a:cubicBezTo>
                  <a:lnTo>
                    <a:pt x="4225" y="5641"/>
                  </a:lnTo>
                  <a:cubicBezTo>
                    <a:pt x="4098" y="5641"/>
                    <a:pt x="3993" y="5620"/>
                    <a:pt x="3866" y="5620"/>
                  </a:cubicBezTo>
                  <a:cubicBezTo>
                    <a:pt x="3824" y="5620"/>
                    <a:pt x="3782" y="5599"/>
                    <a:pt x="3718" y="5599"/>
                  </a:cubicBezTo>
                  <a:cubicBezTo>
                    <a:pt x="3592" y="5578"/>
                    <a:pt x="3465" y="5578"/>
                    <a:pt x="3338" y="5556"/>
                  </a:cubicBezTo>
                  <a:cubicBezTo>
                    <a:pt x="3317" y="5535"/>
                    <a:pt x="3296" y="5535"/>
                    <a:pt x="3275" y="5535"/>
                  </a:cubicBezTo>
                  <a:cubicBezTo>
                    <a:pt x="3127" y="5514"/>
                    <a:pt x="2979" y="5472"/>
                    <a:pt x="2831" y="5430"/>
                  </a:cubicBezTo>
                  <a:cubicBezTo>
                    <a:pt x="2789" y="5430"/>
                    <a:pt x="2768" y="5409"/>
                    <a:pt x="2725" y="5409"/>
                  </a:cubicBezTo>
                  <a:cubicBezTo>
                    <a:pt x="2620" y="5366"/>
                    <a:pt x="2514" y="5345"/>
                    <a:pt x="2409" y="5303"/>
                  </a:cubicBezTo>
                  <a:cubicBezTo>
                    <a:pt x="2366" y="5303"/>
                    <a:pt x="2324" y="5282"/>
                    <a:pt x="2282" y="5261"/>
                  </a:cubicBezTo>
                  <a:cubicBezTo>
                    <a:pt x="2176" y="5218"/>
                    <a:pt x="2092" y="5176"/>
                    <a:pt x="1986" y="5134"/>
                  </a:cubicBezTo>
                  <a:cubicBezTo>
                    <a:pt x="1965" y="5134"/>
                    <a:pt x="1923" y="5113"/>
                    <a:pt x="1902" y="5092"/>
                  </a:cubicBezTo>
                  <a:cubicBezTo>
                    <a:pt x="1775" y="5028"/>
                    <a:pt x="1648" y="4965"/>
                    <a:pt x="1542" y="4902"/>
                  </a:cubicBezTo>
                  <a:cubicBezTo>
                    <a:pt x="1521" y="4902"/>
                    <a:pt x="1479" y="4880"/>
                    <a:pt x="1458" y="4859"/>
                  </a:cubicBezTo>
                  <a:cubicBezTo>
                    <a:pt x="1373" y="4796"/>
                    <a:pt x="1289" y="4754"/>
                    <a:pt x="1205" y="4690"/>
                  </a:cubicBezTo>
                  <a:cubicBezTo>
                    <a:pt x="1183" y="4669"/>
                    <a:pt x="1141" y="4627"/>
                    <a:pt x="1099" y="4606"/>
                  </a:cubicBezTo>
                  <a:cubicBezTo>
                    <a:pt x="1036" y="4542"/>
                    <a:pt x="951" y="4500"/>
                    <a:pt x="888" y="4437"/>
                  </a:cubicBezTo>
                  <a:cubicBezTo>
                    <a:pt x="867" y="4395"/>
                    <a:pt x="845" y="4373"/>
                    <a:pt x="824" y="4352"/>
                  </a:cubicBezTo>
                  <a:cubicBezTo>
                    <a:pt x="719" y="4268"/>
                    <a:pt x="634" y="4183"/>
                    <a:pt x="571" y="4078"/>
                  </a:cubicBezTo>
                  <a:cubicBezTo>
                    <a:pt x="550" y="4057"/>
                    <a:pt x="550" y="4057"/>
                    <a:pt x="529" y="4035"/>
                  </a:cubicBezTo>
                  <a:cubicBezTo>
                    <a:pt x="465" y="3951"/>
                    <a:pt x="402" y="3866"/>
                    <a:pt x="338" y="3782"/>
                  </a:cubicBezTo>
                  <a:cubicBezTo>
                    <a:pt x="317" y="3740"/>
                    <a:pt x="296" y="3719"/>
                    <a:pt x="296" y="3676"/>
                  </a:cubicBezTo>
                  <a:cubicBezTo>
                    <a:pt x="233" y="3592"/>
                    <a:pt x="191" y="3528"/>
                    <a:pt x="169" y="3444"/>
                  </a:cubicBezTo>
                  <a:cubicBezTo>
                    <a:pt x="148" y="3402"/>
                    <a:pt x="127" y="3381"/>
                    <a:pt x="127" y="3338"/>
                  </a:cubicBezTo>
                  <a:cubicBezTo>
                    <a:pt x="99" y="3291"/>
                    <a:pt x="75" y="3240"/>
                    <a:pt x="55" y="3187"/>
                  </a:cubicBezTo>
                  <a:lnTo>
                    <a:pt x="55" y="3187"/>
                  </a:lnTo>
                  <a:lnTo>
                    <a:pt x="507" y="4902"/>
                  </a:lnTo>
                  <a:cubicBezTo>
                    <a:pt x="550" y="5007"/>
                    <a:pt x="592" y="5134"/>
                    <a:pt x="634" y="5240"/>
                  </a:cubicBezTo>
                  <a:cubicBezTo>
                    <a:pt x="655" y="5282"/>
                    <a:pt x="676" y="5324"/>
                    <a:pt x="676" y="5345"/>
                  </a:cubicBezTo>
                  <a:cubicBezTo>
                    <a:pt x="719" y="5430"/>
                    <a:pt x="761" y="5514"/>
                    <a:pt x="803" y="5578"/>
                  </a:cubicBezTo>
                  <a:cubicBezTo>
                    <a:pt x="824" y="5620"/>
                    <a:pt x="845" y="5662"/>
                    <a:pt x="867" y="5683"/>
                  </a:cubicBezTo>
                  <a:cubicBezTo>
                    <a:pt x="930" y="5768"/>
                    <a:pt x="993" y="5852"/>
                    <a:pt x="1057" y="5937"/>
                  </a:cubicBezTo>
                  <a:cubicBezTo>
                    <a:pt x="1057" y="5958"/>
                    <a:pt x="1078" y="5979"/>
                    <a:pt x="1078" y="5979"/>
                  </a:cubicBezTo>
                  <a:cubicBezTo>
                    <a:pt x="1162" y="6084"/>
                    <a:pt x="1247" y="6169"/>
                    <a:pt x="1331" y="6253"/>
                  </a:cubicBezTo>
                  <a:cubicBezTo>
                    <a:pt x="1352" y="6296"/>
                    <a:pt x="1395" y="6317"/>
                    <a:pt x="1416" y="6338"/>
                  </a:cubicBezTo>
                  <a:cubicBezTo>
                    <a:pt x="1479" y="6401"/>
                    <a:pt x="1564" y="6465"/>
                    <a:pt x="1627" y="6528"/>
                  </a:cubicBezTo>
                  <a:cubicBezTo>
                    <a:pt x="1669" y="6549"/>
                    <a:pt x="1690" y="6570"/>
                    <a:pt x="1733" y="6591"/>
                  </a:cubicBezTo>
                  <a:cubicBezTo>
                    <a:pt x="1817" y="6655"/>
                    <a:pt x="1902" y="6718"/>
                    <a:pt x="1986" y="6760"/>
                  </a:cubicBezTo>
                  <a:cubicBezTo>
                    <a:pt x="2007" y="6782"/>
                    <a:pt x="2028" y="6803"/>
                    <a:pt x="2049" y="6824"/>
                  </a:cubicBezTo>
                  <a:cubicBezTo>
                    <a:pt x="2176" y="6887"/>
                    <a:pt x="2282" y="6951"/>
                    <a:pt x="2409" y="7014"/>
                  </a:cubicBezTo>
                  <a:cubicBezTo>
                    <a:pt x="2451" y="7014"/>
                    <a:pt x="2472" y="7035"/>
                    <a:pt x="2514" y="7056"/>
                  </a:cubicBezTo>
                  <a:cubicBezTo>
                    <a:pt x="2599" y="7098"/>
                    <a:pt x="2704" y="7141"/>
                    <a:pt x="2810" y="7162"/>
                  </a:cubicBezTo>
                  <a:cubicBezTo>
                    <a:pt x="2852" y="7183"/>
                    <a:pt x="2894" y="7204"/>
                    <a:pt x="2937" y="7225"/>
                  </a:cubicBezTo>
                  <a:cubicBezTo>
                    <a:pt x="3042" y="7246"/>
                    <a:pt x="3127" y="7289"/>
                    <a:pt x="3232" y="7310"/>
                  </a:cubicBezTo>
                  <a:cubicBezTo>
                    <a:pt x="3275" y="7331"/>
                    <a:pt x="3317" y="7331"/>
                    <a:pt x="3359" y="7352"/>
                  </a:cubicBezTo>
                  <a:cubicBezTo>
                    <a:pt x="3486" y="7394"/>
                    <a:pt x="3634" y="7415"/>
                    <a:pt x="3782" y="7436"/>
                  </a:cubicBezTo>
                  <a:cubicBezTo>
                    <a:pt x="3824" y="7458"/>
                    <a:pt x="3845" y="7458"/>
                    <a:pt x="3866" y="7458"/>
                  </a:cubicBezTo>
                  <a:cubicBezTo>
                    <a:pt x="3993" y="7479"/>
                    <a:pt x="4120" y="7500"/>
                    <a:pt x="4246" y="7500"/>
                  </a:cubicBezTo>
                  <a:cubicBezTo>
                    <a:pt x="4289" y="7521"/>
                    <a:pt x="4352" y="7521"/>
                    <a:pt x="4394" y="7521"/>
                  </a:cubicBezTo>
                  <a:cubicBezTo>
                    <a:pt x="4500" y="7542"/>
                    <a:pt x="4627" y="7542"/>
                    <a:pt x="4732" y="7542"/>
                  </a:cubicBezTo>
                  <a:lnTo>
                    <a:pt x="4880" y="7542"/>
                  </a:lnTo>
                  <a:cubicBezTo>
                    <a:pt x="4901" y="7542"/>
                    <a:pt x="4922" y="7542"/>
                    <a:pt x="4943" y="7563"/>
                  </a:cubicBezTo>
                  <a:cubicBezTo>
                    <a:pt x="5049" y="7563"/>
                    <a:pt x="5155" y="7542"/>
                    <a:pt x="5239" y="7542"/>
                  </a:cubicBezTo>
                  <a:lnTo>
                    <a:pt x="5387" y="7542"/>
                  </a:lnTo>
                  <a:cubicBezTo>
                    <a:pt x="5556" y="7542"/>
                    <a:pt x="5725" y="7521"/>
                    <a:pt x="5894" y="7500"/>
                  </a:cubicBezTo>
                  <a:cubicBezTo>
                    <a:pt x="6148" y="7479"/>
                    <a:pt x="6380" y="7415"/>
                    <a:pt x="6612" y="7373"/>
                  </a:cubicBezTo>
                  <a:cubicBezTo>
                    <a:pt x="6654" y="7373"/>
                    <a:pt x="6676" y="7373"/>
                    <a:pt x="6697" y="7352"/>
                  </a:cubicBezTo>
                  <a:cubicBezTo>
                    <a:pt x="6823" y="7331"/>
                    <a:pt x="6929" y="7310"/>
                    <a:pt x="7035" y="7267"/>
                  </a:cubicBezTo>
                  <a:cubicBezTo>
                    <a:pt x="7183" y="7225"/>
                    <a:pt x="7330" y="7183"/>
                    <a:pt x="7457" y="7141"/>
                  </a:cubicBezTo>
                  <a:cubicBezTo>
                    <a:pt x="7478" y="7141"/>
                    <a:pt x="7499" y="7141"/>
                    <a:pt x="7521" y="7120"/>
                  </a:cubicBezTo>
                  <a:cubicBezTo>
                    <a:pt x="7753" y="7056"/>
                    <a:pt x="7964" y="6972"/>
                    <a:pt x="8175" y="6866"/>
                  </a:cubicBezTo>
                  <a:lnTo>
                    <a:pt x="8218" y="6866"/>
                  </a:lnTo>
                  <a:cubicBezTo>
                    <a:pt x="8239" y="6845"/>
                    <a:pt x="8260" y="6824"/>
                    <a:pt x="8281" y="6824"/>
                  </a:cubicBezTo>
                  <a:cubicBezTo>
                    <a:pt x="8513" y="6718"/>
                    <a:pt x="8725" y="6613"/>
                    <a:pt x="8915" y="6486"/>
                  </a:cubicBezTo>
                  <a:cubicBezTo>
                    <a:pt x="8936" y="6465"/>
                    <a:pt x="8978" y="6465"/>
                    <a:pt x="8999" y="6444"/>
                  </a:cubicBezTo>
                  <a:cubicBezTo>
                    <a:pt x="8999" y="6444"/>
                    <a:pt x="9020" y="6422"/>
                    <a:pt x="9041" y="6422"/>
                  </a:cubicBezTo>
                  <a:cubicBezTo>
                    <a:pt x="9189" y="6317"/>
                    <a:pt x="9358" y="6211"/>
                    <a:pt x="9506" y="6106"/>
                  </a:cubicBezTo>
                  <a:lnTo>
                    <a:pt x="9527" y="6106"/>
                  </a:lnTo>
                  <a:cubicBezTo>
                    <a:pt x="9675" y="5979"/>
                    <a:pt x="9823" y="5873"/>
                    <a:pt x="9950" y="5747"/>
                  </a:cubicBezTo>
                  <a:cubicBezTo>
                    <a:pt x="9971" y="5725"/>
                    <a:pt x="9971" y="5725"/>
                    <a:pt x="9992" y="5725"/>
                  </a:cubicBezTo>
                  <a:cubicBezTo>
                    <a:pt x="10034" y="5683"/>
                    <a:pt x="10077" y="5641"/>
                    <a:pt x="10119" y="5599"/>
                  </a:cubicBezTo>
                  <a:cubicBezTo>
                    <a:pt x="10182" y="5535"/>
                    <a:pt x="10246" y="5472"/>
                    <a:pt x="10330" y="5387"/>
                  </a:cubicBezTo>
                  <a:cubicBezTo>
                    <a:pt x="10372" y="5345"/>
                    <a:pt x="10415" y="5282"/>
                    <a:pt x="10457" y="5240"/>
                  </a:cubicBezTo>
                  <a:cubicBezTo>
                    <a:pt x="10520" y="5155"/>
                    <a:pt x="10584" y="5092"/>
                    <a:pt x="10647" y="5028"/>
                  </a:cubicBezTo>
                  <a:cubicBezTo>
                    <a:pt x="10689" y="4965"/>
                    <a:pt x="10731" y="4902"/>
                    <a:pt x="10774" y="4859"/>
                  </a:cubicBezTo>
                  <a:cubicBezTo>
                    <a:pt x="10816" y="4775"/>
                    <a:pt x="10879" y="4711"/>
                    <a:pt x="10922" y="4648"/>
                  </a:cubicBezTo>
                  <a:cubicBezTo>
                    <a:pt x="10964" y="4585"/>
                    <a:pt x="11006" y="4521"/>
                    <a:pt x="11027" y="4458"/>
                  </a:cubicBezTo>
                  <a:cubicBezTo>
                    <a:pt x="11069" y="4395"/>
                    <a:pt x="11112" y="4310"/>
                    <a:pt x="11154" y="4247"/>
                  </a:cubicBezTo>
                  <a:cubicBezTo>
                    <a:pt x="11175" y="4204"/>
                    <a:pt x="11196" y="4183"/>
                    <a:pt x="11196" y="4162"/>
                  </a:cubicBezTo>
                  <a:cubicBezTo>
                    <a:pt x="11217" y="4120"/>
                    <a:pt x="11217" y="4099"/>
                    <a:pt x="11238" y="4057"/>
                  </a:cubicBezTo>
                  <a:cubicBezTo>
                    <a:pt x="11281" y="3972"/>
                    <a:pt x="11323" y="3888"/>
                    <a:pt x="11344" y="3782"/>
                  </a:cubicBezTo>
                  <a:cubicBezTo>
                    <a:pt x="11365" y="3740"/>
                    <a:pt x="11386" y="3676"/>
                    <a:pt x="11407" y="3613"/>
                  </a:cubicBezTo>
                  <a:cubicBezTo>
                    <a:pt x="11428" y="3528"/>
                    <a:pt x="11471" y="3423"/>
                    <a:pt x="11492" y="3317"/>
                  </a:cubicBezTo>
                  <a:cubicBezTo>
                    <a:pt x="11492" y="3275"/>
                    <a:pt x="11513" y="3233"/>
                    <a:pt x="11513" y="3212"/>
                  </a:cubicBezTo>
                  <a:cubicBezTo>
                    <a:pt x="11513" y="3191"/>
                    <a:pt x="11513" y="3169"/>
                    <a:pt x="11513" y="3169"/>
                  </a:cubicBezTo>
                  <a:cubicBezTo>
                    <a:pt x="11513" y="3127"/>
                    <a:pt x="11534" y="3085"/>
                    <a:pt x="11534" y="3043"/>
                  </a:cubicBezTo>
                  <a:cubicBezTo>
                    <a:pt x="11534" y="2958"/>
                    <a:pt x="11555" y="2874"/>
                    <a:pt x="11555" y="2789"/>
                  </a:cubicBezTo>
                  <a:cubicBezTo>
                    <a:pt x="11555" y="2747"/>
                    <a:pt x="11555" y="2705"/>
                    <a:pt x="11555" y="2662"/>
                  </a:cubicBezTo>
                  <a:cubicBezTo>
                    <a:pt x="11555" y="2620"/>
                    <a:pt x="11555" y="2578"/>
                    <a:pt x="11555" y="2557"/>
                  </a:cubicBezTo>
                  <a:cubicBezTo>
                    <a:pt x="11555" y="2493"/>
                    <a:pt x="11555" y="2430"/>
                    <a:pt x="11534" y="2367"/>
                  </a:cubicBezTo>
                  <a:cubicBezTo>
                    <a:pt x="11534" y="2346"/>
                    <a:pt x="11534" y="2324"/>
                    <a:pt x="11534" y="2303"/>
                  </a:cubicBezTo>
                  <a:cubicBezTo>
                    <a:pt x="11513" y="2198"/>
                    <a:pt x="11492" y="2092"/>
                    <a:pt x="11471" y="1986"/>
                  </a:cubicBezTo>
                  <a:cubicBezTo>
                    <a:pt x="11471" y="1965"/>
                    <a:pt x="11471" y="1944"/>
                    <a:pt x="11450" y="1902"/>
                  </a:cubicBezTo>
                  <a:lnTo>
                    <a:pt x="10943" y="1"/>
                  </a:lnTo>
                  <a:close/>
                </a:path>
              </a:pathLst>
            </a:custGeom>
            <a:solidFill>
              <a:srgbClr val="FFC7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1"/>
            <p:cNvSpPr/>
            <p:nvPr/>
          </p:nvSpPr>
          <p:spPr>
            <a:xfrm>
              <a:off x="3797025" y="2973550"/>
              <a:ext cx="302625" cy="207275"/>
            </a:xfrm>
            <a:custGeom>
              <a:avLst/>
              <a:gdLst/>
              <a:ahLst/>
              <a:cxnLst/>
              <a:rect l="l" t="t" r="r" b="b"/>
              <a:pathLst>
                <a:path w="12105" h="8291" extrusionOk="0">
                  <a:moveTo>
                    <a:pt x="7052" y="0"/>
                  </a:moveTo>
                  <a:cubicBezTo>
                    <a:pt x="6394" y="0"/>
                    <a:pt x="5703" y="90"/>
                    <a:pt x="5007" y="280"/>
                  </a:cubicBezTo>
                  <a:cubicBezTo>
                    <a:pt x="1987" y="1104"/>
                    <a:pt x="1" y="3491"/>
                    <a:pt x="592" y="5624"/>
                  </a:cubicBezTo>
                  <a:cubicBezTo>
                    <a:pt x="1032" y="7283"/>
                    <a:pt x="2873" y="8291"/>
                    <a:pt x="5076" y="8291"/>
                  </a:cubicBezTo>
                  <a:cubicBezTo>
                    <a:pt x="5734" y="8291"/>
                    <a:pt x="6425" y="8201"/>
                    <a:pt x="7120" y="8011"/>
                  </a:cubicBezTo>
                  <a:cubicBezTo>
                    <a:pt x="10140" y="7187"/>
                    <a:pt x="12105" y="4779"/>
                    <a:pt x="11535" y="2646"/>
                  </a:cubicBezTo>
                  <a:cubicBezTo>
                    <a:pt x="11079" y="1004"/>
                    <a:pt x="9248" y="0"/>
                    <a:pt x="7052" y="0"/>
                  </a:cubicBezTo>
                  <a:close/>
                </a:path>
              </a:pathLst>
            </a:custGeom>
            <a:solidFill>
              <a:srgbClr val="F7E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1"/>
            <p:cNvSpPr/>
            <p:nvPr/>
          </p:nvSpPr>
          <p:spPr>
            <a:xfrm>
              <a:off x="3836125" y="3008100"/>
              <a:ext cx="224975" cy="137925"/>
            </a:xfrm>
            <a:custGeom>
              <a:avLst/>
              <a:gdLst/>
              <a:ahLst/>
              <a:cxnLst/>
              <a:rect l="l" t="t" r="r" b="b"/>
              <a:pathLst>
                <a:path w="8999" h="5517" extrusionOk="0">
                  <a:moveTo>
                    <a:pt x="5453" y="1"/>
                  </a:moveTo>
                  <a:cubicBezTo>
                    <a:pt x="4920" y="1"/>
                    <a:pt x="4359" y="73"/>
                    <a:pt x="3802" y="229"/>
                  </a:cubicBezTo>
                  <a:cubicBezTo>
                    <a:pt x="1606" y="820"/>
                    <a:pt x="0" y="2531"/>
                    <a:pt x="359" y="3883"/>
                  </a:cubicBezTo>
                  <a:cubicBezTo>
                    <a:pt x="628" y="4895"/>
                    <a:pt x="1963" y="5517"/>
                    <a:pt x="3539" y="5517"/>
                  </a:cubicBezTo>
                  <a:cubicBezTo>
                    <a:pt x="4068" y="5517"/>
                    <a:pt x="4624" y="5447"/>
                    <a:pt x="5176" y="5298"/>
                  </a:cubicBezTo>
                  <a:cubicBezTo>
                    <a:pt x="7394" y="4686"/>
                    <a:pt x="8999" y="2975"/>
                    <a:pt x="8619" y="1623"/>
                  </a:cubicBezTo>
                  <a:cubicBezTo>
                    <a:pt x="8351" y="629"/>
                    <a:pt x="7023" y="1"/>
                    <a:pt x="5453" y="1"/>
                  </a:cubicBezTo>
                  <a:close/>
                </a:path>
              </a:pathLst>
            </a:custGeom>
            <a:solidFill>
              <a:srgbClr val="FDD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1"/>
            <p:cNvSpPr/>
            <p:nvPr/>
          </p:nvSpPr>
          <p:spPr>
            <a:xfrm>
              <a:off x="3839275" y="3024400"/>
              <a:ext cx="222900" cy="122475"/>
            </a:xfrm>
            <a:custGeom>
              <a:avLst/>
              <a:gdLst/>
              <a:ahLst/>
              <a:cxnLst/>
              <a:rect l="l" t="t" r="r" b="b"/>
              <a:pathLst>
                <a:path w="8916" h="4899" extrusionOk="0">
                  <a:moveTo>
                    <a:pt x="5732" y="1"/>
                  </a:moveTo>
                  <a:cubicBezTo>
                    <a:pt x="5139" y="1"/>
                    <a:pt x="4502" y="82"/>
                    <a:pt x="3867" y="253"/>
                  </a:cubicBezTo>
                  <a:cubicBezTo>
                    <a:pt x="1670" y="865"/>
                    <a:pt x="1" y="2407"/>
                    <a:pt x="318" y="3569"/>
                  </a:cubicBezTo>
                  <a:cubicBezTo>
                    <a:pt x="558" y="4410"/>
                    <a:pt x="1737" y="4899"/>
                    <a:pt x="3188" y="4899"/>
                  </a:cubicBezTo>
                  <a:cubicBezTo>
                    <a:pt x="3778" y="4899"/>
                    <a:pt x="4414" y="4818"/>
                    <a:pt x="5050" y="4646"/>
                  </a:cubicBezTo>
                  <a:cubicBezTo>
                    <a:pt x="7268" y="4034"/>
                    <a:pt x="8915" y="2492"/>
                    <a:pt x="8598" y="1330"/>
                  </a:cubicBezTo>
                  <a:cubicBezTo>
                    <a:pt x="8373" y="489"/>
                    <a:pt x="7188" y="1"/>
                    <a:pt x="5732" y="1"/>
                  </a:cubicBezTo>
                  <a:close/>
                </a:path>
              </a:pathLst>
            </a:custGeom>
            <a:solidFill>
              <a:srgbClr val="FDE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1"/>
            <p:cNvSpPr/>
            <p:nvPr/>
          </p:nvSpPr>
          <p:spPr>
            <a:xfrm>
              <a:off x="4588125" y="3166425"/>
              <a:ext cx="131000" cy="131000"/>
            </a:xfrm>
            <a:custGeom>
              <a:avLst/>
              <a:gdLst/>
              <a:ahLst/>
              <a:cxnLst/>
              <a:rect l="l" t="t" r="r" b="b"/>
              <a:pathLst>
                <a:path w="5240" h="5240" extrusionOk="0">
                  <a:moveTo>
                    <a:pt x="2620" y="1"/>
                  </a:moveTo>
                  <a:lnTo>
                    <a:pt x="1691" y="1690"/>
                  </a:lnTo>
                  <a:lnTo>
                    <a:pt x="1" y="2620"/>
                  </a:lnTo>
                  <a:lnTo>
                    <a:pt x="1691" y="3549"/>
                  </a:lnTo>
                  <a:lnTo>
                    <a:pt x="2620" y="5239"/>
                  </a:lnTo>
                  <a:lnTo>
                    <a:pt x="3549" y="3549"/>
                  </a:lnTo>
                  <a:lnTo>
                    <a:pt x="5239" y="2620"/>
                  </a:lnTo>
                  <a:lnTo>
                    <a:pt x="3549" y="1690"/>
                  </a:lnTo>
                  <a:lnTo>
                    <a:pt x="26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1"/>
            <p:cNvSpPr/>
            <p:nvPr/>
          </p:nvSpPr>
          <p:spPr>
            <a:xfrm>
              <a:off x="3330200" y="3570425"/>
              <a:ext cx="131000" cy="131000"/>
            </a:xfrm>
            <a:custGeom>
              <a:avLst/>
              <a:gdLst/>
              <a:ahLst/>
              <a:cxnLst/>
              <a:rect l="l" t="t" r="r" b="b"/>
              <a:pathLst>
                <a:path w="5240" h="5240" extrusionOk="0">
                  <a:moveTo>
                    <a:pt x="2620" y="0"/>
                  </a:moveTo>
                  <a:lnTo>
                    <a:pt x="1690" y="1690"/>
                  </a:lnTo>
                  <a:lnTo>
                    <a:pt x="0" y="2620"/>
                  </a:lnTo>
                  <a:lnTo>
                    <a:pt x="1690" y="3528"/>
                  </a:lnTo>
                  <a:lnTo>
                    <a:pt x="2620" y="5239"/>
                  </a:lnTo>
                  <a:lnTo>
                    <a:pt x="3549" y="3528"/>
                  </a:lnTo>
                  <a:lnTo>
                    <a:pt x="5239" y="2620"/>
                  </a:lnTo>
                  <a:lnTo>
                    <a:pt x="3549" y="1690"/>
                  </a:lnTo>
                  <a:lnTo>
                    <a:pt x="26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1"/>
            <p:cNvSpPr/>
            <p:nvPr/>
          </p:nvSpPr>
          <p:spPr>
            <a:xfrm>
              <a:off x="3532450" y="3103050"/>
              <a:ext cx="131000" cy="130475"/>
            </a:xfrm>
            <a:custGeom>
              <a:avLst/>
              <a:gdLst/>
              <a:ahLst/>
              <a:cxnLst/>
              <a:rect l="l" t="t" r="r" b="b"/>
              <a:pathLst>
                <a:path w="5240" h="5219" extrusionOk="0">
                  <a:moveTo>
                    <a:pt x="2620" y="1"/>
                  </a:moveTo>
                  <a:lnTo>
                    <a:pt x="1691" y="1691"/>
                  </a:lnTo>
                  <a:lnTo>
                    <a:pt x="1" y="2599"/>
                  </a:lnTo>
                  <a:lnTo>
                    <a:pt x="1691" y="3528"/>
                  </a:lnTo>
                  <a:lnTo>
                    <a:pt x="2620" y="5218"/>
                  </a:lnTo>
                  <a:lnTo>
                    <a:pt x="3550" y="3528"/>
                  </a:lnTo>
                  <a:lnTo>
                    <a:pt x="5240" y="2599"/>
                  </a:lnTo>
                  <a:lnTo>
                    <a:pt x="3550" y="1691"/>
                  </a:lnTo>
                  <a:lnTo>
                    <a:pt x="26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1"/>
            <p:cNvSpPr/>
            <p:nvPr/>
          </p:nvSpPr>
          <p:spPr>
            <a:xfrm>
              <a:off x="2822175" y="3441575"/>
              <a:ext cx="65500" cy="65500"/>
            </a:xfrm>
            <a:custGeom>
              <a:avLst/>
              <a:gdLst/>
              <a:ahLst/>
              <a:cxnLst/>
              <a:rect l="l" t="t" r="r" b="b"/>
              <a:pathLst>
                <a:path w="2620" h="2620" extrusionOk="0">
                  <a:moveTo>
                    <a:pt x="1310" y="0"/>
                  </a:moveTo>
                  <a:lnTo>
                    <a:pt x="845" y="845"/>
                  </a:lnTo>
                  <a:lnTo>
                    <a:pt x="0" y="1310"/>
                  </a:lnTo>
                  <a:lnTo>
                    <a:pt x="845" y="1775"/>
                  </a:lnTo>
                  <a:lnTo>
                    <a:pt x="1310" y="2620"/>
                  </a:lnTo>
                  <a:lnTo>
                    <a:pt x="1775" y="1775"/>
                  </a:lnTo>
                  <a:lnTo>
                    <a:pt x="2620" y="1310"/>
                  </a:lnTo>
                  <a:lnTo>
                    <a:pt x="1775" y="845"/>
                  </a:lnTo>
                  <a:lnTo>
                    <a:pt x="131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5" name="Google Shape;1795;p41"/>
          <p:cNvSpPr/>
          <p:nvPr/>
        </p:nvSpPr>
        <p:spPr>
          <a:xfrm rot="-4938680">
            <a:off x="768707" y="2129109"/>
            <a:ext cx="509781" cy="524839"/>
          </a:xfrm>
          <a:custGeom>
            <a:avLst/>
            <a:gdLst/>
            <a:ahLst/>
            <a:cxnLst/>
            <a:rect l="l" t="t" r="r" b="b"/>
            <a:pathLst>
              <a:path w="3659" h="3767" extrusionOk="0">
                <a:moveTo>
                  <a:pt x="1282" y="1"/>
                </a:moveTo>
                <a:lnTo>
                  <a:pt x="742" y="51"/>
                </a:lnTo>
                <a:cubicBezTo>
                  <a:pt x="742" y="51"/>
                  <a:pt x="1037" y="893"/>
                  <a:pt x="1332" y="1779"/>
                </a:cubicBezTo>
                <a:cubicBezTo>
                  <a:pt x="677" y="2089"/>
                  <a:pt x="101" y="2348"/>
                  <a:pt x="0" y="2362"/>
                </a:cubicBezTo>
                <a:lnTo>
                  <a:pt x="209" y="3291"/>
                </a:lnTo>
                <a:lnTo>
                  <a:pt x="1570" y="2485"/>
                </a:lnTo>
                <a:cubicBezTo>
                  <a:pt x="1779" y="3126"/>
                  <a:pt x="1952" y="3673"/>
                  <a:pt x="1952" y="3767"/>
                </a:cubicBezTo>
                <a:lnTo>
                  <a:pt x="2902" y="3673"/>
                </a:lnTo>
                <a:lnTo>
                  <a:pt x="2211" y="2103"/>
                </a:lnTo>
                <a:lnTo>
                  <a:pt x="3658" y="1239"/>
                </a:lnTo>
                <a:lnTo>
                  <a:pt x="3543" y="713"/>
                </a:lnTo>
                <a:cubicBezTo>
                  <a:pt x="3543" y="713"/>
                  <a:pt x="2765" y="1095"/>
                  <a:pt x="1937" y="1491"/>
                </a:cubicBezTo>
                <a:lnTo>
                  <a:pt x="1282"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6" name="Google Shape;1796;p41"/>
          <p:cNvGrpSpPr/>
          <p:nvPr/>
        </p:nvGrpSpPr>
        <p:grpSpPr>
          <a:xfrm>
            <a:off x="7758663" y="211475"/>
            <a:ext cx="392112" cy="392100"/>
            <a:chOff x="7758663" y="211475"/>
            <a:chExt cx="392112" cy="392100"/>
          </a:xfrm>
        </p:grpSpPr>
        <p:sp>
          <p:nvSpPr>
            <p:cNvPr id="1797" name="Google Shape;1797;p41"/>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1"/>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1">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41"/>
          <p:cNvGrpSpPr/>
          <p:nvPr/>
        </p:nvGrpSpPr>
        <p:grpSpPr>
          <a:xfrm>
            <a:off x="8312201" y="211475"/>
            <a:ext cx="392112" cy="392100"/>
            <a:chOff x="8312201" y="211475"/>
            <a:chExt cx="392112" cy="392100"/>
          </a:xfrm>
        </p:grpSpPr>
        <p:grpSp>
          <p:nvGrpSpPr>
            <p:cNvPr id="1801" name="Google Shape;1801;p41"/>
            <p:cNvGrpSpPr/>
            <p:nvPr/>
          </p:nvGrpSpPr>
          <p:grpSpPr>
            <a:xfrm>
              <a:off x="8312201" y="220550"/>
              <a:ext cx="380430" cy="373923"/>
              <a:chOff x="4932401" y="4252000"/>
              <a:chExt cx="380430" cy="373923"/>
            </a:xfrm>
          </p:grpSpPr>
          <p:sp>
            <p:nvSpPr>
              <p:cNvPr id="1802" name="Google Shape;1802;p41"/>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1"/>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4" name="Google Shape;1804;p41">
              <a:hlinkClick r:id="rId4" action="ppaction://hlinksldjump"/>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 name="Google Shape;1805;p41"/>
          <p:cNvGrpSpPr/>
          <p:nvPr/>
        </p:nvGrpSpPr>
        <p:grpSpPr>
          <a:xfrm>
            <a:off x="7205125" y="211475"/>
            <a:ext cx="392112" cy="392100"/>
            <a:chOff x="7205125" y="211475"/>
            <a:chExt cx="392112" cy="392100"/>
          </a:xfrm>
        </p:grpSpPr>
        <p:sp>
          <p:nvSpPr>
            <p:cNvPr id="1806" name="Google Shape;1806;p41"/>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1">
              <a:hlinkClick r:id="" action="ppaction://hlinkshowjump?jump=nextslide"/>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1"/>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0" name="Google Shape;1810;p41"/>
          <p:cNvSpPr/>
          <p:nvPr/>
        </p:nvSpPr>
        <p:spPr>
          <a:xfrm>
            <a:off x="4131744" y="1948657"/>
            <a:ext cx="880511" cy="649603"/>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814"/>
        <p:cNvGrpSpPr/>
        <p:nvPr/>
      </p:nvGrpSpPr>
      <p:grpSpPr>
        <a:xfrm>
          <a:off x="0" y="0"/>
          <a:ext cx="0" cy="0"/>
          <a:chOff x="0" y="0"/>
          <a:chExt cx="0" cy="0"/>
        </a:xfrm>
      </p:grpSpPr>
      <p:sp>
        <p:nvSpPr>
          <p:cNvPr id="1815" name="Google Shape;1815;p42"/>
          <p:cNvSpPr/>
          <p:nvPr/>
        </p:nvSpPr>
        <p:spPr>
          <a:xfrm flipH="1">
            <a:off x="2441968" y="3749524"/>
            <a:ext cx="4260065" cy="635346"/>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rgbClr val="513153">
              <a:alpha val="2509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2"/>
          <p:cNvSpPr txBox="1">
            <a:spLocks noGrp="1"/>
          </p:cNvSpPr>
          <p:nvPr>
            <p:ph type="title"/>
          </p:nvPr>
        </p:nvSpPr>
        <p:spPr>
          <a:xfrm>
            <a:off x="1324050" y="445025"/>
            <a:ext cx="6495900" cy="91976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smtClean="0"/>
              <a:t>Ồ không, đó chỉ là cát!</a:t>
            </a:r>
            <a:endParaRPr sz="4000"/>
          </a:p>
        </p:txBody>
      </p:sp>
      <p:grpSp>
        <p:nvGrpSpPr>
          <p:cNvPr id="1817" name="Google Shape;1817;p42"/>
          <p:cNvGrpSpPr/>
          <p:nvPr/>
        </p:nvGrpSpPr>
        <p:grpSpPr>
          <a:xfrm>
            <a:off x="881041" y="3923377"/>
            <a:ext cx="691552" cy="759744"/>
            <a:chOff x="6943641" y="462327"/>
            <a:chExt cx="691552" cy="759744"/>
          </a:xfrm>
        </p:grpSpPr>
        <p:sp>
          <p:nvSpPr>
            <p:cNvPr id="1818" name="Google Shape;1818;p42"/>
            <p:cNvSpPr/>
            <p:nvPr/>
          </p:nvSpPr>
          <p:spPr>
            <a:xfrm>
              <a:off x="7035475" y="588200"/>
              <a:ext cx="507900" cy="5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2"/>
            <p:cNvSpPr/>
            <p:nvPr/>
          </p:nvSpPr>
          <p:spPr>
            <a:xfrm>
              <a:off x="7090375" y="643150"/>
              <a:ext cx="398100" cy="398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0" name="Google Shape;1820;p42"/>
            <p:cNvGrpSpPr/>
            <p:nvPr/>
          </p:nvGrpSpPr>
          <p:grpSpPr>
            <a:xfrm>
              <a:off x="6943641" y="462327"/>
              <a:ext cx="691552" cy="759744"/>
              <a:chOff x="7216391" y="426902"/>
              <a:chExt cx="691552" cy="759744"/>
            </a:xfrm>
          </p:grpSpPr>
          <p:sp>
            <p:nvSpPr>
              <p:cNvPr id="1821" name="Google Shape;1821;p42"/>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2"/>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2"/>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2"/>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5" name="Google Shape;1825;p42"/>
          <p:cNvGrpSpPr/>
          <p:nvPr/>
        </p:nvGrpSpPr>
        <p:grpSpPr>
          <a:xfrm>
            <a:off x="8184734" y="4128451"/>
            <a:ext cx="635357" cy="635357"/>
            <a:chOff x="3922789" y="109320"/>
            <a:chExt cx="683400" cy="683400"/>
          </a:xfrm>
        </p:grpSpPr>
        <p:sp>
          <p:nvSpPr>
            <p:cNvPr id="1826" name="Google Shape;1826;p42"/>
            <p:cNvSpPr/>
            <p:nvPr/>
          </p:nvSpPr>
          <p:spPr>
            <a:xfrm rot="1625691">
              <a:off x="4010573" y="197103"/>
              <a:ext cx="507833" cy="50783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2"/>
            <p:cNvSpPr/>
            <p:nvPr/>
          </p:nvSpPr>
          <p:spPr>
            <a:xfrm rot="1625197">
              <a:off x="4065546" y="251973"/>
              <a:ext cx="397947" cy="39794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8" name="Google Shape;1828;p42"/>
            <p:cNvGrpSpPr/>
            <p:nvPr/>
          </p:nvGrpSpPr>
          <p:grpSpPr>
            <a:xfrm rot="1625114">
              <a:off x="4079249" y="423580"/>
              <a:ext cx="368338" cy="58798"/>
              <a:chOff x="4083986" y="424038"/>
              <a:chExt cx="368350" cy="58800"/>
            </a:xfrm>
          </p:grpSpPr>
          <p:sp>
            <p:nvSpPr>
              <p:cNvPr id="1829" name="Google Shape;1829;p42"/>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2"/>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1" name="Google Shape;1831;p42"/>
            <p:cNvSpPr/>
            <p:nvPr/>
          </p:nvSpPr>
          <p:spPr>
            <a:xfrm rot="1623036">
              <a:off x="4217071" y="403468"/>
              <a:ext cx="94992" cy="9499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 name="Google Shape;1832;p42"/>
          <p:cNvGrpSpPr/>
          <p:nvPr/>
        </p:nvGrpSpPr>
        <p:grpSpPr>
          <a:xfrm>
            <a:off x="2845647" y="2771113"/>
            <a:ext cx="3452706" cy="1357338"/>
            <a:chOff x="5477225" y="2961025"/>
            <a:chExt cx="2462525" cy="968075"/>
          </a:xfrm>
        </p:grpSpPr>
        <p:sp>
          <p:nvSpPr>
            <p:cNvPr id="1833" name="Google Shape;1833;p42"/>
            <p:cNvSpPr/>
            <p:nvPr/>
          </p:nvSpPr>
          <p:spPr>
            <a:xfrm>
              <a:off x="5477225" y="2961025"/>
              <a:ext cx="2462525" cy="968075"/>
            </a:xfrm>
            <a:custGeom>
              <a:avLst/>
              <a:gdLst/>
              <a:ahLst/>
              <a:cxnLst/>
              <a:rect l="l" t="t" r="r" b="b"/>
              <a:pathLst>
                <a:path w="98501" h="38723" extrusionOk="0">
                  <a:moveTo>
                    <a:pt x="59550" y="1"/>
                  </a:moveTo>
                  <a:cubicBezTo>
                    <a:pt x="59528" y="1"/>
                    <a:pt x="59506" y="1"/>
                    <a:pt x="59485" y="2"/>
                  </a:cubicBezTo>
                  <a:cubicBezTo>
                    <a:pt x="54983" y="135"/>
                    <a:pt x="49115" y="7151"/>
                    <a:pt x="45198" y="7151"/>
                  </a:cubicBezTo>
                  <a:cubicBezTo>
                    <a:pt x="44759" y="7151"/>
                    <a:pt x="44344" y="7063"/>
                    <a:pt x="43959" y="6867"/>
                  </a:cubicBezTo>
                  <a:cubicBezTo>
                    <a:pt x="42929" y="6341"/>
                    <a:pt x="41898" y="6110"/>
                    <a:pt x="40900" y="6110"/>
                  </a:cubicBezTo>
                  <a:cubicBezTo>
                    <a:pt x="38213" y="6110"/>
                    <a:pt x="35767" y="7781"/>
                    <a:pt x="34242" y="9846"/>
                  </a:cubicBezTo>
                  <a:cubicBezTo>
                    <a:pt x="32172" y="12619"/>
                    <a:pt x="28338" y="19550"/>
                    <a:pt x="25223" y="19550"/>
                  </a:cubicBezTo>
                  <a:cubicBezTo>
                    <a:pt x="25159" y="19550"/>
                    <a:pt x="25095" y="19547"/>
                    <a:pt x="25032" y="19541"/>
                  </a:cubicBezTo>
                  <a:cubicBezTo>
                    <a:pt x="23346" y="19383"/>
                    <a:pt x="20714" y="18752"/>
                    <a:pt x="18166" y="18752"/>
                  </a:cubicBezTo>
                  <a:cubicBezTo>
                    <a:pt x="15958" y="18752"/>
                    <a:pt x="13812" y="19226"/>
                    <a:pt x="12400" y="20893"/>
                  </a:cubicBezTo>
                  <a:cubicBezTo>
                    <a:pt x="9928" y="23830"/>
                    <a:pt x="3549" y="33716"/>
                    <a:pt x="190" y="38194"/>
                  </a:cubicBezTo>
                  <a:cubicBezTo>
                    <a:pt x="0" y="38426"/>
                    <a:pt x="106" y="38616"/>
                    <a:pt x="401" y="38616"/>
                  </a:cubicBezTo>
                  <a:lnTo>
                    <a:pt x="98121" y="38722"/>
                  </a:lnTo>
                  <a:cubicBezTo>
                    <a:pt x="98416" y="38722"/>
                    <a:pt x="98501" y="38532"/>
                    <a:pt x="98332" y="38300"/>
                  </a:cubicBezTo>
                  <a:cubicBezTo>
                    <a:pt x="95522" y="34561"/>
                    <a:pt x="92481" y="29554"/>
                    <a:pt x="91551" y="26407"/>
                  </a:cubicBezTo>
                  <a:cubicBezTo>
                    <a:pt x="90359" y="22321"/>
                    <a:pt x="87433" y="18948"/>
                    <a:pt x="85350" y="18948"/>
                  </a:cubicBezTo>
                  <a:cubicBezTo>
                    <a:pt x="84924" y="18948"/>
                    <a:pt x="84534" y="19089"/>
                    <a:pt x="84200" y="19394"/>
                  </a:cubicBezTo>
                  <a:cubicBezTo>
                    <a:pt x="83546" y="19985"/>
                    <a:pt x="82765" y="20219"/>
                    <a:pt x="81980" y="20219"/>
                  </a:cubicBezTo>
                  <a:cubicBezTo>
                    <a:pt x="80381" y="20219"/>
                    <a:pt x="78761" y="19251"/>
                    <a:pt x="78137" y="18359"/>
                  </a:cubicBezTo>
                  <a:cubicBezTo>
                    <a:pt x="77233" y="17012"/>
                    <a:pt x="64580" y="1"/>
                    <a:pt x="59550" y="1"/>
                  </a:cubicBezTo>
                  <a:close/>
                </a:path>
              </a:pathLst>
            </a:custGeom>
            <a:solidFill>
              <a:srgbClr val="F9B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2"/>
            <p:cNvSpPr/>
            <p:nvPr/>
          </p:nvSpPr>
          <p:spPr>
            <a:xfrm>
              <a:off x="5477750" y="3552000"/>
              <a:ext cx="2462000" cy="377100"/>
            </a:xfrm>
            <a:custGeom>
              <a:avLst/>
              <a:gdLst/>
              <a:ahLst/>
              <a:cxnLst/>
              <a:rect l="l" t="t" r="r" b="b"/>
              <a:pathLst>
                <a:path w="98480" h="15084" extrusionOk="0">
                  <a:moveTo>
                    <a:pt x="90411" y="1"/>
                  </a:moveTo>
                  <a:cubicBezTo>
                    <a:pt x="81771" y="6908"/>
                    <a:pt x="66857" y="11471"/>
                    <a:pt x="49916" y="11471"/>
                  </a:cubicBezTo>
                  <a:cubicBezTo>
                    <a:pt x="33334" y="11471"/>
                    <a:pt x="18716" y="7098"/>
                    <a:pt x="9992" y="444"/>
                  </a:cubicBezTo>
                  <a:cubicBezTo>
                    <a:pt x="6992" y="4669"/>
                    <a:pt x="2704" y="11154"/>
                    <a:pt x="169" y="14555"/>
                  </a:cubicBezTo>
                  <a:cubicBezTo>
                    <a:pt x="0" y="14787"/>
                    <a:pt x="85" y="14977"/>
                    <a:pt x="380" y="14977"/>
                  </a:cubicBezTo>
                  <a:lnTo>
                    <a:pt x="98100" y="15083"/>
                  </a:lnTo>
                  <a:cubicBezTo>
                    <a:pt x="98395" y="15083"/>
                    <a:pt x="98480" y="14893"/>
                    <a:pt x="98311" y="14661"/>
                  </a:cubicBezTo>
                  <a:cubicBezTo>
                    <a:pt x="95501" y="10922"/>
                    <a:pt x="92460" y="5915"/>
                    <a:pt x="91530" y="2768"/>
                  </a:cubicBezTo>
                  <a:cubicBezTo>
                    <a:pt x="91256" y="1796"/>
                    <a:pt x="90854" y="867"/>
                    <a:pt x="90411" y="1"/>
                  </a:cubicBezTo>
                  <a:close/>
                </a:path>
              </a:pathLst>
            </a:custGeom>
            <a:solidFill>
              <a:srgbClr val="E3A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5" name="Google Shape;1835;p42"/>
          <p:cNvSpPr/>
          <p:nvPr/>
        </p:nvSpPr>
        <p:spPr>
          <a:xfrm rot="-4938680">
            <a:off x="768707" y="2129109"/>
            <a:ext cx="509781" cy="524839"/>
          </a:xfrm>
          <a:custGeom>
            <a:avLst/>
            <a:gdLst/>
            <a:ahLst/>
            <a:cxnLst/>
            <a:rect l="l" t="t" r="r" b="b"/>
            <a:pathLst>
              <a:path w="3659" h="3767" extrusionOk="0">
                <a:moveTo>
                  <a:pt x="1282" y="1"/>
                </a:moveTo>
                <a:lnTo>
                  <a:pt x="742" y="51"/>
                </a:lnTo>
                <a:cubicBezTo>
                  <a:pt x="742" y="51"/>
                  <a:pt x="1037" y="893"/>
                  <a:pt x="1332" y="1779"/>
                </a:cubicBezTo>
                <a:cubicBezTo>
                  <a:pt x="677" y="2089"/>
                  <a:pt x="101" y="2348"/>
                  <a:pt x="0" y="2362"/>
                </a:cubicBezTo>
                <a:lnTo>
                  <a:pt x="209" y="3291"/>
                </a:lnTo>
                <a:lnTo>
                  <a:pt x="1570" y="2485"/>
                </a:lnTo>
                <a:cubicBezTo>
                  <a:pt x="1779" y="3126"/>
                  <a:pt x="1952" y="3673"/>
                  <a:pt x="1952" y="3767"/>
                </a:cubicBezTo>
                <a:lnTo>
                  <a:pt x="2902" y="3673"/>
                </a:lnTo>
                <a:lnTo>
                  <a:pt x="2211" y="2103"/>
                </a:lnTo>
                <a:lnTo>
                  <a:pt x="3658" y="1239"/>
                </a:lnTo>
                <a:lnTo>
                  <a:pt x="3543" y="713"/>
                </a:lnTo>
                <a:cubicBezTo>
                  <a:pt x="3543" y="713"/>
                  <a:pt x="2765" y="1095"/>
                  <a:pt x="1937" y="1491"/>
                </a:cubicBezTo>
                <a:lnTo>
                  <a:pt x="1282" y="1"/>
                </a:lnTo>
                <a:close/>
              </a:path>
            </a:pathLst>
          </a:custGeom>
          <a:solidFill>
            <a:srgbClr val="E7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6" name="Google Shape;1836;p42"/>
          <p:cNvGrpSpPr/>
          <p:nvPr/>
        </p:nvGrpSpPr>
        <p:grpSpPr>
          <a:xfrm>
            <a:off x="7758663" y="211475"/>
            <a:ext cx="392112" cy="392100"/>
            <a:chOff x="7758663" y="211475"/>
            <a:chExt cx="392112" cy="392100"/>
          </a:xfrm>
        </p:grpSpPr>
        <p:sp>
          <p:nvSpPr>
            <p:cNvPr id="1837" name="Google Shape;1837;p42"/>
            <p:cNvSpPr/>
            <p:nvPr/>
          </p:nvSpPr>
          <p:spPr>
            <a:xfrm flipH="1">
              <a:off x="7770344"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2"/>
            <p:cNvSpPr/>
            <p:nvPr/>
          </p:nvSpPr>
          <p:spPr>
            <a:xfrm>
              <a:off x="7868787" y="332161"/>
              <a:ext cx="202597" cy="178494"/>
            </a:xfrm>
            <a:custGeom>
              <a:avLst/>
              <a:gdLst/>
              <a:ahLst/>
              <a:cxnLst/>
              <a:rect l="l" t="t" r="r" b="b"/>
              <a:pathLst>
                <a:path w="18089" h="15937" extrusionOk="0">
                  <a:moveTo>
                    <a:pt x="7968" y="1"/>
                  </a:moveTo>
                  <a:cubicBezTo>
                    <a:pt x="5816" y="1"/>
                    <a:pt x="3781" y="873"/>
                    <a:pt x="2327" y="2327"/>
                  </a:cubicBezTo>
                  <a:cubicBezTo>
                    <a:pt x="815" y="3839"/>
                    <a:pt x="0" y="5875"/>
                    <a:pt x="0" y="7969"/>
                  </a:cubicBezTo>
                  <a:cubicBezTo>
                    <a:pt x="0" y="10121"/>
                    <a:pt x="815" y="12098"/>
                    <a:pt x="2327" y="13610"/>
                  </a:cubicBezTo>
                  <a:cubicBezTo>
                    <a:pt x="3781" y="15123"/>
                    <a:pt x="5816" y="15937"/>
                    <a:pt x="7968" y="15937"/>
                  </a:cubicBezTo>
                  <a:cubicBezTo>
                    <a:pt x="10062" y="15937"/>
                    <a:pt x="12098" y="15123"/>
                    <a:pt x="13552" y="13610"/>
                  </a:cubicBezTo>
                  <a:cubicBezTo>
                    <a:pt x="13727" y="13436"/>
                    <a:pt x="13843" y="13261"/>
                    <a:pt x="13843" y="13029"/>
                  </a:cubicBezTo>
                  <a:cubicBezTo>
                    <a:pt x="13843" y="12796"/>
                    <a:pt x="13727" y="12564"/>
                    <a:pt x="13552" y="12389"/>
                  </a:cubicBezTo>
                  <a:cubicBezTo>
                    <a:pt x="13436" y="12215"/>
                    <a:pt x="13203" y="12156"/>
                    <a:pt x="12970" y="12156"/>
                  </a:cubicBezTo>
                  <a:cubicBezTo>
                    <a:pt x="12738" y="12156"/>
                    <a:pt x="12505" y="12215"/>
                    <a:pt x="12331" y="12389"/>
                  </a:cubicBezTo>
                  <a:cubicBezTo>
                    <a:pt x="11167" y="13552"/>
                    <a:pt x="9597" y="14192"/>
                    <a:pt x="7968" y="14192"/>
                  </a:cubicBezTo>
                  <a:cubicBezTo>
                    <a:pt x="6282" y="14192"/>
                    <a:pt x="4711" y="13552"/>
                    <a:pt x="3548" y="12389"/>
                  </a:cubicBezTo>
                  <a:cubicBezTo>
                    <a:pt x="2385" y="11226"/>
                    <a:pt x="1687" y="9655"/>
                    <a:pt x="1687" y="7969"/>
                  </a:cubicBezTo>
                  <a:cubicBezTo>
                    <a:pt x="1687" y="6340"/>
                    <a:pt x="2385" y="4770"/>
                    <a:pt x="3548" y="3607"/>
                  </a:cubicBezTo>
                  <a:cubicBezTo>
                    <a:pt x="4711" y="2385"/>
                    <a:pt x="6282" y="1745"/>
                    <a:pt x="7968" y="1745"/>
                  </a:cubicBezTo>
                  <a:cubicBezTo>
                    <a:pt x="9597" y="1745"/>
                    <a:pt x="11167" y="2385"/>
                    <a:pt x="12331" y="3607"/>
                  </a:cubicBezTo>
                  <a:cubicBezTo>
                    <a:pt x="13087" y="4305"/>
                    <a:pt x="13610" y="5177"/>
                    <a:pt x="13901" y="6166"/>
                  </a:cubicBezTo>
                  <a:lnTo>
                    <a:pt x="12447" y="5177"/>
                  </a:lnTo>
                  <a:cubicBezTo>
                    <a:pt x="12331" y="5061"/>
                    <a:pt x="12156" y="5003"/>
                    <a:pt x="11982" y="5003"/>
                  </a:cubicBezTo>
                  <a:cubicBezTo>
                    <a:pt x="11691" y="5003"/>
                    <a:pt x="11400" y="5177"/>
                    <a:pt x="11226" y="5410"/>
                  </a:cubicBezTo>
                  <a:cubicBezTo>
                    <a:pt x="11109" y="5584"/>
                    <a:pt x="11051" y="5817"/>
                    <a:pt x="11109" y="6049"/>
                  </a:cubicBezTo>
                  <a:cubicBezTo>
                    <a:pt x="11167" y="6282"/>
                    <a:pt x="11284" y="6457"/>
                    <a:pt x="11458" y="6631"/>
                  </a:cubicBezTo>
                  <a:lnTo>
                    <a:pt x="14541" y="8725"/>
                  </a:lnTo>
                  <a:cubicBezTo>
                    <a:pt x="14599" y="8783"/>
                    <a:pt x="14715" y="8783"/>
                    <a:pt x="14773" y="8841"/>
                  </a:cubicBezTo>
                  <a:lnTo>
                    <a:pt x="15064" y="8841"/>
                  </a:lnTo>
                  <a:cubicBezTo>
                    <a:pt x="15355" y="8841"/>
                    <a:pt x="15588" y="8725"/>
                    <a:pt x="15762" y="8492"/>
                  </a:cubicBezTo>
                  <a:lnTo>
                    <a:pt x="17856" y="5468"/>
                  </a:lnTo>
                  <a:cubicBezTo>
                    <a:pt x="18089" y="5061"/>
                    <a:pt x="17972" y="4479"/>
                    <a:pt x="17623" y="4246"/>
                  </a:cubicBezTo>
                  <a:cubicBezTo>
                    <a:pt x="17449" y="4130"/>
                    <a:pt x="17274" y="4072"/>
                    <a:pt x="17100" y="4072"/>
                  </a:cubicBezTo>
                  <a:cubicBezTo>
                    <a:pt x="16809" y="4072"/>
                    <a:pt x="16576" y="4246"/>
                    <a:pt x="16402" y="4479"/>
                  </a:cubicBezTo>
                  <a:lnTo>
                    <a:pt x="15588" y="5642"/>
                  </a:lnTo>
                  <a:cubicBezTo>
                    <a:pt x="15181" y="4421"/>
                    <a:pt x="14483" y="3258"/>
                    <a:pt x="13552" y="2327"/>
                  </a:cubicBezTo>
                  <a:cubicBezTo>
                    <a:pt x="12098" y="873"/>
                    <a:pt x="10062" y="1"/>
                    <a:pt x="79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2">
              <a:hlinkClick r:id="rId3" action="ppaction://hlinksldjump"/>
            </p:cNvPr>
            <p:cNvSpPr/>
            <p:nvPr/>
          </p:nvSpPr>
          <p:spPr>
            <a:xfrm flipH="1">
              <a:off x="775866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 name="Google Shape;1840;p42"/>
          <p:cNvGrpSpPr/>
          <p:nvPr/>
        </p:nvGrpSpPr>
        <p:grpSpPr>
          <a:xfrm>
            <a:off x="8312201" y="220550"/>
            <a:ext cx="380430" cy="373923"/>
            <a:chOff x="4932401" y="4252000"/>
            <a:chExt cx="380430" cy="373923"/>
          </a:xfrm>
        </p:grpSpPr>
        <p:sp>
          <p:nvSpPr>
            <p:cNvPr id="1841" name="Google Shape;1841;p42"/>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2"/>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3" name="Google Shape;1843;p42">
            <a:hlinkClick r:id="" action="ppaction://hlinkshowjump?jump=nextslide"/>
          </p:cNvPr>
          <p:cNvSpPr/>
          <p:nvPr/>
        </p:nvSpPr>
        <p:spPr>
          <a:xfrm>
            <a:off x="8312213"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4" name="Google Shape;1844;p42"/>
          <p:cNvGrpSpPr/>
          <p:nvPr/>
        </p:nvGrpSpPr>
        <p:grpSpPr>
          <a:xfrm>
            <a:off x="7205125" y="211475"/>
            <a:ext cx="392112" cy="392100"/>
            <a:chOff x="7205125" y="211475"/>
            <a:chExt cx="392112" cy="392100"/>
          </a:xfrm>
        </p:grpSpPr>
        <p:sp>
          <p:nvSpPr>
            <p:cNvPr id="1845" name="Google Shape;1845;p42"/>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2">
              <a:hlinkClick r:id="rId4"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2"/>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2"/>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9" name="Google Shape;1849;p42"/>
          <p:cNvSpPr/>
          <p:nvPr/>
        </p:nvSpPr>
        <p:spPr>
          <a:xfrm>
            <a:off x="4225453" y="1440742"/>
            <a:ext cx="693090" cy="686195"/>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Treasure Hunt By Slidesgo">
  <a:themeElements>
    <a:clrScheme name="Simple Light">
      <a:dk1>
        <a:srgbClr val="513153"/>
      </a:dk1>
      <a:lt1>
        <a:srgbClr val="FFFFFF"/>
      </a:lt1>
      <a:dk2>
        <a:srgbClr val="AF77B2"/>
      </a:dk2>
      <a:lt2>
        <a:srgbClr val="E75955"/>
      </a:lt2>
      <a:accent1>
        <a:srgbClr val="FBBC24"/>
      </a:accent1>
      <a:accent2>
        <a:srgbClr val="513153"/>
      </a:accent2>
      <a:accent3>
        <a:srgbClr val="AF77B2"/>
      </a:accent3>
      <a:accent4>
        <a:srgbClr val="E75955"/>
      </a:accent4>
      <a:accent5>
        <a:srgbClr val="FBBC24"/>
      </a:accent5>
      <a:accent6>
        <a:srgbClr val="AAEEEA"/>
      </a:accent6>
      <a:hlink>
        <a:srgbClr val="51315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74</TotalTime>
  <Words>437</Words>
  <PresentationFormat>On-screen Show (16:9)</PresentationFormat>
  <Paragraphs>94</Paragraphs>
  <Slides>41</Slides>
  <Notes>41</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41</vt:i4>
      </vt:variant>
    </vt:vector>
  </HeadingPairs>
  <TitlesOfParts>
    <vt:vector size="51" baseType="lpstr">
      <vt:lpstr>Amatic SC</vt:lpstr>
      <vt:lpstr>Arial</vt:lpstr>
      <vt:lpstr>Calibri</vt:lpstr>
      <vt:lpstr>Fira Sans</vt:lpstr>
      <vt:lpstr>Pirata One</vt:lpstr>
      <vt:lpstr>Proxima Nova</vt:lpstr>
      <vt:lpstr>Proxima Nova Semibold</vt:lpstr>
      <vt:lpstr>Roboto Medium</vt:lpstr>
      <vt:lpstr>Treasure Hunt By Slidesgo</vt:lpstr>
      <vt:lpstr>Slidesgo Final Pages</vt:lpstr>
      <vt:lpstr>SĂN KHO BÁU</vt:lpstr>
      <vt:lpstr>VƯỢT CHƯỚNG NGẠI VẬT</vt:lpstr>
      <vt:lpstr>Mê cung</vt:lpstr>
      <vt:lpstr>Mê cung # 1</vt:lpstr>
      <vt:lpstr>Đúng vậy, nó là một cái rương lớn!</vt:lpstr>
      <vt:lpstr>Rất tiếc, nó là một rương cũ</vt:lpstr>
      <vt:lpstr>Mê cung # 2</vt:lpstr>
      <vt:lpstr>Yaaa, đây là vàng của bạn</vt:lpstr>
      <vt:lpstr>Ồ không, đó chỉ là cát!</vt:lpstr>
      <vt:lpstr>Cướp biển Thật tuyệt!</vt:lpstr>
      <vt:lpstr>Bản đồ kho báu</vt:lpstr>
      <vt:lpstr>Câu đố khó</vt:lpstr>
      <vt:lpstr>Câu đố # 1</vt:lpstr>
      <vt:lpstr>Thật tuyệt!</vt:lpstr>
      <vt:lpstr>Rất tiếc!</vt:lpstr>
      <vt:lpstr>Câu đố # 2</vt:lpstr>
      <vt:lpstr>Thật tuyệt!</vt:lpstr>
      <vt:lpstr>Rất tiếc!</vt:lpstr>
      <vt:lpstr> Mở rương</vt:lpstr>
      <vt:lpstr>Mở rương # 1</vt:lpstr>
      <vt:lpstr>Tốt lắm!</vt:lpstr>
      <vt:lpstr>Rất tiếc, lại lần nữa nào!</vt:lpstr>
      <vt:lpstr>Mở rương # 2</vt:lpstr>
      <vt:lpstr>Tốt lắm!</vt:lpstr>
      <vt:lpstr>Rất tiếc, lại lần nữa nào!</vt:lpstr>
      <vt:lpstr>Hầu hết là cướp biển</vt:lpstr>
      <vt:lpstr>CẢM ƠN!</vt:lpstr>
      <vt:lpstr>Alternative Resources</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modified xsi:type="dcterms:W3CDTF">2021-05-19T08:01:36Z</dcterms:modified>
</cp:coreProperties>
</file>