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42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6C4A8"/>
    <a:srgbClr val="CD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6" autoAdjust="0"/>
    <p:restoredTop sz="94660"/>
  </p:normalViewPr>
  <p:slideViewPr>
    <p:cSldViewPr>
      <p:cViewPr varScale="1">
        <p:scale>
          <a:sx n="73" d="100"/>
          <a:sy n="73" d="100"/>
        </p:scale>
        <p:origin x="11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756CD8-56A5-43E2-92FB-07586437F6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B7CA-EA97-40EB-9BE0-25A9B8F0A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2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B15F-0A20-4411-8180-5AFB96908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9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2C2-D0D3-4930-BD0E-A44B78485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0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F57141-D4BF-4EF2-9387-CA9F22376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90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262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596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432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424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4001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791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518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F5428-0566-423D-AECB-BFDF5E4D5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106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1859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1517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8572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419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5291-E394-411E-A770-9BF0459AC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7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80E3-96E6-4705-904F-39F9A9FE7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89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5571A-0BE9-4E9A-881C-0732F0701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89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67BC-2A7F-4C9F-B738-DF276A890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2F2C3-4660-4B85-A495-B96A9BC98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3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37467-03A9-4B57-9B17-F6201F5EC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19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CDB14-9689-4422-9ABE-07AAD6F4E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6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F290B0-5F92-424A-817A-44675FE260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54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7.xml"/><Relationship Id="rId3" Type="http://schemas.openxmlformats.org/officeDocument/2006/relationships/image" Target="../media/image10.png"/><Relationship Id="rId21" Type="http://schemas.openxmlformats.org/officeDocument/2006/relationships/slide" Target="slide10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slide" Target="slide6.xml"/><Relationship Id="rId2" Type="http://schemas.openxmlformats.org/officeDocument/2006/relationships/image" Target="../media/image1.pn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slide" Target="slide13.xml"/><Relationship Id="rId5" Type="http://schemas.openxmlformats.org/officeDocument/2006/relationships/image" Target="../media/image11.png"/><Relationship Id="rId15" Type="http://schemas.openxmlformats.org/officeDocument/2006/relationships/slide" Target="slide4.xml"/><Relationship Id="rId23" Type="http://schemas.openxmlformats.org/officeDocument/2006/relationships/slide" Target="slide12.xml"/><Relationship Id="rId10" Type="http://schemas.openxmlformats.org/officeDocument/2006/relationships/image" Target="../media/image17.png"/><Relationship Id="rId19" Type="http://schemas.openxmlformats.org/officeDocument/2006/relationships/slide" Target="slide8.xml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3" descr="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Title 1"/>
          <p:cNvSpPr>
            <a:spLocks noGrp="1"/>
          </p:cNvSpPr>
          <p:nvPr>
            <p:ph type="ctrTitle" idx="4294967295"/>
          </p:nvPr>
        </p:nvSpPr>
        <p:spPr>
          <a:xfrm>
            <a:off x="4876800" y="228600"/>
            <a:ext cx="3581400" cy="6324600"/>
          </a:xfrm>
        </p:spPr>
        <p:txBody>
          <a:bodyPr/>
          <a:lstStyle/>
          <a:p>
            <a:r>
              <a:rPr lang="en-US" altLang="en-US" sz="5400" b="1">
                <a:solidFill>
                  <a:srgbClr val="0000CC"/>
                </a:solidFill>
              </a:rPr>
              <a:t>Trò chơi </a:t>
            </a:r>
            <a:br>
              <a:rPr lang="en-US" altLang="en-US" sz="5400" b="1">
                <a:solidFill>
                  <a:srgbClr val="0000CC"/>
                </a:solidFill>
              </a:rPr>
            </a:br>
            <a:r>
              <a:rPr lang="en-US" altLang="en-US" sz="5400" b="1">
                <a:solidFill>
                  <a:srgbClr val="0000CC"/>
                </a:solidFill>
              </a:rPr>
              <a:t>***</a:t>
            </a:r>
            <a:br>
              <a:rPr lang="en-US" altLang="en-US" sz="5400" b="1">
                <a:solidFill>
                  <a:srgbClr val="0000CC"/>
                </a:solidFill>
              </a:rPr>
            </a:br>
            <a:r>
              <a:rPr lang="en-US" altLang="en-US" sz="6000" b="1">
                <a:solidFill>
                  <a:srgbClr val="0000CC"/>
                </a:solidFill>
              </a:rPr>
              <a:t>Ăn khế</a:t>
            </a:r>
            <a:br>
              <a:rPr lang="en-US" altLang="en-US" sz="6000" b="1">
                <a:solidFill>
                  <a:srgbClr val="0000CC"/>
                </a:solidFill>
              </a:rPr>
            </a:br>
            <a:r>
              <a:rPr lang="en-US" altLang="en-US" sz="6000" b="1">
                <a:solidFill>
                  <a:srgbClr val="0000CC"/>
                </a:solidFill>
              </a:rPr>
              <a:t>trả vàng</a:t>
            </a:r>
          </a:p>
        </p:txBody>
      </p:sp>
      <p:pic>
        <p:nvPicPr>
          <p:cNvPr id="134148" name="Picture 4" descr="ohu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2184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5" descr="k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7080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6" descr="k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7080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Picture 7" descr="k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5556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2" name="Picture 8" descr="k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1752600"/>
            <a:ext cx="74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3" name="Picture 9" descr="k 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593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4" name="Picture 10" descr="k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7080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5" name="Picture 11" descr="k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533400"/>
            <a:ext cx="74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6" name="Picture 12" descr="k 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644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7" name="Picture 13" descr="k 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413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8" name="Picture 14" descr="k 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6900"/>
            <a:ext cx="762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26670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Câu 7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057400" y="2819400"/>
            <a:ext cx="51816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0000CC"/>
                </a:solidFill>
              </a:rPr>
              <a:t>5 + 5 = ?</a:t>
            </a: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6697663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828800" y="1828800"/>
            <a:ext cx="6096000" cy="47244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>
            <a:off x="5638800" y="22860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26670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Câu 8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057400" y="2819400"/>
            <a:ext cx="51816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0000CC"/>
                </a:solidFill>
              </a:rPr>
              <a:t>5 + 5 = ?</a:t>
            </a: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6697663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828800" y="1828800"/>
            <a:ext cx="6096000" cy="47244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>
            <a:off x="5638800" y="22860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26670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Câu 9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057400" y="2819400"/>
            <a:ext cx="51816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0000CC"/>
                </a:solidFill>
              </a:rPr>
              <a:t>5 + 5 = ?</a:t>
            </a: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6697663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828800" y="1828800"/>
            <a:ext cx="6096000" cy="47244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>
            <a:off x="5638800" y="22860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26670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Câu 10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057400" y="2819400"/>
            <a:ext cx="51816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0000CC"/>
                </a:solidFill>
              </a:rPr>
              <a:t>5 + 5 = ?</a:t>
            </a: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6697663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828800" y="1828800"/>
            <a:ext cx="6096000" cy="47244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>
            <a:off x="5638800" y="22860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rgbClr val="0000CC"/>
                </a:solidFill>
              </a:rPr>
              <a:t>Cách chơi</a:t>
            </a:r>
          </a:p>
        </p:txBody>
      </p:sp>
      <p:sp>
        <p:nvSpPr>
          <p:cNvPr id="147459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b="1"/>
              <a:t>Slide 1 &amp; 2 giới thiệu</a:t>
            </a:r>
          </a:p>
          <a:p>
            <a:r>
              <a:rPr lang="en-US" altLang="en-US" b="1"/>
              <a:t>-Tại Slide 2, GV nhấp: Sao lại  … tui? </a:t>
            </a:r>
            <a:r>
              <a:rPr lang="en-US" altLang="en-US" b="1">
                <a:sym typeface="Wingdings" panose="05000000000000000000" pitchFamily="2" charset="2"/>
              </a:rPr>
              <a:t> chim tự động trả lời.</a:t>
            </a:r>
          </a:p>
          <a:p>
            <a:r>
              <a:rPr lang="en-US" altLang="en-US" b="1">
                <a:sym typeface="Wingdings" panose="05000000000000000000" pitchFamily="2" charset="2"/>
              </a:rPr>
              <a:t>Slide 3-Slide chính: HS chọn câu hỏi số mấy  GV nhấp vòng tròn C…  Slide Câu hỏi xuất hiện  nhấp người: câu hỏi xuất hiện….(tùy xử lý); nhấp chim: đáp an; nhấp mũi tên quay về Slide 3</a:t>
            </a:r>
            <a:endParaRPr lang="en-US" altLang="en-US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rgbClr val="0000CC"/>
                </a:solidFill>
              </a:rPr>
              <a:t>Cách chơi</a:t>
            </a:r>
          </a:p>
        </p:txBody>
      </p:sp>
      <p:sp>
        <p:nvSpPr>
          <p:cNvPr id="148483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4000" b="1"/>
              <a:t>Tại Slide 3, Gv nhấp trái khế mang số tương ứng câu hỏi số… </a:t>
            </a:r>
            <a:r>
              <a:rPr lang="en-US" altLang="en-US" sz="4000" b="1">
                <a:sym typeface="Wingdings" panose="05000000000000000000" pitchFamily="2" charset="2"/>
              </a:rPr>
              <a:t> chim tự động Ăn khế trả vàng !!!!!!!!!!!!</a:t>
            </a:r>
          </a:p>
          <a:p>
            <a:r>
              <a:rPr lang="en-US" altLang="en-US" sz="4000" b="1">
                <a:sym typeface="Wingdings" panose="05000000000000000000" pitchFamily="2" charset="2"/>
              </a:rPr>
              <a:t>-Tiếp tục chọn câu hỏi..</a:t>
            </a:r>
          </a:p>
          <a:p>
            <a:r>
              <a:rPr lang="en-US" altLang="en-US" sz="4000" b="1">
                <a:sym typeface="Wingdings" panose="05000000000000000000" pitchFamily="2" charset="2"/>
              </a:rPr>
              <a:t>Hoặc trả lời được mấy câu thì được chọn mấy quả khế sau khi hỏi xong. (tùy ý)</a:t>
            </a:r>
          </a:p>
          <a:p>
            <a:endParaRPr lang="en-US" altLang="en-US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rgbClr val="0000CC"/>
                </a:solidFill>
              </a:rPr>
              <a:t>Ý kiến</a:t>
            </a:r>
          </a:p>
        </p:txBody>
      </p:sp>
      <p:sp>
        <p:nvSpPr>
          <p:cNvPr id="149507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4800" b="1"/>
              <a:t>Các bạn bung ra và thay câu hỏi khác cho phù hợp!!!!</a:t>
            </a:r>
          </a:p>
          <a:p>
            <a:pPr algn="ctr">
              <a:buFontTx/>
              <a:buNone/>
            </a:pPr>
            <a:r>
              <a:rPr lang="en-US" altLang="en-US" sz="4800" b="1">
                <a:sym typeface="Wingdings" panose="05000000000000000000" pitchFamily="2" charset="2"/>
              </a:rPr>
              <a:t>LGB</a:t>
            </a:r>
          </a:p>
          <a:p>
            <a:endParaRPr lang="en-US" altLang="en-US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Content Placeholder 3" descr="k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0"/>
            <a:ext cx="5210175" cy="6858000"/>
          </a:xfrm>
        </p:spPr>
      </p:pic>
      <p:sp>
        <p:nvSpPr>
          <p:cNvPr id="5" name="Rectangle 4"/>
          <p:cNvSpPr/>
          <p:nvPr/>
        </p:nvSpPr>
        <p:spPr>
          <a:xfrm>
            <a:off x="5181600" y="2667000"/>
            <a:ext cx="7620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1905000"/>
            <a:ext cx="7620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5400" y="1524000"/>
            <a:ext cx="7620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304800"/>
            <a:ext cx="7620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2057400"/>
            <a:ext cx="7620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0" y="3276600"/>
            <a:ext cx="7620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1400" y="762000"/>
            <a:ext cx="7620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609600"/>
            <a:ext cx="7620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2200" y="2895600"/>
            <a:ext cx="7620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1400" y="2133600"/>
            <a:ext cx="7620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/>
              <a:t>6</a:t>
            </a:r>
          </a:p>
        </p:txBody>
      </p:sp>
      <p:pic>
        <p:nvPicPr>
          <p:cNvPr id="150541" name="Picture 18" descr="giu kh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97300"/>
            <a:ext cx="15875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huong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3733800" y="4340225"/>
            <a:ext cx="25908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Callout 20"/>
          <p:cNvSpPr/>
          <p:nvPr/>
        </p:nvSpPr>
        <p:spPr>
          <a:xfrm>
            <a:off x="7543800" y="2362200"/>
            <a:ext cx="1066800" cy="914400"/>
          </a:xfrm>
          <a:prstGeom prst="wedgeEllipseCallout">
            <a:avLst>
              <a:gd name="adj1" fmla="val -61276"/>
              <a:gd name="adj2" fmla="val 21828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Chọn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Khế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5805 C -0.03021 0.0555 -0.05903 0.05319 -0.09149 0.04741 C -0.12396 0.04163 -0.15833 0.04001 -0.19566 0.02336 C -0.23299 0.00671 -0.28802 -0.01827 -0.31545 -0.05273 C -0.34288 -0.08742 -0.35417 -0.13691 -0.36042 -0.18432 C -0.36667 -0.23196 -0.35434 -0.3136 -0.35347 -0.33834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9551 C -0.0566 0.11055 -0.10104 0.12604 -0.15156 0.12835 C -0.20208 0.1309 -0.25816 0.13899 -0.31493 0.11031 C -0.3717 0.08164 -0.45972 0.01781 -0.49236 -0.04325 C -0.525 -0.10453 -0.51979 -0.20722 -0.51059 -0.25601 C -0.50139 -0.30481 -0.46823 -0.32262 -0.43733 -0.33603 C -0.40642 -0.34945 -0.36649 -0.34945 -0.32465 -0.33765 C -0.28281 -0.32609 -0.23472 -0.29602 -0.18663 -0.26596 " pathEditMode="relative" rAng="0" ptsTypes="aaa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77058E-7 C -0.03142 -0.0111 -0.0625 -0.02174 -0.10642 -0.04278 C -0.15 -0.06406 -0.22691 -0.08649 -0.2625 -0.12812 C -0.29826 -0.16998 -0.3059 -0.24607 -0.32031 -0.29255 C -0.33472 -0.33927 -0.35833 -0.38321 -0.34931 -0.40795 C -0.3401 -0.43293 -0.3066 -0.43802 -0.2651 -0.44103 C -0.22361 -0.44403 -0.16181 -0.43571 -0.09965 -0.42692 " pathEditMode="relative" rAng="0" ptsTypes="aaa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1688 C -0.10781 -0.01411 -0.18212 -0.04487 -0.23559 -0.09204 C -0.28906 -0.13922 -0.33472 -0.19172 -0.35469 -0.26642 C -0.37431 -0.34112 -0.36267 -0.4808 -0.35469 -0.54047 C -0.3467 -0.60014 -0.33108 -0.60592 -0.3066 -0.62488 C -0.28229 -0.64385 -0.25347 -0.69403 -0.20816 -0.65472 C -0.16285 -0.6154 -0.09896 -0.50185 -0.0349 -0.3883 " pathEditMode="relative" rAng="0" ptsTypes="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056E-8 C -0.04948 -0.00671 -0.09896 -0.01318 -0.17275 -0.0488 C -0.24688 -0.08488 -0.39566 -0.145 -0.44427 -0.21531 C -0.49236 -0.28562 -0.47031 -0.40426 -0.46389 -0.47063 C -0.45799 -0.537 -0.44427 -0.58071 -0.40799 -0.61309 C -0.37205 -0.64524 -0.30417 -0.67137 -0.24688 -0.66489 C -0.18941 -0.65772 -0.11615 -0.60731 -0.06406 -0.571 C -0.01198 -0.53446 0.02691 -0.49075 0.06597 -0.44658 " pathEditMode="relative" rAng="0" ptsTypes="aaaaaa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0.18339 C -0.17917 0.16813 -0.21649 0.1531 -0.28142 0.11124 C -0.34635 0.06984 -0.49497 0.07169 -0.5309 -0.06591 C -0.56667 -0.20305 -0.55278 -0.65287 -0.49687 -0.71184 C -0.4408 -0.77128 -0.31788 -0.5969 -0.19531 -0.42206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4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056E-8 L -0.03333 -0.5270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056E-8 L -0.2 -0.6380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4875E-6 L -0.09167 -0.68825 " pathEditMode="relative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056E-8 L 0.00833 -0.6491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66767 C -0.14375 -0.66744 -0.19583 -0.66698 -0.23802 -0.64894 C -0.28021 -0.6309 -0.33021 -0.59945 -0.34514 -0.55874 C -0.36007 -0.51804 -0.38542 -0.44426 -0.32812 -0.40495 C -0.27083 -0.36563 -0.07535 -0.34783 -0.00139 -0.32239 C 0.07257 -0.29695 0.12153 -0.30574 0.11545 -0.25301 C 0.10938 -0.20028 0.03559 -0.10291 -0.03802 -0.00532 " pathEditMode="relative" rAng="0" ptsTypes="aaaaa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3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4572000"/>
            <a:ext cx="8458200" cy="131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fontAlgn="auto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 defTabSz="514350" fontAlgn="auto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7250"/>
            <a:ext cx="914399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loud Callout 30"/>
          <p:cNvSpPr/>
          <p:nvPr/>
        </p:nvSpPr>
        <p:spPr>
          <a:xfrm>
            <a:off x="5943600" y="1219200"/>
            <a:ext cx="2667000" cy="2133600"/>
          </a:xfrm>
          <a:prstGeom prst="cloudCallout">
            <a:avLst>
              <a:gd name="adj1" fmla="val -3932"/>
              <a:gd name="adj2" fmla="val 107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FF66"/>
                </a:solidFill>
              </a:rPr>
              <a:t>Sao lại ăn khế của tui ??????</a:t>
            </a:r>
          </a:p>
        </p:txBody>
      </p:sp>
      <p:pic>
        <p:nvPicPr>
          <p:cNvPr id="135171" name="Content Placeholder 3" descr="k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8138"/>
            <a:ext cx="4953000" cy="6519862"/>
          </a:xfrm>
        </p:spPr>
      </p:pic>
      <p:pic>
        <p:nvPicPr>
          <p:cNvPr id="135172" name="Picture 18" descr="giu k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97300"/>
            <a:ext cx="15875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huong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1828800" y="5006975"/>
            <a:ext cx="19050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ohuo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2184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198120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200" y="266700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52600" y="381000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62200" y="297180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81400" y="289560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90600" y="137160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05000" y="220980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8000" y="228600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4000" y="68580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38400" y="144780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9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4038600" y="3200400"/>
            <a:ext cx="2286000" cy="1905000"/>
          </a:xfrm>
          <a:prstGeom prst="wedgeEllipseCallout">
            <a:avLst>
              <a:gd name="adj1" fmla="val -78781"/>
              <a:gd name="adj2" fmla="val 878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00CC"/>
                </a:solidFill>
              </a:rPr>
              <a:t>Ăn khế trả vàng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2405E-6 C -0.00278 0.0289 -0.00539 0.05781 0.03107 0.08256 C 0.06753 0.1073 0.17916 0.1147 0.2184 0.14824 C 0.25764 0.18177 0.271 0.23866 0.26632 0.2833 C 0.26163 0.32793 0.24184 0.38205 0.19027 0.41651 C 0.13871 0.45097 0.01597 0.46114 -0.04358 0.48982 C -0.10313 0.5185 -0.14792 0.57215 -0.16754 0.58926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loud Callout 30"/>
          <p:cNvSpPr/>
          <p:nvPr/>
        </p:nvSpPr>
        <p:spPr>
          <a:xfrm>
            <a:off x="7086600" y="1905000"/>
            <a:ext cx="1828800" cy="1371600"/>
          </a:xfrm>
          <a:prstGeom prst="cloudCallout">
            <a:avLst>
              <a:gd name="adj1" fmla="val -14495"/>
              <a:gd name="adj2" fmla="val 95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FF66"/>
                </a:solidFill>
              </a:rPr>
              <a:t>Ăn trái nào?</a:t>
            </a:r>
          </a:p>
        </p:txBody>
      </p:sp>
      <p:pic>
        <p:nvPicPr>
          <p:cNvPr id="136195" name="Content Placeholder 3" descr="k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100" y="338138"/>
            <a:ext cx="4953000" cy="6519862"/>
          </a:xfrm>
        </p:spPr>
      </p:pic>
      <p:pic>
        <p:nvPicPr>
          <p:cNvPr id="136196" name="Picture 18" descr="giu k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3797300"/>
            <a:ext cx="15875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219200" y="22098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8800" y="31242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67000" y="35814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29000" y="28956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53000" y="28956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00200" y="12192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24200" y="19812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19600" y="20574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51100" y="6858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86200" y="4572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/>
              <a:t>9</a:t>
            </a:r>
          </a:p>
        </p:txBody>
      </p:sp>
      <p:pic>
        <p:nvPicPr>
          <p:cNvPr id="20" name="Picture 19" descr="phuong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2755900" y="5006975"/>
            <a:ext cx="19050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va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91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va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253">
            <a:off x="1733550" y="3305175"/>
            <a:ext cx="952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Content Placeholder 3" descr="van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56546">
            <a:off x="2513807" y="3520281"/>
            <a:ext cx="10477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va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91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van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1">
            <a:off x="4858544" y="2990057"/>
            <a:ext cx="8842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van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1244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van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5952">
            <a:off x="2906713" y="1990725"/>
            <a:ext cx="10652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vang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974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van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46757">
            <a:off x="3748882" y="573881"/>
            <a:ext cx="11557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vang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13366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Callout 40">
            <a:hlinkClick r:id="rId15" action="ppaction://hlinksldjump"/>
          </p:cNvPr>
          <p:cNvSpPr/>
          <p:nvPr/>
        </p:nvSpPr>
        <p:spPr>
          <a:xfrm>
            <a:off x="4800600" y="228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CC"/>
                </a:solidFill>
              </a:rPr>
              <a:t>C1</a:t>
            </a:r>
          </a:p>
        </p:txBody>
      </p:sp>
      <p:sp>
        <p:nvSpPr>
          <p:cNvPr id="42" name="Oval Callout 41">
            <a:hlinkClick r:id="rId16" action="ppaction://hlinksldjump"/>
          </p:cNvPr>
          <p:cNvSpPr/>
          <p:nvPr/>
        </p:nvSpPr>
        <p:spPr>
          <a:xfrm>
            <a:off x="5486400" y="228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CC"/>
                </a:solidFill>
              </a:rPr>
              <a:t>C2</a:t>
            </a:r>
          </a:p>
        </p:txBody>
      </p:sp>
      <p:sp>
        <p:nvSpPr>
          <p:cNvPr id="43" name="Oval Callout 42">
            <a:hlinkClick r:id="rId17" action="ppaction://hlinksldjump"/>
          </p:cNvPr>
          <p:cNvSpPr/>
          <p:nvPr/>
        </p:nvSpPr>
        <p:spPr>
          <a:xfrm>
            <a:off x="6172200" y="228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CC"/>
                </a:solidFill>
              </a:rPr>
              <a:t>C3</a:t>
            </a:r>
          </a:p>
        </p:txBody>
      </p:sp>
      <p:sp>
        <p:nvSpPr>
          <p:cNvPr id="44" name="Oval Callout 43">
            <a:hlinkClick r:id="rId18" action="ppaction://hlinksldjump"/>
          </p:cNvPr>
          <p:cNvSpPr/>
          <p:nvPr/>
        </p:nvSpPr>
        <p:spPr>
          <a:xfrm>
            <a:off x="6858000" y="228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CC"/>
                </a:solidFill>
              </a:rPr>
              <a:t>C4</a:t>
            </a:r>
          </a:p>
        </p:txBody>
      </p:sp>
      <p:sp>
        <p:nvSpPr>
          <p:cNvPr id="45" name="Oval Callout 44">
            <a:hlinkClick r:id="rId19" action="ppaction://hlinksldjump"/>
          </p:cNvPr>
          <p:cNvSpPr/>
          <p:nvPr/>
        </p:nvSpPr>
        <p:spPr>
          <a:xfrm>
            <a:off x="7543800" y="228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CC"/>
                </a:solidFill>
              </a:rPr>
              <a:t>C5</a:t>
            </a:r>
          </a:p>
        </p:txBody>
      </p:sp>
      <p:sp>
        <p:nvSpPr>
          <p:cNvPr id="46" name="Oval Callout 45">
            <a:hlinkClick r:id="rId20" action="ppaction://hlinksldjump"/>
          </p:cNvPr>
          <p:cNvSpPr/>
          <p:nvPr/>
        </p:nvSpPr>
        <p:spPr>
          <a:xfrm>
            <a:off x="5410200" y="990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CC"/>
                </a:solidFill>
              </a:rPr>
              <a:t>C6</a:t>
            </a:r>
          </a:p>
        </p:txBody>
      </p:sp>
      <p:sp>
        <p:nvSpPr>
          <p:cNvPr id="47" name="Oval Callout 46">
            <a:hlinkClick r:id="rId21" action="ppaction://hlinksldjump"/>
          </p:cNvPr>
          <p:cNvSpPr/>
          <p:nvPr/>
        </p:nvSpPr>
        <p:spPr>
          <a:xfrm>
            <a:off x="6096000" y="990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CC"/>
                </a:solidFill>
              </a:rPr>
              <a:t>C7</a:t>
            </a:r>
          </a:p>
        </p:txBody>
      </p:sp>
      <p:sp>
        <p:nvSpPr>
          <p:cNvPr id="48" name="Oval Callout 47">
            <a:hlinkClick r:id="rId22" action="ppaction://hlinksldjump"/>
          </p:cNvPr>
          <p:cNvSpPr/>
          <p:nvPr/>
        </p:nvSpPr>
        <p:spPr>
          <a:xfrm>
            <a:off x="6781800" y="990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CC"/>
                </a:solidFill>
              </a:rPr>
              <a:t>C8</a:t>
            </a:r>
          </a:p>
        </p:txBody>
      </p:sp>
      <p:sp>
        <p:nvSpPr>
          <p:cNvPr id="49" name="Oval Callout 48">
            <a:hlinkClick r:id="rId23" action="ppaction://hlinksldjump"/>
          </p:cNvPr>
          <p:cNvSpPr/>
          <p:nvPr/>
        </p:nvSpPr>
        <p:spPr>
          <a:xfrm>
            <a:off x="7467600" y="990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CC"/>
                </a:solidFill>
              </a:rPr>
              <a:t>C9</a:t>
            </a:r>
          </a:p>
        </p:txBody>
      </p:sp>
      <p:sp>
        <p:nvSpPr>
          <p:cNvPr id="50" name="Oval Callout 49">
            <a:hlinkClick r:id="rId24" action="ppaction://hlinksldjump"/>
          </p:cNvPr>
          <p:cNvSpPr/>
          <p:nvPr/>
        </p:nvSpPr>
        <p:spPr>
          <a:xfrm>
            <a:off x="8153400" y="990600"/>
            <a:ext cx="7620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CC"/>
                </a:solidFill>
              </a:rPr>
              <a:t>C10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93154E-6 L -0.29723 -0.50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7.9556E-7 L -0.05833 0.54394 " pathEditMode="relative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2.96022E-7 L -0.25001 -0.35523 " pathEditMode="relative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57724E-6 L -0.04167 0.34412 " pathEditMode="relative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87142E-6 L -0.15 -0.28863 " pathEditMode="relative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6735E-6 L -0.04167 0.31083 " pathEditMode="relative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3987E-6 L -0.05 -0.399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9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2812E-6 L 0.1 0.38853 " pathEditMode="relative" ptsTypes="AA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8.03885E-6 L 0.09999 -0.39964 " pathEditMode="relative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3.83904E-6 L -5.83333E-6 0.43293 " pathEditMode="relative" ptsTypes="AA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93154E-6 L 0.04444 -0.5201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-26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14709E-6 L 5.55556E-6 0.55504 " pathEditMode="relative" ptsTypes="AA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03885E-6 L -0.09167 -0.53285 " pathEditMode="relative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2535E-6 L 0.29896 0.5663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28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022E-7 L -0.25 -0.68826 " pathEditMode="relative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06938E-6 C 0.03871 0.00209 0.0776 0.0044 0.13385 0.02059 C 0.1901 0.03678 0.28524 0.03747 0.33802 0.0976 C 0.39079 0.15773 0.42986 0.27891 0.45069 0.3809 C 0.47152 0.48289 0.46736 0.59598 0.46336 0.7093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022E-7 L -0.00834 -0.76596 " pathEditMode="relative" ptsTypes="AA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08141E-6 C 0.03507 0.00578 0.07031 0.01156 0.10295 0.0562 C 0.13559 0.10083 0.17726 0.20814 0.19584 0.26827 C 0.21441 0.3284 0.20747 0.36332 0.21424 0.41651 C 0.22101 0.4697 0.23143 0.53608 0.23663 0.58695 C 0.24184 0.63806 0.2434 0.67992 0.24514 0.72201 " pathEditMode="relative" ptsTypes="aaaaaA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3469E-6 C -0.05764 -0.04024 -0.11511 -0.08094 -0.16059 -0.12165 C -0.20608 -0.16281 -0.24393 -0.19473 -0.27327 -0.24561 C -0.30261 -0.29672 -0.32049 -0.36818 -0.33664 -0.42785 C -0.35278 -0.48705 -0.36667 -0.55597 -0.37049 -0.60199 C -0.37431 -0.64801 -0.36927 -0.68085 -0.35921 -0.70329 C -0.34914 -0.72572 -0.32796 -0.72965 -0.3099 -0.73705 C -0.29184 -0.74445 -0.27188 -0.75555 -0.2507 -0.74838 C -0.22952 -0.74121 -0.19584 -0.70375 -0.18316 -0.69403 C -0.17049 -0.68432 -0.17257 -0.68733 -0.17466 -0.69033 " pathEditMode="relative" ptsTypes="aaaaaaaaaA">
                                      <p:cBhvr>
                                        <p:cTn id="1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8797E-6 C 0.03975 -0.00254 0.07968 -0.00508 0.12395 0.00556 C 0.16822 0.01619 0.23368 0.0451 0.26614 0.06383 C 0.29861 0.08257 0.29878 0.09344 0.31822 0.11818 C 0.33767 0.14293 0.34704 0.1612 0.38316 0.21208 C 0.41927 0.26296 0.47725 0.34344 0.53524 0.42392 " pathEditMode="relative" ptsTypes="aaaaaA">
                                      <p:cBhvr>
                                        <p:cTn id="1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26670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057400" y="2819400"/>
            <a:ext cx="51816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0000CC"/>
                </a:solidFill>
              </a:rPr>
              <a:t>5 + 5 = ?</a:t>
            </a: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6697663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828800" y="1828800"/>
            <a:ext cx="6096000" cy="47244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>
            <a:off x="5638800" y="22860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26670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057400" y="2819400"/>
            <a:ext cx="51816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0000CC"/>
                </a:solidFill>
              </a:rPr>
              <a:t>5 + 5 = ?</a:t>
            </a: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6697663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828800" y="1828800"/>
            <a:ext cx="6096000" cy="47244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>
            <a:off x="5638800" y="22860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26670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Câu 3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057400" y="2819400"/>
            <a:ext cx="51816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0000CC"/>
                </a:solidFill>
              </a:rPr>
              <a:t>5 + 5 = ?</a:t>
            </a: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6697663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828800" y="1828800"/>
            <a:ext cx="6096000" cy="47244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>
            <a:off x="5638800" y="22860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26670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Câu 4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057400" y="2819400"/>
            <a:ext cx="51816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0000CC"/>
                </a:solidFill>
              </a:rPr>
              <a:t>5 + 5 = ?</a:t>
            </a: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6697663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828800" y="1828800"/>
            <a:ext cx="6096000" cy="47244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>
            <a:off x="5638800" y="22860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26670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Câu 5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057400" y="2819400"/>
            <a:ext cx="51816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0000CC"/>
                </a:solidFill>
              </a:rPr>
              <a:t>5 + 5 = ?</a:t>
            </a: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6697663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828800" y="1828800"/>
            <a:ext cx="6096000" cy="47244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>
            <a:off x="5638800" y="22860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26670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Câu 6</a:t>
            </a:r>
          </a:p>
        </p:txBody>
      </p:sp>
      <p:pic>
        <p:nvPicPr>
          <p:cNvPr id="4" name="Picture 18" descr="giu k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057400" y="2819400"/>
            <a:ext cx="51816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0000CC"/>
                </a:solidFill>
              </a:rPr>
              <a:t>5 + 5 = ?</a:t>
            </a:r>
          </a:p>
        </p:txBody>
      </p:sp>
      <p:pic>
        <p:nvPicPr>
          <p:cNvPr id="6" name="Picture 5" descr="phuo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6697663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828800" y="1828800"/>
            <a:ext cx="6096000" cy="47244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9" name="Up Arrow 8">
            <a:hlinkClick r:id="rId4" action="ppaction://hlinksldjump"/>
          </p:cNvPr>
          <p:cNvSpPr/>
          <p:nvPr/>
        </p:nvSpPr>
        <p:spPr>
          <a:xfrm>
            <a:off x="5638800" y="22860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337</Words>
  <PresentationFormat>Trình chiếu Trên màn hình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Default Design</vt:lpstr>
      <vt:lpstr>Office</vt:lpstr>
      <vt:lpstr>Trò chơi  *** Ăn khế trả vàng</vt:lpstr>
      <vt:lpstr>Bản trình bày PowerPoint</vt:lpstr>
      <vt:lpstr>Bản trình bày PowerPoint</vt:lpstr>
      <vt:lpstr>Câu 1</vt:lpstr>
      <vt:lpstr>Câu 2</vt:lpstr>
      <vt:lpstr>Câu 3</vt:lpstr>
      <vt:lpstr>Câu 4</vt:lpstr>
      <vt:lpstr>Câu 5</vt:lpstr>
      <vt:lpstr>Câu 6</vt:lpstr>
      <vt:lpstr>Câu 7</vt:lpstr>
      <vt:lpstr>Câu 8</vt:lpstr>
      <vt:lpstr>Câu 9</vt:lpstr>
      <vt:lpstr>Câu 10</vt:lpstr>
      <vt:lpstr>Cách chơi</vt:lpstr>
      <vt:lpstr>Cách chơi</vt:lpstr>
      <vt:lpstr>Ý kiến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2014-11-09T04:42:31Z</dcterms:created>
  <dcterms:modified xsi:type="dcterms:W3CDTF">2023-09-16T08:58:16Z</dcterms:modified>
</cp:coreProperties>
</file>