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8"/>
  </p:notesMasterIdLst>
  <p:sldIdLst>
    <p:sldId id="270" r:id="rId3"/>
    <p:sldId id="271" r:id="rId4"/>
    <p:sldId id="272" r:id="rId5"/>
    <p:sldId id="256" r:id="rId6"/>
    <p:sldId id="274" r:id="rId7"/>
    <p:sldId id="273" r:id="rId8"/>
    <p:sldId id="257" r:id="rId9"/>
    <p:sldId id="265" r:id="rId10"/>
    <p:sldId id="261" r:id="rId11"/>
    <p:sldId id="267" r:id="rId12"/>
    <p:sldId id="263" r:id="rId13"/>
    <p:sldId id="266" r:id="rId14"/>
    <p:sldId id="262" r:id="rId15"/>
    <p:sldId id="269" r:id="rId16"/>
    <p:sldId id="425" r:id="rId17"/>
  </p:sldIdLst>
  <p:sldSz cx="12192000" cy="6858000"/>
  <p:notesSz cx="6858000" cy="9144000"/>
  <p:embeddedFontLst>
    <p:embeddedFont>
      <p:font typeface="#9Slide07 Altus" pitchFamily="2" charset="0"/>
      <p:regular r:id="rId19"/>
    </p:embeddedFont>
    <p:embeddedFont>
      <p:font typeface="A2.Jovis-WorkSansRegular-San" panose="020B0604020202020204" charset="0"/>
      <p:regular r:id="rId20"/>
    </p:embeddedFont>
    <p:embeddedFont>
      <p:font typeface="A3.Jovis-BebasNeueBold-San" panose="020B0604020202020204" charset="0"/>
      <p:bold r:id="rId21"/>
    </p:embeddedFont>
    <p:embeddedFont>
      <p:font typeface="Averta Std ExtraBold" panose="00000900000000000000" charset="0"/>
      <p:bold r:id="rId22"/>
      <p:boldItalic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Mongolian Baiti" panose="03000500000000000000" pitchFamily="66" charset="0"/>
      <p:regular r:id="rId30"/>
    </p:embeddedFont>
    <p:embeddedFont>
      <p:font typeface="Paytone One" panose="020B0604020202020204" charset="0"/>
      <p:regular r:id="rId31"/>
    </p:embeddedFont>
    <p:embeddedFont>
      <p:font typeface="Quicksand Bold"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261"/>
    <a:srgbClr val="EE4036"/>
    <a:srgbClr val="FFFAEF"/>
    <a:srgbClr val="FAAF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247" autoAdjust="0"/>
    <p:restoredTop sz="94364" autoAdjust="0"/>
  </p:normalViewPr>
  <p:slideViewPr>
    <p:cSldViewPr snapToGrid="0">
      <p:cViewPr varScale="1">
        <p:scale>
          <a:sx n="66" d="100"/>
          <a:sy n="66" d="100"/>
        </p:scale>
        <p:origin x="276" y="66"/>
      </p:cViewPr>
      <p:guideLst/>
    </p:cSldViewPr>
  </p:slideViewPr>
  <p:notesTextViewPr>
    <p:cViewPr>
      <p:scale>
        <a:sx n="20" d="100"/>
        <a:sy n="2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16-Sep-23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4</a:t>
            </a:fld>
            <a:endParaRPr lang="en-US"/>
          </a:p>
        </p:txBody>
      </p:sp>
    </p:spTree>
    <p:extLst>
      <p:ext uri="{BB962C8B-B14F-4D97-AF65-F5344CB8AC3E}">
        <p14:creationId xmlns:p14="http://schemas.microsoft.com/office/powerpoint/2010/main" val="344676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7</a:t>
            </a:fld>
            <a:endParaRPr lang="en-US"/>
          </a:p>
        </p:txBody>
      </p:sp>
    </p:spTree>
    <p:extLst>
      <p:ext uri="{BB962C8B-B14F-4D97-AF65-F5344CB8AC3E}">
        <p14:creationId xmlns:p14="http://schemas.microsoft.com/office/powerpoint/2010/main" val="1200328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10</a:t>
            </a:fld>
            <a:endParaRPr lang="en-US"/>
          </a:p>
        </p:txBody>
      </p:sp>
    </p:spTree>
    <p:extLst>
      <p:ext uri="{BB962C8B-B14F-4D97-AF65-F5344CB8AC3E}">
        <p14:creationId xmlns:p14="http://schemas.microsoft.com/office/powerpoint/2010/main" val="3480358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11</a:t>
            </a:fld>
            <a:endParaRPr lang="en-US"/>
          </a:p>
        </p:txBody>
      </p:sp>
    </p:spTree>
    <p:extLst>
      <p:ext uri="{BB962C8B-B14F-4D97-AF65-F5344CB8AC3E}">
        <p14:creationId xmlns:p14="http://schemas.microsoft.com/office/powerpoint/2010/main" val="3417219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12</a:t>
            </a:fld>
            <a:endParaRPr lang="en-US"/>
          </a:p>
        </p:txBody>
      </p:sp>
    </p:spTree>
    <p:extLst>
      <p:ext uri="{BB962C8B-B14F-4D97-AF65-F5344CB8AC3E}">
        <p14:creationId xmlns:p14="http://schemas.microsoft.com/office/powerpoint/2010/main" val="3233154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13</a:t>
            </a:fld>
            <a:endParaRPr lang="en-US"/>
          </a:p>
        </p:txBody>
      </p:sp>
    </p:spTree>
    <p:extLst>
      <p:ext uri="{BB962C8B-B14F-4D97-AF65-F5344CB8AC3E}">
        <p14:creationId xmlns:p14="http://schemas.microsoft.com/office/powerpoint/2010/main" val="2081192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14</a:t>
            </a:fld>
            <a:endParaRPr lang="en-US"/>
          </a:p>
        </p:txBody>
      </p:sp>
    </p:spTree>
    <p:extLst>
      <p:ext uri="{BB962C8B-B14F-4D97-AF65-F5344CB8AC3E}">
        <p14:creationId xmlns:p14="http://schemas.microsoft.com/office/powerpoint/2010/main" val="537621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16-Sep-23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E5E42-9FB1-446D-B9E9-D27F657D743E}"/>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8351593C-7390-4DF3-A99A-35505379667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EF1E6B09-6251-48A7-A878-45D2760D266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23E566C6-62A6-46D9-ACBD-282FBB291DD1}"/>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AEEAF35F-E819-4AB4-8FF5-1FF52B6393A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0D57C17-6E8E-470D-9573-C6DE3195F324}"/>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261677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63FD79-9555-417F-86A6-978B1B9F184B}"/>
              </a:ext>
            </a:extLst>
          </p:cNvPr>
          <p:cNvSpPr>
            <a:spLocks noGrp="1"/>
          </p:cNvSpPr>
          <p:nvPr>
            <p:ph type="title"/>
          </p:nvPr>
        </p:nvSpPr>
        <p:spPr>
          <a:xfrm>
            <a:off x="839788" y="365127"/>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4245A696-4F53-47C3-BCA4-90CFC500F21B}"/>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E67FEDD7-040E-4EDC-ABF1-BF9E8CC549BA}"/>
              </a:ext>
            </a:extLst>
          </p:cNvPr>
          <p:cNvSpPr>
            <a:spLocks noGrp="1"/>
          </p:cNvSpPr>
          <p:nvPr>
            <p:ph sz="half" idx="2"/>
          </p:nvPr>
        </p:nvSpPr>
        <p:spPr>
          <a:xfrm>
            <a:off x="839789"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B7FD5EA6-A546-4B0F-8596-4BF9A2C4A2C1}"/>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E3EE3323-65E0-4540-8D34-E0C0307DC2D6}"/>
              </a:ext>
            </a:extLst>
          </p:cNvPr>
          <p:cNvSpPr>
            <a:spLocks noGrp="1"/>
          </p:cNvSpPr>
          <p:nvPr>
            <p:ph sz="quarter" idx="4"/>
          </p:nvPr>
        </p:nvSpPr>
        <p:spPr>
          <a:xfrm>
            <a:off x="6172201"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592B4223-DDE0-4BE6-9B90-23CB70AC0631}"/>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8" name="Fußzeilenplatzhalter 7">
            <a:extLst>
              <a:ext uri="{FF2B5EF4-FFF2-40B4-BE49-F238E27FC236}">
                <a16:creationId xmlns:a16="http://schemas.microsoft.com/office/drawing/2014/main" id="{062D05B7-BC5C-4FFF-9F40-F5DF29ED4A3B}"/>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0EB32C7F-28CB-42A0-B20A-F40693F7A94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642616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3E2B99-741C-48A8-8E58-902ABCC2578F}"/>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6F9A63CA-6B7D-483E-9F49-8B14F66A622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4" name="Fußzeilenplatzhalter 3">
            <a:extLst>
              <a:ext uri="{FF2B5EF4-FFF2-40B4-BE49-F238E27FC236}">
                <a16:creationId xmlns:a16="http://schemas.microsoft.com/office/drawing/2014/main" id="{84685A2C-C38E-4AB5-A7F7-7BE7B3AE74C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3B280966-6384-49A5-9AED-E88D1BE7E16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520903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91284AF-5B3B-44BF-BF76-1B4A1A38F7EC}"/>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3" name="Fußzeilenplatzhalter 2">
            <a:extLst>
              <a:ext uri="{FF2B5EF4-FFF2-40B4-BE49-F238E27FC236}">
                <a16:creationId xmlns:a16="http://schemas.microsoft.com/office/drawing/2014/main" id="{2D00718F-2A17-41E8-A27B-B8234DA0C489}"/>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524F0EC0-19A0-4307-A8A4-80AF108E1ED2}"/>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251822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1A4C3-782E-4CC0-A711-06A9D8F574A9}"/>
              </a:ext>
            </a:extLst>
          </p:cNvPr>
          <p:cNvSpPr>
            <a:spLocks noGrp="1"/>
          </p:cNvSpPr>
          <p:nvPr>
            <p:ph type="title"/>
          </p:nvPr>
        </p:nvSpPr>
        <p:spPr>
          <a:xfrm>
            <a:off x="839788" y="457200"/>
            <a:ext cx="3932237" cy="1600200"/>
          </a:xfrm>
        </p:spPr>
        <p:txBody>
          <a:bodyPr anchor="b"/>
          <a:lstStyle>
            <a:lvl1pPr>
              <a:defRPr sz="24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20D6914-DA57-4C20-B9AF-856222236938}"/>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DAD126A2-9A18-4AB9-923C-73C486DDAB05}"/>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A43C310B-0324-4F9C-AADA-9DA2C4E2EC9B}"/>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F5DEC1F9-6D7F-436E-9DFF-5DFF70294B5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EDA25C2-8C1C-4D1C-A4F0-24D46B1C575F}"/>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847207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8CA5EA-E338-498B-AF7A-B45CCD521C59}"/>
              </a:ext>
            </a:extLst>
          </p:cNvPr>
          <p:cNvSpPr>
            <a:spLocks noGrp="1"/>
          </p:cNvSpPr>
          <p:nvPr>
            <p:ph type="title"/>
          </p:nvPr>
        </p:nvSpPr>
        <p:spPr>
          <a:xfrm>
            <a:off x="839788" y="457200"/>
            <a:ext cx="3932237" cy="1600200"/>
          </a:xfrm>
        </p:spPr>
        <p:txBody>
          <a:bodyPr anchor="b"/>
          <a:lstStyle>
            <a:lvl1pPr>
              <a:defRPr sz="2400"/>
            </a:lvl1pPr>
          </a:lstStyle>
          <a:p>
            <a:r>
              <a:rPr lang="de-DE"/>
              <a:t>Mastertitelformat bearbeiten</a:t>
            </a:r>
            <a:endParaRPr lang="de-AT"/>
          </a:p>
        </p:txBody>
      </p:sp>
      <p:sp>
        <p:nvSpPr>
          <p:cNvPr id="3" name="Bildplatzhalter 2">
            <a:extLst>
              <a:ext uri="{FF2B5EF4-FFF2-40B4-BE49-F238E27FC236}">
                <a16:creationId xmlns:a16="http://schemas.microsoft.com/office/drawing/2014/main" id="{9A77D26C-FB79-443F-BABE-7097A6D08A32}"/>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AT"/>
          </a:p>
        </p:txBody>
      </p:sp>
      <p:sp>
        <p:nvSpPr>
          <p:cNvPr id="4" name="Textplatzhalter 3">
            <a:extLst>
              <a:ext uri="{FF2B5EF4-FFF2-40B4-BE49-F238E27FC236}">
                <a16:creationId xmlns:a16="http://schemas.microsoft.com/office/drawing/2014/main" id="{16260DA0-4A07-4FF1-AE22-2A48A360BC2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0493A49D-A289-4D95-BA26-A7824E055A1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D4F50531-B3F1-439A-BD0E-CC28C7497B1B}"/>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FAE9095-B7D3-4AA7-9F13-FDECB4818263}"/>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606718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D9E16F-A854-4517-B3A0-E8E9AB442A7F}"/>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6A3E9848-0A69-450F-A620-3DF902B1D16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BFE4DF86-CE58-4FDA-A23D-ABCF4457BAA4}"/>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19AC1661-75CA-4953-A2A5-31C3B786E8D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31E0D62-1379-4DA4-A6EB-97727ED86E9C}"/>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165959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32CD6A4-D367-42C9-8114-77A00BCD01B1}"/>
              </a:ext>
            </a:extLst>
          </p:cNvPr>
          <p:cNvSpPr>
            <a:spLocks noGrp="1"/>
          </p:cNvSpPr>
          <p:nvPr>
            <p:ph type="title" orient="vert"/>
          </p:nvPr>
        </p:nvSpPr>
        <p:spPr>
          <a:xfrm>
            <a:off x="8724901"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896B18D1-37D0-4ABE-823A-2A7B87E5D419}"/>
              </a:ext>
            </a:extLst>
          </p:cNvPr>
          <p:cNvSpPr>
            <a:spLocks noGrp="1"/>
          </p:cNvSpPr>
          <p:nvPr>
            <p:ph type="body" orient="vert" idx="1"/>
          </p:nvPr>
        </p:nvSpPr>
        <p:spPr>
          <a:xfrm>
            <a:off x="838201"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8CF97D1-5572-4E0B-8D43-BC16B377CC82}"/>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75D9AA64-A950-417A-80E9-D9BA02FE2AD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D72D132-F4CC-4F67-BCF2-C4ABBE315F0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935700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16-Sep-23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16-Sep-23</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16-Sep-23</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16-Sep-23</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16-Sep-23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759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40F0A-CA60-4B85-B9D5-F51CCD21BB1F}"/>
              </a:ext>
            </a:extLst>
          </p:cNvPr>
          <p:cNvSpPr>
            <a:spLocks noGrp="1"/>
          </p:cNvSpPr>
          <p:nvPr>
            <p:ph type="ctrTitle"/>
          </p:nvPr>
        </p:nvSpPr>
        <p:spPr>
          <a:xfrm>
            <a:off x="1524000" y="1122363"/>
            <a:ext cx="9144000" cy="2387600"/>
          </a:xfrm>
        </p:spPr>
        <p:txBody>
          <a:bodyPr anchor="b"/>
          <a:lstStyle>
            <a:lvl1pPr algn="ctr">
              <a:defRPr sz="4500"/>
            </a:lvl1pPr>
          </a:lstStyle>
          <a:p>
            <a:r>
              <a:rPr lang="de-DE"/>
              <a:t>Mastertitelformat bearbeiten</a:t>
            </a:r>
            <a:endParaRPr lang="de-AT"/>
          </a:p>
        </p:txBody>
      </p:sp>
      <p:sp>
        <p:nvSpPr>
          <p:cNvPr id="3" name="Untertitel 2">
            <a:extLst>
              <a:ext uri="{FF2B5EF4-FFF2-40B4-BE49-F238E27FC236}">
                <a16:creationId xmlns:a16="http://schemas.microsoft.com/office/drawing/2014/main" id="{DD9573B9-9648-426C-A1CA-EFCF7E5DDCF4}"/>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554D7147-E393-4FF1-84F7-BE2C9C24084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6E9E79D2-D47A-4B8C-AF14-50F5C0D4BD86}"/>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021F92C-E151-4886-ADC3-D2F0B4CA75C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121354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E158FA-9462-4B11-9BBC-5A397833B0A3}"/>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FE6B70C7-2991-4E5A-BEE5-153DF49FB69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E51DF9C-A3CF-4902-9D08-A9D00D05CA9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81BA2FBF-0F1F-492F-991A-EBB74AAD8F2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F5101AF-0122-4521-83D9-72169DEF5AA6}"/>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407463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CC1C82-651B-484B-999C-617A8C4783A7}"/>
              </a:ext>
            </a:extLst>
          </p:cNvPr>
          <p:cNvSpPr>
            <a:spLocks noGrp="1"/>
          </p:cNvSpPr>
          <p:nvPr>
            <p:ph type="title"/>
          </p:nvPr>
        </p:nvSpPr>
        <p:spPr>
          <a:xfrm>
            <a:off x="831851" y="1709740"/>
            <a:ext cx="10515600" cy="2852737"/>
          </a:xfrm>
        </p:spPr>
        <p:txBody>
          <a:bodyPr anchor="b"/>
          <a:lstStyle>
            <a:lvl1pPr>
              <a:defRPr sz="4500"/>
            </a:lvl1pPr>
          </a:lstStyle>
          <a:p>
            <a:r>
              <a:rPr lang="de-DE"/>
              <a:t>Mastertitelformat bearbeiten</a:t>
            </a:r>
            <a:endParaRPr lang="de-AT"/>
          </a:p>
        </p:txBody>
      </p:sp>
      <p:sp>
        <p:nvSpPr>
          <p:cNvPr id="3" name="Textplatzhalter 2">
            <a:extLst>
              <a:ext uri="{FF2B5EF4-FFF2-40B4-BE49-F238E27FC236}">
                <a16:creationId xmlns:a16="http://schemas.microsoft.com/office/drawing/2014/main" id="{02A25B5D-19FE-45FB-8AE1-A791E959BCDA}"/>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6F1E635-82F1-4C47-9DCA-FCC8FB7ADF53}"/>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BDF1A0F6-54BC-4A22-B53C-39B9A25EFE9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1637EB1-BEAC-4B25-8305-6449B1427D4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1592047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16-Sep-23</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59"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DC0CBFB-787F-4339-B7CB-7924570FD04D}"/>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9ACF4F62-C072-4F38-8D90-2154F16325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57988C6-28B8-4EC4-BC7B-4038E30AF080}"/>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8BFFB9B2-31F8-44F6-8C95-30C9D5DF99B0}"/>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D0F1DB94-9BD4-4088-92F7-61F9AB6410DC}"/>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C07A06-13F1-4B5A-B124-C4B70AF12CB9}" type="slidenum">
              <a:rPr lang="de-AT" smtClean="0"/>
              <a:t>‹#›</a:t>
            </a:fld>
            <a:endParaRPr lang="de-AT"/>
          </a:p>
        </p:txBody>
      </p:sp>
    </p:spTree>
    <p:extLst>
      <p:ext uri="{BB962C8B-B14F-4D97-AF65-F5344CB8AC3E}">
        <p14:creationId xmlns:p14="http://schemas.microsoft.com/office/powerpoint/2010/main" val="20404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audio" Target="../media/audio1.wav"/><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notesSlide" Target="../notesSlides/notesSlide3.xml"/><Relationship Id="rId16"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2.png"/><Relationship Id="rId5" Type="http://schemas.openxmlformats.org/officeDocument/2006/relationships/image" Target="../media/image57.svg"/><Relationship Id="rId15" Type="http://schemas.openxmlformats.org/officeDocument/2006/relationships/image" Target="../media/image66.png"/><Relationship Id="rId10" Type="http://schemas.openxmlformats.org/officeDocument/2006/relationships/image" Target="../media/image61.png"/><Relationship Id="rId19" Type="http://schemas.openxmlformats.org/officeDocument/2006/relationships/image" Target="../media/image73.jpeg"/><Relationship Id="rId4" Type="http://schemas.openxmlformats.org/officeDocument/2006/relationships/image" Target="../media/image56.png"/><Relationship Id="rId9" Type="http://schemas.openxmlformats.org/officeDocument/2006/relationships/image" Target="../media/image60.png"/><Relationship Id="rId14" Type="http://schemas.openxmlformats.org/officeDocument/2006/relationships/image" Target="../media/image65.png"/></Relationships>
</file>

<file path=ppt/slides/_rels/slide11.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audio" Target="../media/audio1.wav"/><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notesSlide" Target="../notesSlides/notesSlide4.xml"/><Relationship Id="rId16"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2.png"/><Relationship Id="rId5" Type="http://schemas.openxmlformats.org/officeDocument/2006/relationships/image" Target="../media/image57.svg"/><Relationship Id="rId15" Type="http://schemas.openxmlformats.org/officeDocument/2006/relationships/image" Target="../media/image66.png"/><Relationship Id="rId10" Type="http://schemas.openxmlformats.org/officeDocument/2006/relationships/image" Target="../media/image61.png"/><Relationship Id="rId19" Type="http://schemas.openxmlformats.org/officeDocument/2006/relationships/image" Target="../media/image74.jpeg"/><Relationship Id="rId4" Type="http://schemas.openxmlformats.org/officeDocument/2006/relationships/image" Target="../media/image56.png"/><Relationship Id="rId9" Type="http://schemas.openxmlformats.org/officeDocument/2006/relationships/image" Target="../media/image60.png"/><Relationship Id="rId14" Type="http://schemas.openxmlformats.org/officeDocument/2006/relationships/image" Target="../media/image65.png"/></Relationships>
</file>

<file path=ppt/slides/_rels/slide12.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audio" Target="../media/audio1.wav"/><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notesSlide" Target="../notesSlides/notesSlide5.xml"/><Relationship Id="rId16"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2.png"/><Relationship Id="rId5" Type="http://schemas.openxmlformats.org/officeDocument/2006/relationships/image" Target="../media/image57.svg"/><Relationship Id="rId15" Type="http://schemas.openxmlformats.org/officeDocument/2006/relationships/image" Target="../media/image66.png"/><Relationship Id="rId10" Type="http://schemas.openxmlformats.org/officeDocument/2006/relationships/image" Target="../media/image61.png"/><Relationship Id="rId19" Type="http://schemas.openxmlformats.org/officeDocument/2006/relationships/image" Target="../media/image75.gif"/><Relationship Id="rId4" Type="http://schemas.openxmlformats.org/officeDocument/2006/relationships/image" Target="../media/image56.png"/><Relationship Id="rId9" Type="http://schemas.openxmlformats.org/officeDocument/2006/relationships/image" Target="../media/image60.png"/><Relationship Id="rId14" Type="http://schemas.openxmlformats.org/officeDocument/2006/relationships/image" Target="../media/image65.png"/></Relationships>
</file>

<file path=ppt/slides/_rels/slide13.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audio" Target="../media/audio1.wav"/><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notesSlide" Target="../notesSlides/notesSlide6.xml"/><Relationship Id="rId16"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2.png"/><Relationship Id="rId5" Type="http://schemas.openxmlformats.org/officeDocument/2006/relationships/image" Target="../media/image57.sv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56.png"/><Relationship Id="rId9" Type="http://schemas.openxmlformats.org/officeDocument/2006/relationships/image" Target="../media/image60.png"/><Relationship Id="rId14" Type="http://schemas.openxmlformats.org/officeDocument/2006/relationships/image" Target="../media/image65.png"/></Relationships>
</file>

<file path=ppt/slides/_rels/slide14.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audio" Target="../media/audio1.wav"/><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notesSlide" Target="../notesSlides/notesSlide7.xml"/><Relationship Id="rId16"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2.png"/><Relationship Id="rId5" Type="http://schemas.openxmlformats.org/officeDocument/2006/relationships/image" Target="../media/image57.svg"/><Relationship Id="rId15" Type="http://schemas.openxmlformats.org/officeDocument/2006/relationships/image" Target="../media/image66.png"/><Relationship Id="rId10" Type="http://schemas.openxmlformats.org/officeDocument/2006/relationships/image" Target="../media/image61.png"/><Relationship Id="rId19" Type="http://schemas.openxmlformats.org/officeDocument/2006/relationships/image" Target="../media/image76.jpeg"/><Relationship Id="rId4" Type="http://schemas.openxmlformats.org/officeDocument/2006/relationships/image" Target="../media/image56.png"/><Relationship Id="rId9" Type="http://schemas.openxmlformats.org/officeDocument/2006/relationships/image" Target="../media/image60.png"/><Relationship Id="rId14" Type="http://schemas.openxmlformats.org/officeDocument/2006/relationships/image" Target="../media/image65.png"/></Relationships>
</file>

<file path=ppt/slides/_rels/slide1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hyperlink" Target="https://www.facebook.com/groups/299257004355186"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image" Target="../media/image22.png"/><Relationship Id="rId16"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3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4.png"/></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1.xml"/><Relationship Id="rId3" Type="http://schemas.openxmlformats.org/officeDocument/2006/relationships/audio" Target="../media/audio1.wav"/><Relationship Id="rId7" Type="http://schemas.openxmlformats.org/officeDocument/2006/relationships/image" Target="../media/image41.png"/><Relationship Id="rId12" Type="http://schemas.openxmlformats.org/officeDocument/2006/relationships/slide" Target="slide12.xml"/><Relationship Id="rId17" Type="http://schemas.openxmlformats.org/officeDocument/2006/relationships/slide" Target="slide14.xml"/><Relationship Id="rId2" Type="http://schemas.openxmlformats.org/officeDocument/2006/relationships/notesSlide" Target="../notesSlides/notesSlide1.xml"/><Relationship Id="rId16" Type="http://schemas.openxmlformats.org/officeDocument/2006/relationships/slide" Target="slide13.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slide" Target="slide8.xml"/><Relationship Id="rId5" Type="http://schemas.openxmlformats.org/officeDocument/2006/relationships/image" Target="../media/image39.svg"/><Relationship Id="rId15" Type="http://schemas.openxmlformats.org/officeDocument/2006/relationships/slide" Target="slide9.xml"/><Relationship Id="rId10" Type="http://schemas.openxmlformats.org/officeDocument/2006/relationships/image" Target="../media/image43.svg"/><Relationship Id="rId4" Type="http://schemas.openxmlformats.org/officeDocument/2006/relationships/image" Target="../media/image38.png"/><Relationship Id="rId9" Type="http://schemas.openxmlformats.org/officeDocument/2006/relationships/image" Target="../media/image42.png"/><Relationship Id="rId14" Type="http://schemas.openxmlformats.org/officeDocument/2006/relationships/slide" Target="slide10.xml"/></Relationships>
</file>

<file path=ppt/slides/_rels/slide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7.svg"/><Relationship Id="rId2" Type="http://schemas.openxmlformats.org/officeDocument/2006/relationships/audio" Target="../media/audio2.wav"/><Relationship Id="rId16" Type="http://schemas.openxmlformats.org/officeDocument/2006/relationships/audio" Target="../media/audio2.wav"/><Relationship Id="rId1" Type="http://schemas.openxmlformats.org/officeDocument/2006/relationships/slideLayout" Target="../slideLayouts/slideLayout6.xml"/><Relationship Id="rId6" Type="http://schemas.openxmlformats.org/officeDocument/2006/relationships/image" Target="../media/image46.png"/><Relationship Id="rId11" Type="http://schemas.openxmlformats.org/officeDocument/2006/relationships/image" Target="../media/image51.jpeg"/><Relationship Id="rId5" Type="http://schemas.openxmlformats.org/officeDocument/2006/relationships/image" Target="../media/image19.png"/><Relationship Id="rId10" Type="http://schemas.openxmlformats.org/officeDocument/2006/relationships/image" Target="../media/image50.png"/><Relationship Id="rId4" Type="http://schemas.openxmlformats.org/officeDocument/2006/relationships/image" Target="../media/image45.svg"/><Relationship Id="rId9" Type="http://schemas.openxmlformats.org/officeDocument/2006/relationships/image" Target="../media/image49.sv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5.svg"/><Relationship Id="rId7" Type="http://schemas.openxmlformats.org/officeDocument/2006/relationships/image" Target="../media/image55.svg"/><Relationship Id="rId2"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54.png"/><Relationship Id="rId11" Type="http://schemas.openxmlformats.org/officeDocument/2006/relationships/image" Target="../media/image49.svg"/><Relationship Id="rId5" Type="http://schemas.openxmlformats.org/officeDocument/2006/relationships/image" Target="../media/image53.svg"/><Relationship Id="rId10" Type="http://schemas.openxmlformats.org/officeDocument/2006/relationships/image" Target="../media/image48.png"/><Relationship Id="rId4" Type="http://schemas.openxmlformats.org/officeDocument/2006/relationships/image" Target="../media/image52.png"/><Relationship Id="rId9" Type="http://schemas.openxmlformats.org/officeDocument/2006/relationships/image" Target="../media/image50.png"/></Relationships>
</file>

<file path=ppt/slides/_rels/slide7.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audio" Target="../media/audio1.wav"/><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notesSlide" Target="../notesSlides/notesSlide2.xml"/><Relationship Id="rId16"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2.png"/><Relationship Id="rId5" Type="http://schemas.openxmlformats.org/officeDocument/2006/relationships/image" Target="../media/image57.svg"/><Relationship Id="rId15" Type="http://schemas.openxmlformats.org/officeDocument/2006/relationships/image" Target="../media/image66.png"/><Relationship Id="rId10" Type="http://schemas.openxmlformats.org/officeDocument/2006/relationships/image" Target="../media/image61.png"/><Relationship Id="rId19" Type="http://schemas.openxmlformats.org/officeDocument/2006/relationships/image" Target="../media/image70.png"/><Relationship Id="rId4" Type="http://schemas.openxmlformats.org/officeDocument/2006/relationships/image" Target="../media/image56.png"/><Relationship Id="rId9" Type="http://schemas.openxmlformats.org/officeDocument/2006/relationships/image" Target="../media/image60.png"/><Relationship Id="rId14" Type="http://schemas.openxmlformats.org/officeDocument/2006/relationships/image" Target="../media/image65.png"/></Relationships>
</file>

<file path=ppt/slides/_rels/slide8.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18" Type="http://schemas.openxmlformats.org/officeDocument/2006/relationships/image" Target="../media/image71.png"/><Relationship Id="rId3" Type="http://schemas.openxmlformats.org/officeDocument/2006/relationships/image" Target="../media/image56.png"/><Relationship Id="rId7" Type="http://schemas.openxmlformats.org/officeDocument/2006/relationships/image" Target="../media/image59.sv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audio" Target="../media/audio1.wav"/><Relationship Id="rId16"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slide" Target="slide4.xml"/><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image" Target="../media/image57.svg"/><Relationship Id="rId9" Type="http://schemas.openxmlformats.org/officeDocument/2006/relationships/image" Target="../media/image61.png"/><Relationship Id="rId14" Type="http://schemas.openxmlformats.org/officeDocument/2006/relationships/image" Target="../media/image66.png"/></Relationships>
</file>

<file path=ppt/slides/_rels/slide9.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18" Type="http://schemas.openxmlformats.org/officeDocument/2006/relationships/image" Target="../media/image72.png"/><Relationship Id="rId3" Type="http://schemas.openxmlformats.org/officeDocument/2006/relationships/image" Target="../media/image56.png"/><Relationship Id="rId7" Type="http://schemas.openxmlformats.org/officeDocument/2006/relationships/image" Target="../media/image59.sv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audio" Target="../media/audio1.wav"/><Relationship Id="rId16"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slide" Target="slide4.xml"/><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image" Target="../media/image57.svg"/><Relationship Id="rId9" Type="http://schemas.openxmlformats.org/officeDocument/2006/relationships/image" Target="../media/image61.png"/><Relationship Id="rId14"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720526" y="1"/>
            <a:ext cx="3134483" cy="1481755"/>
          </a:xfrm>
          <a:custGeom>
            <a:avLst/>
            <a:gdLst/>
            <a:ahLst/>
            <a:cxnLst/>
            <a:rect l="l" t="t" r="r" b="b"/>
            <a:pathLst>
              <a:path w="4701724" h="2222633">
                <a:moveTo>
                  <a:pt x="0" y="0"/>
                </a:moveTo>
                <a:lnTo>
                  <a:pt x="4701724" y="0"/>
                </a:lnTo>
                <a:lnTo>
                  <a:pt x="4701724" y="2222633"/>
                </a:lnTo>
                <a:lnTo>
                  <a:pt x="0" y="22226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4" name="Freeform 4"/>
          <p:cNvSpPr/>
          <p:nvPr/>
        </p:nvSpPr>
        <p:spPr>
          <a:xfrm>
            <a:off x="4546071" y="4577961"/>
            <a:ext cx="2652647" cy="848847"/>
          </a:xfrm>
          <a:custGeom>
            <a:avLst/>
            <a:gdLst/>
            <a:ahLst/>
            <a:cxnLst/>
            <a:rect l="l" t="t" r="r" b="b"/>
            <a:pathLst>
              <a:path w="3978971" h="1273271">
                <a:moveTo>
                  <a:pt x="0" y="0"/>
                </a:moveTo>
                <a:lnTo>
                  <a:pt x="3978972" y="0"/>
                </a:lnTo>
                <a:lnTo>
                  <a:pt x="3978972" y="1273271"/>
                </a:lnTo>
                <a:lnTo>
                  <a:pt x="0" y="12732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5" name="Freeform 5"/>
          <p:cNvSpPr/>
          <p:nvPr/>
        </p:nvSpPr>
        <p:spPr>
          <a:xfrm rot="4423086">
            <a:off x="111164" y="-3084291"/>
            <a:ext cx="3549114" cy="5238519"/>
          </a:xfrm>
          <a:custGeom>
            <a:avLst/>
            <a:gdLst/>
            <a:ahLst/>
            <a:cxnLst/>
            <a:rect l="l" t="t" r="r" b="b"/>
            <a:pathLst>
              <a:path w="5323671" h="7857779">
                <a:moveTo>
                  <a:pt x="0" y="0"/>
                </a:moveTo>
                <a:lnTo>
                  <a:pt x="5323671" y="0"/>
                </a:lnTo>
                <a:lnTo>
                  <a:pt x="5323671" y="7857780"/>
                </a:lnTo>
                <a:lnTo>
                  <a:pt x="0" y="78577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6" name="Freeform 6"/>
          <p:cNvSpPr/>
          <p:nvPr/>
        </p:nvSpPr>
        <p:spPr>
          <a:xfrm>
            <a:off x="9416271" y="5300046"/>
            <a:ext cx="3742993" cy="2753969"/>
          </a:xfrm>
          <a:custGeom>
            <a:avLst/>
            <a:gdLst/>
            <a:ahLst/>
            <a:cxnLst/>
            <a:rect l="l" t="t" r="r" b="b"/>
            <a:pathLst>
              <a:path w="5614490" h="4130953">
                <a:moveTo>
                  <a:pt x="0" y="0"/>
                </a:moveTo>
                <a:lnTo>
                  <a:pt x="5614490" y="0"/>
                </a:lnTo>
                <a:lnTo>
                  <a:pt x="5614490" y="4130953"/>
                </a:lnTo>
                <a:lnTo>
                  <a:pt x="0" y="413095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7" name="Freeform 7"/>
          <p:cNvSpPr/>
          <p:nvPr/>
        </p:nvSpPr>
        <p:spPr>
          <a:xfrm rot="-8897882">
            <a:off x="10454632" y="5091167"/>
            <a:ext cx="2103137" cy="1527403"/>
          </a:xfrm>
          <a:custGeom>
            <a:avLst/>
            <a:gdLst/>
            <a:ahLst/>
            <a:cxnLst/>
            <a:rect l="l" t="t" r="r" b="b"/>
            <a:pathLst>
              <a:path w="3154705" h="2291105">
                <a:moveTo>
                  <a:pt x="0" y="0"/>
                </a:moveTo>
                <a:lnTo>
                  <a:pt x="3154706" y="0"/>
                </a:lnTo>
                <a:lnTo>
                  <a:pt x="3154706" y="2291105"/>
                </a:lnTo>
                <a:lnTo>
                  <a:pt x="0" y="229110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8" name="Freeform 8"/>
          <p:cNvSpPr/>
          <p:nvPr/>
        </p:nvSpPr>
        <p:spPr>
          <a:xfrm>
            <a:off x="-1126012" y="4652517"/>
            <a:ext cx="3454531" cy="3404283"/>
          </a:xfrm>
          <a:custGeom>
            <a:avLst/>
            <a:gdLst/>
            <a:ahLst/>
            <a:cxnLst/>
            <a:rect l="l" t="t" r="r" b="b"/>
            <a:pathLst>
              <a:path w="5181796" h="5106425">
                <a:moveTo>
                  <a:pt x="0" y="0"/>
                </a:moveTo>
                <a:lnTo>
                  <a:pt x="5181796" y="0"/>
                </a:lnTo>
                <a:lnTo>
                  <a:pt x="5181796" y="5106424"/>
                </a:lnTo>
                <a:lnTo>
                  <a:pt x="0" y="510642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9" name="TextBox 9"/>
          <p:cNvSpPr txBox="1"/>
          <p:nvPr/>
        </p:nvSpPr>
        <p:spPr>
          <a:xfrm>
            <a:off x="-1126012" y="2105926"/>
            <a:ext cx="14528800" cy="3623135"/>
          </a:xfrm>
          <a:prstGeom prst="rect">
            <a:avLst/>
          </a:prstGeom>
        </p:spPr>
        <p:txBody>
          <a:bodyPr spcFirstLastPara="1" wrap="square" lIns="0" tIns="0" rIns="0" bIns="0" numCol="1" rtlCol="0" anchor="t">
            <a:spAutoFit/>
          </a:bodyPr>
          <a:lstStyle/>
          <a:p>
            <a:pPr lvl="0" algn="ctr">
              <a:buClr>
                <a:srgbClr val="000000"/>
              </a:buClr>
              <a:buSzPts val="2400"/>
            </a:pPr>
            <a:r>
              <a:rPr lang="en-US" sz="4800" dirty="0">
                <a:solidFill>
                  <a:srgbClr val="C00000"/>
                </a:solidFill>
                <a:effectLst>
                  <a:outerShdw blurRad="38100" dist="38100" dir="2700000" algn="tl">
                    <a:srgbClr val="000000">
                      <a:alpha val="43137"/>
                    </a:srgbClr>
                  </a:outerShdw>
                </a:effectLst>
                <a:latin typeface="Averta Std ExtraBold" panose="00000900000000000000" charset="0"/>
                <a:sym typeface="Times New Roman"/>
              </a:rPr>
              <a:t>THỰC HÀNH: ĐO TỐC ĐỘ TRUYỀN ÂM</a:t>
            </a:r>
            <a:endParaRPr lang="en-US" sz="4800" dirty="0">
              <a:solidFill>
                <a:srgbClr val="C00000"/>
              </a:solidFill>
              <a:effectLst>
                <a:outerShdw blurRad="38100" dist="38100" dir="2700000" algn="tl">
                  <a:srgbClr val="000000">
                    <a:alpha val="43137"/>
                  </a:srgbClr>
                </a:outerShdw>
              </a:effectLst>
              <a:latin typeface="Averta Std ExtraBold" panose="00000900000000000000" charset="0"/>
              <a:sym typeface="Arial"/>
            </a:endParaRPr>
          </a:p>
        </p:txBody>
      </p:sp>
      <p:grpSp>
        <p:nvGrpSpPr>
          <p:cNvPr id="12" name="Group 11"/>
          <p:cNvGrpSpPr/>
          <p:nvPr/>
        </p:nvGrpSpPr>
        <p:grpSpPr>
          <a:xfrm>
            <a:off x="3025944" y="3161875"/>
            <a:ext cx="5692898" cy="934726"/>
            <a:chOff x="3638090" y="3124200"/>
            <a:chExt cx="4915818" cy="640723"/>
          </a:xfrm>
        </p:grpSpPr>
        <p:sp>
          <p:nvSpPr>
            <p:cNvPr id="3" name="Freeform 3"/>
            <p:cNvSpPr/>
            <p:nvPr/>
          </p:nvSpPr>
          <p:spPr>
            <a:xfrm>
              <a:off x="3638090" y="3124200"/>
              <a:ext cx="4915818" cy="640723"/>
            </a:xfrm>
            <a:custGeom>
              <a:avLst/>
              <a:gdLst/>
              <a:ahLst/>
              <a:cxnLst/>
              <a:rect l="l" t="t" r="r" b="b"/>
              <a:pathLst>
                <a:path w="8431059" h="950410">
                  <a:moveTo>
                    <a:pt x="0" y="0"/>
                  </a:moveTo>
                  <a:lnTo>
                    <a:pt x="8431060" y="0"/>
                  </a:lnTo>
                  <a:lnTo>
                    <a:pt x="8431060" y="950410"/>
                  </a:lnTo>
                  <a:lnTo>
                    <a:pt x="0" y="95041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vi-VN"/>
            </a:p>
          </p:txBody>
        </p:sp>
        <p:sp>
          <p:nvSpPr>
            <p:cNvPr id="10" name="TextBox 10"/>
            <p:cNvSpPr txBox="1"/>
            <p:nvPr/>
          </p:nvSpPr>
          <p:spPr>
            <a:xfrm>
              <a:off x="3638090" y="3336749"/>
              <a:ext cx="4915818" cy="351617"/>
            </a:xfrm>
            <a:prstGeom prst="rect">
              <a:avLst/>
            </a:prstGeom>
          </p:spPr>
          <p:txBody>
            <a:bodyPr lIns="0" tIns="0" rIns="0" bIns="0" rtlCol="0" anchor="t">
              <a:spAutoFit/>
            </a:bodyPr>
            <a:lstStyle/>
            <a:p>
              <a:pPr algn="ctr">
                <a:lnSpc>
                  <a:spcPts val="4013"/>
                </a:lnSpc>
              </a:pPr>
              <a:r>
                <a:rPr lang="en-US" sz="4400" b="1" dirty="0">
                  <a:solidFill>
                    <a:srgbClr val="26226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GIẢI MÃ Ô CHỮ</a:t>
              </a:r>
            </a:p>
          </p:txBody>
        </p:sp>
      </p:grpSp>
      <p:sp>
        <p:nvSpPr>
          <p:cNvPr id="11" name="Freeform 11"/>
          <p:cNvSpPr/>
          <p:nvPr/>
        </p:nvSpPr>
        <p:spPr>
          <a:xfrm rot="4423086">
            <a:off x="-16613" y="-3291170"/>
            <a:ext cx="3549114" cy="5238519"/>
          </a:xfrm>
          <a:custGeom>
            <a:avLst/>
            <a:gdLst/>
            <a:ahLst/>
            <a:cxnLst/>
            <a:rect l="l" t="t" r="r" b="b"/>
            <a:pathLst>
              <a:path w="5323671" h="7857779">
                <a:moveTo>
                  <a:pt x="0" y="0"/>
                </a:moveTo>
                <a:lnTo>
                  <a:pt x="5323671" y="0"/>
                </a:lnTo>
                <a:lnTo>
                  <a:pt x="5323671" y="7857779"/>
                </a:lnTo>
                <a:lnTo>
                  <a:pt x="0" y="785777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vi-VN"/>
          </a:p>
        </p:txBody>
      </p:sp>
      <p:sp>
        <p:nvSpPr>
          <p:cNvPr id="13" name="TextBox 9"/>
          <p:cNvSpPr txBox="1"/>
          <p:nvPr/>
        </p:nvSpPr>
        <p:spPr>
          <a:xfrm>
            <a:off x="-1369536" y="-1280055"/>
            <a:ext cx="14528800" cy="3308598"/>
          </a:xfrm>
          <a:prstGeom prst="rect">
            <a:avLst/>
          </a:prstGeom>
        </p:spPr>
        <p:txBody>
          <a:bodyPr spcFirstLastPara="1" wrap="square" lIns="0" tIns="0" rIns="0" bIns="0" numCol="1" rtlCol="0" anchor="t">
            <a:spAutoFit/>
          </a:bodyPr>
          <a:lstStyle/>
          <a:p>
            <a:pPr algn="ctr">
              <a:lnSpc>
                <a:spcPts val="8587"/>
              </a:lnSpc>
            </a:pPr>
            <a:endParaRPr lang="en-US" sz="4400" dirty="0">
              <a:solidFill>
                <a:schemeClr val="tx1">
                  <a:lumMod val="50000"/>
                </a:schemeClr>
              </a:solidFill>
              <a:effectLst>
                <a:outerShdw blurRad="38100" dist="38100" dir="2700000" algn="tl">
                  <a:srgbClr val="000000">
                    <a:alpha val="43137"/>
                  </a:srgbClr>
                </a:outerShdw>
              </a:effectLst>
              <a:latin typeface="Paytone One"/>
            </a:endParaRPr>
          </a:p>
          <a:p>
            <a:pPr algn="ctr">
              <a:lnSpc>
                <a:spcPts val="8587"/>
              </a:lnSpc>
            </a:pPr>
            <a:endParaRPr lang="en-US" sz="4400" dirty="0">
              <a:solidFill>
                <a:schemeClr val="tx1">
                  <a:lumMod val="50000"/>
                </a:schemeClr>
              </a:solidFill>
              <a:effectLst>
                <a:outerShdw blurRad="38100" dist="38100" dir="2700000" algn="tl">
                  <a:srgbClr val="000000">
                    <a:alpha val="43137"/>
                  </a:srgbClr>
                </a:outerShdw>
              </a:effectLst>
              <a:latin typeface="Paytone One"/>
            </a:endParaRPr>
          </a:p>
          <a:p>
            <a:pPr algn="ctr">
              <a:lnSpc>
                <a:spcPts val="8587"/>
              </a:lnSpc>
            </a:pPr>
            <a:r>
              <a:rPr lang="en-US" sz="4000" dirty="0">
                <a:solidFill>
                  <a:srgbClr val="C00000"/>
                </a:solidFill>
                <a:effectLst>
                  <a:outerShdw blurRad="38100" dist="38100" dir="2700000" algn="tl">
                    <a:srgbClr val="000000">
                      <a:alpha val="43137"/>
                    </a:srgbClr>
                  </a:outerShdw>
                </a:effectLst>
                <a:latin typeface="Averta Std ExtraBold" panose="00000900000000000000" charset="0"/>
              </a:rPr>
              <a:t>VẬT LÍ 11</a:t>
            </a:r>
          </a:p>
        </p:txBody>
      </p:sp>
    </p:spTree>
    <p:extLst>
      <p:ext uri="{BB962C8B-B14F-4D97-AF65-F5344CB8AC3E}">
        <p14:creationId xmlns:p14="http://schemas.microsoft.com/office/powerpoint/2010/main" val="38144978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5" presetClass="entr" presetSubtype="0" fill="hold"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500"/>
                                        <p:tgtEl>
                                          <p:spTgt spid="12"/>
                                        </p:tgtEl>
                                      </p:cBhvr>
                                    </p:animEffect>
                                    <p:anim calcmode="lin" valueType="num">
                                      <p:cBhvr>
                                        <p:cTn id="11" dur="1500" fill="hold"/>
                                        <p:tgtEl>
                                          <p:spTgt spid="12"/>
                                        </p:tgtEl>
                                        <p:attrNameLst>
                                          <p:attrName>ppt_w</p:attrName>
                                        </p:attrNameLst>
                                      </p:cBhvr>
                                      <p:tavLst>
                                        <p:tav tm="0" fmla="#ppt_w*sin(2.5*pi*$)">
                                          <p:val>
                                            <p:fltVal val="0"/>
                                          </p:val>
                                        </p:tav>
                                        <p:tav tm="100000">
                                          <p:val>
                                            <p:fltVal val="1"/>
                                          </p:val>
                                        </p:tav>
                                      </p:tavLst>
                                    </p:anim>
                                    <p:anim calcmode="lin" valueType="num">
                                      <p:cBhvr>
                                        <p:cTn id="12" dur="1500" fill="hold"/>
                                        <p:tgtEl>
                                          <p:spTgt spid="12"/>
                                        </p:tgtEl>
                                        <p:attrNameLst>
                                          <p:attrName>ppt_h</p:attrName>
                                        </p:attrNameLst>
                                      </p:cBhvr>
                                      <p:tavLst>
                                        <p:tav tm="0">
                                          <p:val>
                                            <p:strVal val="#ppt_h"/>
                                          </p:val>
                                        </p:tav>
                                        <p:tav tm="100000">
                                          <p:val>
                                            <p:strVal val="#ppt_h"/>
                                          </p:val>
                                        </p:tav>
                                      </p:tavLst>
                                    </p:anim>
                                  </p:childTnLst>
                                </p:cTn>
                              </p:par>
                            </p:childTnLst>
                          </p:cTn>
                        </p:par>
                        <p:par>
                          <p:cTn id="13" fill="hold">
                            <p:stCondLst>
                              <p:cond delay="2000"/>
                            </p:stCondLst>
                            <p:childTnLst>
                              <p:par>
                                <p:cTn id="14" presetID="16" presetClass="entr" presetSubtype="37"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1000"/>
                                        <p:tgtEl>
                                          <p:spTgt spid="9"/>
                                        </p:tgtEl>
                                      </p:cBhvr>
                                    </p:animEffect>
                                  </p:childTnLst>
                                </p:cTn>
                              </p:par>
                            </p:childTnLst>
                          </p:cTn>
                        </p:par>
                        <p:par>
                          <p:cTn id="17" fill="hold">
                            <p:stCondLst>
                              <p:cond delay="3500"/>
                            </p:stCondLst>
                            <p:childTnLst>
                              <p:par>
                                <p:cTn id="18" presetID="10" presetClass="entr" presetSubtype="0" fill="hold" nodeType="afterEffect">
                                  <p:stCondLst>
                                    <p:cond delay="2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4</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150404" y="1160536"/>
            <a:ext cx="10000195" cy="2812125"/>
          </a:xfrm>
          <a:prstGeom prst="roundRect">
            <a:avLst>
              <a:gd name="adj" fmla="val 15179"/>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453828" y="4298118"/>
            <a:ext cx="3062676" cy="880471"/>
            <a:chOff x="4037538" y="4547895"/>
            <a:chExt cx="3062676"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030929"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73944" y="4731936"/>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1398555" y="1609948"/>
            <a:ext cx="4695117" cy="1569660"/>
          </a:xfrm>
          <a:prstGeom prst="rect">
            <a:avLst/>
          </a:prstGeom>
          <a:noFill/>
          <a:ln>
            <a:noFill/>
          </a:ln>
        </p:spPr>
        <p:txBody>
          <a:bodyPr wrap="square">
            <a:spAutoFit/>
          </a:bodyPr>
          <a:lstStyle/>
          <a:p>
            <a:pPr lvl="0"/>
            <a:r>
              <a:rPr lang="en-US" sz="3200" dirty="0" err="1">
                <a:solidFill>
                  <a:srgbClr val="EE4036"/>
                </a:solidFill>
                <a:latin typeface="Averta Std ExtraBold" panose="00000900000000000000" pitchFamily="50" charset="0"/>
              </a:rPr>
              <a:t>Tốc</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độ</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truyền</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âm</a:t>
            </a:r>
            <a:r>
              <a:rPr lang="en-US" sz="3200" dirty="0">
                <a:solidFill>
                  <a:srgbClr val="EE4036"/>
                </a:solidFill>
                <a:latin typeface="Averta Std ExtraBold" panose="00000900000000000000" pitchFamily="50" charset="0"/>
              </a:rPr>
              <a:t> 5500m/s </a:t>
            </a:r>
            <a:r>
              <a:rPr lang="en-US" sz="3200" dirty="0" err="1">
                <a:solidFill>
                  <a:srgbClr val="EE4036"/>
                </a:solidFill>
                <a:latin typeface="Averta Std ExtraBold" panose="00000900000000000000" pitchFamily="50" charset="0"/>
              </a:rPr>
              <a:t>là</a:t>
            </a:r>
            <a:r>
              <a:rPr lang="en-US" sz="3200" dirty="0">
                <a:solidFill>
                  <a:srgbClr val="EE4036"/>
                </a:solidFill>
                <a:latin typeface="Averta Std ExtraBold" panose="00000900000000000000" pitchFamily="50" charset="0"/>
              </a:rPr>
              <a:t> ở </a:t>
            </a:r>
            <a:r>
              <a:rPr lang="en-US" sz="3200" dirty="0" err="1">
                <a:solidFill>
                  <a:srgbClr val="EE4036"/>
                </a:solidFill>
                <a:latin typeface="Averta Std ExtraBold" panose="00000900000000000000" pitchFamily="50" charset="0"/>
              </a:rPr>
              <a:t>môi</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trường</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nào</a:t>
            </a:r>
            <a:r>
              <a:rPr lang="en-US" sz="3200" dirty="0">
                <a:solidFill>
                  <a:srgbClr val="EE4036"/>
                </a:solidFill>
                <a:latin typeface="Averta Std ExtraBold" panose="00000900000000000000" pitchFamily="50" charset="0"/>
              </a:rPr>
              <a:t>? </a:t>
            </a:r>
          </a:p>
        </p:txBody>
      </p:sp>
      <p:pic>
        <p:nvPicPr>
          <p:cNvPr id="55" name="Picture 54">
            <a:extLst>
              <a:ext uri="{FF2B5EF4-FFF2-40B4-BE49-F238E27FC236}">
                <a16:creationId xmlns:a16="http://schemas.microsoft.com/office/drawing/2014/main" id="{9675DFE9-CA9A-4ECD-BA71-E68DA677B78E}"/>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56" name="Picture 55">
            <a:extLst>
              <a:ext uri="{FF2B5EF4-FFF2-40B4-BE49-F238E27FC236}">
                <a16:creationId xmlns:a16="http://schemas.microsoft.com/office/drawing/2014/main" id="{F0E72F9C-5ED5-4278-BAFD-A02E55A427D9}"/>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57" name="Picture 56">
            <a:extLst>
              <a:ext uri="{FF2B5EF4-FFF2-40B4-BE49-F238E27FC236}">
                <a16:creationId xmlns:a16="http://schemas.microsoft.com/office/drawing/2014/main" id="{5FE066A9-AE79-42AA-888F-CC57498EE90B}"/>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58" name="Picture 57">
            <a:extLst>
              <a:ext uri="{FF2B5EF4-FFF2-40B4-BE49-F238E27FC236}">
                <a16:creationId xmlns:a16="http://schemas.microsoft.com/office/drawing/2014/main" id="{4CC87EF8-774F-428A-9339-6A305457035E}"/>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60" name="Picture 59">
            <a:extLst>
              <a:ext uri="{FF2B5EF4-FFF2-40B4-BE49-F238E27FC236}">
                <a16:creationId xmlns:a16="http://schemas.microsoft.com/office/drawing/2014/main" id="{187D1FDD-56BC-404A-80B8-700F878EAE82}"/>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62" name="Picture 61">
            <a:extLst>
              <a:ext uri="{FF2B5EF4-FFF2-40B4-BE49-F238E27FC236}">
                <a16:creationId xmlns:a16="http://schemas.microsoft.com/office/drawing/2014/main" id="{89E0D148-CF1A-4D3D-BC6C-E4ED4F8D8A3A}"/>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65" name="Picture 64">
            <a:extLst>
              <a:ext uri="{FF2B5EF4-FFF2-40B4-BE49-F238E27FC236}">
                <a16:creationId xmlns:a16="http://schemas.microsoft.com/office/drawing/2014/main" id="{7E2EB5AB-8BA8-4C6E-A4B1-E970107967EC}"/>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66" name="Picture 65">
            <a:extLst>
              <a:ext uri="{FF2B5EF4-FFF2-40B4-BE49-F238E27FC236}">
                <a16:creationId xmlns:a16="http://schemas.microsoft.com/office/drawing/2014/main" id="{E2ACEBE5-E6A1-4742-8F76-34CF0EE31CF1}"/>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67" name="Picture 66">
            <a:extLst>
              <a:ext uri="{FF2B5EF4-FFF2-40B4-BE49-F238E27FC236}">
                <a16:creationId xmlns:a16="http://schemas.microsoft.com/office/drawing/2014/main" id="{31FF0748-6D3A-4DC9-A5DA-C562E83EB93D}"/>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76" name="Picture 75">
            <a:extLst>
              <a:ext uri="{FF2B5EF4-FFF2-40B4-BE49-F238E27FC236}">
                <a16:creationId xmlns:a16="http://schemas.microsoft.com/office/drawing/2014/main" id="{50A915F1-2144-4B20-98CC-87F94380FE31}"/>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77" name="Picture 76">
            <a:extLst>
              <a:ext uri="{FF2B5EF4-FFF2-40B4-BE49-F238E27FC236}">
                <a16:creationId xmlns:a16="http://schemas.microsoft.com/office/drawing/2014/main" id="{8A88CF31-A1E3-415D-9BC4-1A3CC4C8606E}"/>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79" name="Picture 78">
            <a:extLst>
              <a:ext uri="{FF2B5EF4-FFF2-40B4-BE49-F238E27FC236}">
                <a16:creationId xmlns:a16="http://schemas.microsoft.com/office/drawing/2014/main" id="{009EFD73-92A3-41E8-80AA-A85DBFF0AFF5}"/>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80" name="Picture 79">
            <a:extLst>
              <a:ext uri="{FF2B5EF4-FFF2-40B4-BE49-F238E27FC236}">
                <a16:creationId xmlns:a16="http://schemas.microsoft.com/office/drawing/2014/main" id="{77E2F0CA-80C3-4FEE-B820-DDD06F9EB02D}"/>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81" name="Picture 80">
            <a:extLst>
              <a:ext uri="{FF2B5EF4-FFF2-40B4-BE49-F238E27FC236}">
                <a16:creationId xmlns:a16="http://schemas.microsoft.com/office/drawing/2014/main" id="{71585584-3952-41B3-8147-354196B4D0B2}"/>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82" name="Picture 81">
            <a:extLst>
              <a:ext uri="{FF2B5EF4-FFF2-40B4-BE49-F238E27FC236}">
                <a16:creationId xmlns:a16="http://schemas.microsoft.com/office/drawing/2014/main" id="{275ACA86-3767-4A5F-A08E-27D330F593DA}"/>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83" name="Picture 82">
            <a:extLst>
              <a:ext uri="{FF2B5EF4-FFF2-40B4-BE49-F238E27FC236}">
                <a16:creationId xmlns:a16="http://schemas.microsoft.com/office/drawing/2014/main" id="{1AE351B7-0398-4233-9C0E-E8FAD81CB0C7}"/>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84" name="Picture 83">
            <a:extLst>
              <a:ext uri="{FF2B5EF4-FFF2-40B4-BE49-F238E27FC236}">
                <a16:creationId xmlns:a16="http://schemas.microsoft.com/office/drawing/2014/main" id="{06DAFDD2-10C5-4908-BFE4-4CFDC767966F}"/>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85" name="Picture 84">
            <a:extLst>
              <a:ext uri="{FF2B5EF4-FFF2-40B4-BE49-F238E27FC236}">
                <a16:creationId xmlns:a16="http://schemas.microsoft.com/office/drawing/2014/main" id="{73693C48-E9B6-4CDB-B670-9786AA89990B}"/>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86" name="Picture 85">
            <a:extLst>
              <a:ext uri="{FF2B5EF4-FFF2-40B4-BE49-F238E27FC236}">
                <a16:creationId xmlns:a16="http://schemas.microsoft.com/office/drawing/2014/main" id="{DB175582-052B-4A89-9812-57992605E5C4}"/>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87" name="Picture 86">
            <a:extLst>
              <a:ext uri="{FF2B5EF4-FFF2-40B4-BE49-F238E27FC236}">
                <a16:creationId xmlns:a16="http://schemas.microsoft.com/office/drawing/2014/main" id="{3C524276-F7C6-4ACB-9030-612780FA5A51}"/>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88" name="Picture 87">
            <a:extLst>
              <a:ext uri="{FF2B5EF4-FFF2-40B4-BE49-F238E27FC236}">
                <a16:creationId xmlns:a16="http://schemas.microsoft.com/office/drawing/2014/main" id="{5082D3B4-BAC8-445A-9D29-D26AF49E42E1}"/>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89" name="Picture 88">
            <a:extLst>
              <a:ext uri="{FF2B5EF4-FFF2-40B4-BE49-F238E27FC236}">
                <a16:creationId xmlns:a16="http://schemas.microsoft.com/office/drawing/2014/main" id="{E70A302C-A080-4FF0-B68E-48442E8DDA74}"/>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11"/>
          <a:stretch>
            <a:fillRect/>
          </a:stretch>
        </p:blipFill>
        <p:spPr>
          <a:xfrm>
            <a:off x="3883013" y="-504088"/>
            <a:ext cx="360000" cy="218075"/>
          </a:xfrm>
          <a:prstGeom prst="rect">
            <a:avLst/>
          </a:prstGeom>
        </p:spPr>
      </p:pic>
      <p:sp>
        <p:nvSpPr>
          <p:cNvPr id="102" name="!!o4b">
            <a:extLst>
              <a:ext uri="{FF2B5EF4-FFF2-40B4-BE49-F238E27FC236}">
                <a16:creationId xmlns:a16="http://schemas.microsoft.com/office/drawing/2014/main" id="{6F40FFA8-451A-4BC0-BD18-CD55C51FC9A2}"/>
              </a:ext>
            </a:extLst>
          </p:cNvPr>
          <p:cNvSpPr/>
          <p:nvPr/>
        </p:nvSpPr>
        <p:spPr>
          <a:xfrm>
            <a:off x="8689203" y="5405868"/>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3" name="!!4b">
            <a:extLst>
              <a:ext uri="{FF2B5EF4-FFF2-40B4-BE49-F238E27FC236}">
                <a16:creationId xmlns:a16="http://schemas.microsoft.com/office/drawing/2014/main" id="{FF091EC5-DEE3-4725-BA96-0C98047169DD}"/>
              </a:ext>
            </a:extLst>
          </p:cNvPr>
          <p:cNvSpPr txBox="1"/>
          <p:nvPr/>
        </p:nvSpPr>
        <p:spPr>
          <a:xfrm>
            <a:off x="8852452" y="5461898"/>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104" name="!!o4a">
            <a:extLst>
              <a:ext uri="{FF2B5EF4-FFF2-40B4-BE49-F238E27FC236}">
                <a16:creationId xmlns:a16="http://schemas.microsoft.com/office/drawing/2014/main" id="{03CD02AD-A0B0-4461-82E4-ADE45F3505A9}"/>
              </a:ext>
            </a:extLst>
          </p:cNvPr>
          <p:cNvSpPr/>
          <p:nvPr/>
        </p:nvSpPr>
        <p:spPr>
          <a:xfrm>
            <a:off x="9827701" y="5406703"/>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7" name="!!4a">
            <a:extLst>
              <a:ext uri="{FF2B5EF4-FFF2-40B4-BE49-F238E27FC236}">
                <a16:creationId xmlns:a16="http://schemas.microsoft.com/office/drawing/2014/main" id="{7D7392F9-B328-40CF-A436-C3974F476E3C}"/>
              </a:ext>
            </a:extLst>
          </p:cNvPr>
          <p:cNvSpPr txBox="1"/>
          <p:nvPr/>
        </p:nvSpPr>
        <p:spPr>
          <a:xfrm>
            <a:off x="9994499" y="5457231"/>
            <a:ext cx="692164" cy="923330"/>
          </a:xfrm>
          <a:prstGeom prst="rect">
            <a:avLst/>
          </a:prstGeom>
          <a:noFill/>
        </p:spPr>
        <p:txBody>
          <a:bodyPr wrap="square" rtlCol="0">
            <a:spAutoFit/>
          </a:bodyPr>
          <a:lstStyle/>
          <a:p>
            <a:pPr algn="ctr"/>
            <a:r>
              <a:rPr lang="en-US" sz="5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h</a:t>
            </a:r>
            <a:endPar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54" name="!!o4b">
            <a:extLst>
              <a:ext uri="{FF2B5EF4-FFF2-40B4-BE49-F238E27FC236}">
                <a16:creationId xmlns:a16="http://schemas.microsoft.com/office/drawing/2014/main" id="{6F40FFA8-451A-4BC0-BD18-CD55C51FC9A2}"/>
              </a:ext>
            </a:extLst>
          </p:cNvPr>
          <p:cNvSpPr/>
          <p:nvPr/>
        </p:nvSpPr>
        <p:spPr>
          <a:xfrm>
            <a:off x="7517488" y="5405868"/>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6" name="!!4b">
            <a:extLst>
              <a:ext uri="{FF2B5EF4-FFF2-40B4-BE49-F238E27FC236}">
                <a16:creationId xmlns:a16="http://schemas.microsoft.com/office/drawing/2014/main" id="{FF091EC5-DEE3-4725-BA96-0C98047169DD}"/>
              </a:ext>
            </a:extLst>
          </p:cNvPr>
          <p:cNvSpPr txBox="1"/>
          <p:nvPr/>
        </p:nvSpPr>
        <p:spPr>
          <a:xfrm>
            <a:off x="7680737" y="5461898"/>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i</a:t>
            </a:r>
          </a:p>
        </p:txBody>
      </p:sp>
      <p:sp>
        <p:nvSpPr>
          <p:cNvPr id="97" name="!!o4b">
            <a:extLst>
              <a:ext uri="{FF2B5EF4-FFF2-40B4-BE49-F238E27FC236}">
                <a16:creationId xmlns:a16="http://schemas.microsoft.com/office/drawing/2014/main" id="{6F40FFA8-451A-4BC0-BD18-CD55C51FC9A2}"/>
              </a:ext>
            </a:extLst>
          </p:cNvPr>
          <p:cNvSpPr/>
          <p:nvPr/>
        </p:nvSpPr>
        <p:spPr>
          <a:xfrm>
            <a:off x="6360499" y="5400590"/>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8" name="!!4b">
            <a:extLst>
              <a:ext uri="{FF2B5EF4-FFF2-40B4-BE49-F238E27FC236}">
                <a16:creationId xmlns:a16="http://schemas.microsoft.com/office/drawing/2014/main" id="{FF091EC5-DEE3-4725-BA96-0C98047169DD}"/>
              </a:ext>
            </a:extLst>
          </p:cNvPr>
          <p:cNvSpPr txBox="1"/>
          <p:nvPr/>
        </p:nvSpPr>
        <p:spPr>
          <a:xfrm>
            <a:off x="6523748" y="5456620"/>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sp>
        <p:nvSpPr>
          <p:cNvPr id="99" name="!!o4b">
            <a:extLst>
              <a:ext uri="{FF2B5EF4-FFF2-40B4-BE49-F238E27FC236}">
                <a16:creationId xmlns:a16="http://schemas.microsoft.com/office/drawing/2014/main" id="{6F40FFA8-451A-4BC0-BD18-CD55C51FC9A2}"/>
              </a:ext>
            </a:extLst>
          </p:cNvPr>
          <p:cNvSpPr/>
          <p:nvPr/>
        </p:nvSpPr>
        <p:spPr>
          <a:xfrm>
            <a:off x="5188784" y="5400590"/>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0" name="!!4b">
            <a:extLst>
              <a:ext uri="{FF2B5EF4-FFF2-40B4-BE49-F238E27FC236}">
                <a16:creationId xmlns:a16="http://schemas.microsoft.com/office/drawing/2014/main" id="{FF091EC5-DEE3-4725-BA96-0C98047169DD}"/>
              </a:ext>
            </a:extLst>
          </p:cNvPr>
          <p:cNvSpPr txBox="1"/>
          <p:nvPr/>
        </p:nvSpPr>
        <p:spPr>
          <a:xfrm>
            <a:off x="5352033" y="5456620"/>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y</a:t>
            </a:r>
          </a:p>
        </p:txBody>
      </p:sp>
      <p:sp>
        <p:nvSpPr>
          <p:cNvPr id="101" name="!!o4b">
            <a:extLst>
              <a:ext uri="{FF2B5EF4-FFF2-40B4-BE49-F238E27FC236}">
                <a16:creationId xmlns:a16="http://schemas.microsoft.com/office/drawing/2014/main" id="{6F40FFA8-451A-4BC0-BD18-CD55C51FC9A2}"/>
              </a:ext>
            </a:extLst>
          </p:cNvPr>
          <p:cNvSpPr/>
          <p:nvPr/>
        </p:nvSpPr>
        <p:spPr>
          <a:xfrm>
            <a:off x="4031795" y="5395312"/>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6" name="!!4b">
            <a:extLst>
              <a:ext uri="{FF2B5EF4-FFF2-40B4-BE49-F238E27FC236}">
                <a16:creationId xmlns:a16="http://schemas.microsoft.com/office/drawing/2014/main" id="{FF091EC5-DEE3-4725-BA96-0C98047169DD}"/>
              </a:ext>
            </a:extLst>
          </p:cNvPr>
          <p:cNvSpPr txBox="1"/>
          <p:nvPr/>
        </p:nvSpPr>
        <p:spPr>
          <a:xfrm>
            <a:off x="4195044" y="5451342"/>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ủ</a:t>
            </a:r>
          </a:p>
        </p:txBody>
      </p:sp>
      <p:sp>
        <p:nvSpPr>
          <p:cNvPr id="108" name="!!o4b">
            <a:extLst>
              <a:ext uri="{FF2B5EF4-FFF2-40B4-BE49-F238E27FC236}">
                <a16:creationId xmlns:a16="http://schemas.microsoft.com/office/drawing/2014/main" id="{6F40FFA8-451A-4BC0-BD18-CD55C51FC9A2}"/>
              </a:ext>
            </a:extLst>
          </p:cNvPr>
          <p:cNvSpPr/>
          <p:nvPr/>
        </p:nvSpPr>
        <p:spPr>
          <a:xfrm>
            <a:off x="2860080" y="5395312"/>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9" name="!!4b">
            <a:extLst>
              <a:ext uri="{FF2B5EF4-FFF2-40B4-BE49-F238E27FC236}">
                <a16:creationId xmlns:a16="http://schemas.microsoft.com/office/drawing/2014/main" id="{FF091EC5-DEE3-4725-BA96-0C98047169DD}"/>
              </a:ext>
            </a:extLst>
          </p:cNvPr>
          <p:cNvSpPr txBox="1"/>
          <p:nvPr/>
        </p:nvSpPr>
        <p:spPr>
          <a:xfrm>
            <a:off x="3023329" y="5451342"/>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sp>
        <p:nvSpPr>
          <p:cNvPr id="105" name="!!o4b">
            <a:extLst>
              <a:ext uri="{FF2B5EF4-FFF2-40B4-BE49-F238E27FC236}">
                <a16:creationId xmlns:a16="http://schemas.microsoft.com/office/drawing/2014/main" id="{6F40FFA8-451A-4BC0-BD18-CD55C51FC9A2}"/>
              </a:ext>
            </a:extLst>
          </p:cNvPr>
          <p:cNvSpPr/>
          <p:nvPr/>
        </p:nvSpPr>
        <p:spPr>
          <a:xfrm>
            <a:off x="1683351" y="5395312"/>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0" name="!!4b">
            <a:extLst>
              <a:ext uri="{FF2B5EF4-FFF2-40B4-BE49-F238E27FC236}">
                <a16:creationId xmlns:a16="http://schemas.microsoft.com/office/drawing/2014/main" id="{FF091EC5-DEE3-4725-BA96-0C98047169DD}"/>
              </a:ext>
            </a:extLst>
          </p:cNvPr>
          <p:cNvSpPr txBox="1"/>
          <p:nvPr/>
        </p:nvSpPr>
        <p:spPr>
          <a:xfrm>
            <a:off x="1846600" y="5451342"/>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pic>
        <p:nvPicPr>
          <p:cNvPr id="4098" name="Picture 2" descr="Sóng Âm Thanh Âm Nhạc Đen Công Nghệ Âm Thanh Xung Âm Nhạc Đối Tượng Vector  Cho Thiết Kế Mockup Hình minh họa Sẵn có - Tải xuống Hình ảnh Ngay bây"/>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52242" y="1420984"/>
            <a:ext cx="4442257" cy="2206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564084"/>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0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500" fill="hold"/>
                                        <p:tgtEl>
                                          <p:spTgt spid="103"/>
                                        </p:tgtEl>
                                        <p:attrNameLst>
                                          <p:attrName>ppt_w</p:attrName>
                                        </p:attrNameLst>
                                      </p:cBhvr>
                                      <p:tavLst>
                                        <p:tav tm="0">
                                          <p:val>
                                            <p:fltVal val="0"/>
                                          </p:val>
                                        </p:tav>
                                        <p:tav tm="100000">
                                          <p:val>
                                            <p:strVal val="#ppt_w"/>
                                          </p:val>
                                        </p:tav>
                                      </p:tavLst>
                                    </p:anim>
                                    <p:anim calcmode="lin" valueType="num">
                                      <p:cBhvr>
                                        <p:cTn id="8" dur="500" fill="hold"/>
                                        <p:tgtEl>
                                          <p:spTgt spid="103"/>
                                        </p:tgtEl>
                                        <p:attrNameLst>
                                          <p:attrName>ppt_h</p:attrName>
                                        </p:attrNameLst>
                                      </p:cBhvr>
                                      <p:tavLst>
                                        <p:tav tm="0">
                                          <p:val>
                                            <p:fltVal val="0"/>
                                          </p:val>
                                        </p:tav>
                                        <p:tav tm="100000">
                                          <p:val>
                                            <p:strVal val="#ppt_h"/>
                                          </p:val>
                                        </p:tav>
                                      </p:tavLst>
                                    </p:anim>
                                    <p:animEffect transition="in" filter="fade">
                                      <p:cBhvr>
                                        <p:cTn id="9" dur="500"/>
                                        <p:tgtEl>
                                          <p:spTgt spid="103"/>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03"/>
                                        </p:tgtEl>
                                      </p:cBhvr>
                                    </p:animEffect>
                                    <p:animScale>
                                      <p:cBhvr>
                                        <p:cTn id="12" dur="250" autoRev="1" fill="hold"/>
                                        <p:tgtEl>
                                          <p:spTgt spid="103"/>
                                        </p:tgtEl>
                                      </p:cBhvr>
                                      <p:by x="105000" y="105000"/>
                                    </p:animScale>
                                  </p:childTnLst>
                                </p:cTn>
                              </p:par>
                            </p:childTnLst>
                          </p:cTn>
                        </p:par>
                      </p:childTnLst>
                    </p:cTn>
                  </p:par>
                </p:childTnLst>
              </p:cTn>
              <p:nextCondLst>
                <p:cond evt="onClick" delay="0">
                  <p:tgtEl>
                    <p:spTgt spid="102"/>
                  </p:tgtEl>
                </p:cond>
              </p:nextCondLst>
            </p:seq>
            <p:seq concurrent="1" nextAc="seek">
              <p:cTn id="13" restart="whenNotActive" fill="hold" evtFilter="cancelBubble" nodeType="interactiveSeq">
                <p:stCondLst>
                  <p:cond evt="onClick" delay="0">
                    <p:tgtEl>
                      <p:spTgt spid="104"/>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107"/>
                                        </p:tgtEl>
                                        <p:attrNameLst>
                                          <p:attrName>style.visibility</p:attrName>
                                        </p:attrNameLst>
                                      </p:cBhvr>
                                      <p:to>
                                        <p:strVal val="visible"/>
                                      </p:to>
                                    </p:set>
                                    <p:anim calcmode="lin" valueType="num">
                                      <p:cBhvr>
                                        <p:cTn id="18" dur="500" fill="hold"/>
                                        <p:tgtEl>
                                          <p:spTgt spid="107"/>
                                        </p:tgtEl>
                                        <p:attrNameLst>
                                          <p:attrName>ppt_w</p:attrName>
                                        </p:attrNameLst>
                                      </p:cBhvr>
                                      <p:tavLst>
                                        <p:tav tm="0">
                                          <p:val>
                                            <p:fltVal val="0"/>
                                          </p:val>
                                        </p:tav>
                                        <p:tav tm="100000">
                                          <p:val>
                                            <p:strVal val="#ppt_w"/>
                                          </p:val>
                                        </p:tav>
                                      </p:tavLst>
                                    </p:anim>
                                    <p:anim calcmode="lin" valueType="num">
                                      <p:cBhvr>
                                        <p:cTn id="19" dur="500" fill="hold"/>
                                        <p:tgtEl>
                                          <p:spTgt spid="107"/>
                                        </p:tgtEl>
                                        <p:attrNameLst>
                                          <p:attrName>ppt_h</p:attrName>
                                        </p:attrNameLst>
                                      </p:cBhvr>
                                      <p:tavLst>
                                        <p:tav tm="0">
                                          <p:val>
                                            <p:fltVal val="0"/>
                                          </p:val>
                                        </p:tav>
                                        <p:tav tm="100000">
                                          <p:val>
                                            <p:strVal val="#ppt_h"/>
                                          </p:val>
                                        </p:tav>
                                      </p:tavLst>
                                    </p:anim>
                                    <p:animEffect transition="in" filter="fade">
                                      <p:cBhvr>
                                        <p:cTn id="20" dur="500"/>
                                        <p:tgtEl>
                                          <p:spTgt spid="107"/>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107"/>
                                        </p:tgtEl>
                                      </p:cBhvr>
                                    </p:animEffect>
                                    <p:animScale>
                                      <p:cBhvr>
                                        <p:cTn id="23" dur="250" autoRev="1" fill="hold"/>
                                        <p:tgtEl>
                                          <p:spTgt spid="107"/>
                                        </p:tgtEl>
                                      </p:cBhvr>
                                      <p:by x="105000" y="105000"/>
                                    </p:animScale>
                                  </p:childTnLst>
                                </p:cTn>
                              </p:par>
                              <p:par>
                                <p:cTn id="2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25" dur="2000" fill="hold"/>
                                        <p:tgtEl>
                                          <p:spTgt spid="56"/>
                                        </p:tgtEl>
                                        <p:attrNameLst>
                                          <p:attrName>ppt_x</p:attrName>
                                          <p:attrName>ppt_y</p:attrName>
                                        </p:attrNameLst>
                                      </p:cBhvr>
                                    </p:animMotion>
                                  </p:childTnLst>
                                </p:cTn>
                              </p:par>
                              <p:par>
                                <p:cTn id="2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27" dur="2000" fill="hold"/>
                                        <p:tgtEl>
                                          <p:spTgt spid="67"/>
                                        </p:tgtEl>
                                        <p:attrNameLst>
                                          <p:attrName>ppt_x</p:attrName>
                                          <p:attrName>ppt_y</p:attrName>
                                        </p:attrNameLst>
                                      </p:cBhvr>
                                    </p:animMotion>
                                  </p:childTnLst>
                                </p:cTn>
                              </p:par>
                              <p:par>
                                <p:cTn id="2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29" dur="2000" fill="hold"/>
                                        <p:tgtEl>
                                          <p:spTgt spid="57"/>
                                        </p:tgtEl>
                                        <p:attrNameLst>
                                          <p:attrName>ppt_x</p:attrName>
                                          <p:attrName>ppt_y</p:attrName>
                                        </p:attrNameLst>
                                      </p:cBhvr>
                                    </p:animMotion>
                                  </p:childTnLst>
                                </p:cTn>
                              </p:par>
                              <p:par>
                                <p:cTn id="30"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31" dur="2000" fill="hold"/>
                                        <p:tgtEl>
                                          <p:spTgt spid="55"/>
                                        </p:tgtEl>
                                        <p:attrNameLst>
                                          <p:attrName>ppt_x</p:attrName>
                                          <p:attrName>ppt_y</p:attrName>
                                        </p:attrNameLst>
                                      </p:cBhvr>
                                    </p:animMotion>
                                  </p:childTnLst>
                                </p:cTn>
                              </p:par>
                              <p:par>
                                <p:cTn id="32"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33" dur="2000" fill="hold"/>
                                        <p:tgtEl>
                                          <p:spTgt spid="58"/>
                                        </p:tgtEl>
                                        <p:attrNameLst>
                                          <p:attrName>ppt_x</p:attrName>
                                          <p:attrName>ppt_y</p:attrName>
                                        </p:attrNameLst>
                                      </p:cBhvr>
                                    </p:animMotion>
                                  </p:childTnLst>
                                </p:cTn>
                              </p:par>
                              <p:par>
                                <p:cTn id="34"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35" dur="2000" fill="hold"/>
                                        <p:tgtEl>
                                          <p:spTgt spid="59"/>
                                        </p:tgtEl>
                                        <p:attrNameLst>
                                          <p:attrName>ppt_x</p:attrName>
                                          <p:attrName>ppt_y</p:attrName>
                                        </p:attrNameLst>
                                      </p:cBhvr>
                                      <p:rCtr x="-4792" y="65810"/>
                                    </p:animMotion>
                                  </p:childTnLst>
                                </p:cTn>
                              </p:par>
                              <p:par>
                                <p:cTn id="36"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37" dur="2000" fill="hold"/>
                                        <p:tgtEl>
                                          <p:spTgt spid="66"/>
                                        </p:tgtEl>
                                        <p:attrNameLst>
                                          <p:attrName>ppt_x</p:attrName>
                                          <p:attrName>ppt_y</p:attrName>
                                        </p:attrNameLst>
                                      </p:cBhvr>
                                    </p:animMotion>
                                  </p:childTnLst>
                                </p:cTn>
                              </p:par>
                              <p:par>
                                <p:cTn id="3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39" dur="2000" fill="hold"/>
                                        <p:tgtEl>
                                          <p:spTgt spid="60"/>
                                        </p:tgtEl>
                                        <p:attrNameLst>
                                          <p:attrName>ppt_x</p:attrName>
                                          <p:attrName>ppt_y</p:attrName>
                                        </p:attrNameLst>
                                      </p:cBhvr>
                                    </p:animMotion>
                                  </p:childTnLst>
                                </p:cTn>
                              </p:par>
                              <p:par>
                                <p:cTn id="40"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41" dur="2000" fill="hold"/>
                                        <p:tgtEl>
                                          <p:spTgt spid="62"/>
                                        </p:tgtEl>
                                        <p:attrNameLst>
                                          <p:attrName>ppt_x</p:attrName>
                                          <p:attrName>ppt_y</p:attrName>
                                        </p:attrNameLst>
                                      </p:cBhvr>
                                    </p:animMotion>
                                  </p:childTnLst>
                                </p:cTn>
                              </p:par>
                              <p:par>
                                <p:cTn id="42"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43" dur="2000" fill="hold"/>
                                        <p:tgtEl>
                                          <p:spTgt spid="65"/>
                                        </p:tgtEl>
                                        <p:attrNameLst>
                                          <p:attrName>ppt_x</p:attrName>
                                          <p:attrName>ppt_y</p:attrName>
                                        </p:attrNameLst>
                                      </p:cBhvr>
                                    </p:animMotion>
                                  </p:childTnLst>
                                </p:cTn>
                              </p:par>
                              <p:par>
                                <p:cTn id="4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5" dur="2000" fill="hold"/>
                                        <p:tgtEl>
                                          <p:spTgt spid="76"/>
                                        </p:tgtEl>
                                        <p:attrNameLst>
                                          <p:attrName>ppt_x</p:attrName>
                                          <p:attrName>ppt_y</p:attrName>
                                        </p:attrNameLst>
                                      </p:cBhvr>
                                    </p:animMotion>
                                  </p:childTnLst>
                                </p:cTn>
                              </p:par>
                              <p:par>
                                <p:cTn id="4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7" dur="2000" fill="hold"/>
                                        <p:tgtEl>
                                          <p:spTgt spid="79"/>
                                        </p:tgtEl>
                                        <p:attrNameLst>
                                          <p:attrName>ppt_x</p:attrName>
                                          <p:attrName>ppt_y</p:attrName>
                                        </p:attrNameLst>
                                      </p:cBhvr>
                                    </p:animMotion>
                                  </p:childTnLst>
                                </p:cTn>
                              </p:par>
                              <p:par>
                                <p:cTn id="4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9" dur="2000" fill="hold"/>
                                        <p:tgtEl>
                                          <p:spTgt spid="77"/>
                                        </p:tgtEl>
                                        <p:attrNameLst>
                                          <p:attrName>ppt_x</p:attrName>
                                          <p:attrName>ppt_y</p:attrName>
                                        </p:attrNameLst>
                                      </p:cBhvr>
                                    </p:animMotion>
                                  </p:childTnLst>
                                </p:cTn>
                              </p:par>
                              <p:par>
                                <p:cTn id="50"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51" dur="2000" fill="hold"/>
                                        <p:tgtEl>
                                          <p:spTgt spid="80"/>
                                        </p:tgtEl>
                                        <p:attrNameLst>
                                          <p:attrName>ppt_x</p:attrName>
                                          <p:attrName>ppt_y</p:attrName>
                                        </p:attrNameLst>
                                      </p:cBhvr>
                                      <p:rCtr x="18750" y="58287"/>
                                    </p:animMotion>
                                  </p:childTnLst>
                                </p:cTn>
                              </p:par>
                              <p:par>
                                <p:cTn id="52"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53" dur="2000" fill="hold"/>
                                        <p:tgtEl>
                                          <p:spTgt spid="81"/>
                                        </p:tgtEl>
                                        <p:attrNameLst>
                                          <p:attrName>ppt_x</p:attrName>
                                          <p:attrName>ppt_y</p:attrName>
                                        </p:attrNameLst>
                                      </p:cBhvr>
                                    </p:animMotion>
                                  </p:childTnLst>
                                </p:cTn>
                              </p:par>
                              <p:par>
                                <p:cTn id="54"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5" dur="2000" fill="hold"/>
                                        <p:tgtEl>
                                          <p:spTgt spid="82"/>
                                        </p:tgtEl>
                                        <p:attrNameLst>
                                          <p:attrName>ppt_x</p:attrName>
                                          <p:attrName>ppt_y</p:attrName>
                                        </p:attrNameLst>
                                      </p:cBhvr>
                                    </p:animMotion>
                                  </p:childTnLst>
                                </p:cTn>
                              </p:par>
                              <p:par>
                                <p:cTn id="5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7" dur="2000" fill="hold"/>
                                        <p:tgtEl>
                                          <p:spTgt spid="83"/>
                                        </p:tgtEl>
                                        <p:attrNameLst>
                                          <p:attrName>ppt_x</p:attrName>
                                          <p:attrName>ppt_y</p:attrName>
                                        </p:attrNameLst>
                                      </p:cBhvr>
                                    </p:animMotion>
                                  </p:childTnLst>
                                </p:cTn>
                              </p:par>
                              <p:par>
                                <p:cTn id="5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9" dur="2000" fill="hold"/>
                                        <p:tgtEl>
                                          <p:spTgt spid="85"/>
                                        </p:tgtEl>
                                        <p:attrNameLst>
                                          <p:attrName>ppt_x</p:attrName>
                                          <p:attrName>ppt_y</p:attrName>
                                        </p:attrNameLst>
                                      </p:cBhvr>
                                    </p:animMotion>
                                  </p:childTnLst>
                                </p:cTn>
                              </p:par>
                              <p:par>
                                <p:cTn id="6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1" dur="2000" fill="hold"/>
                                        <p:tgtEl>
                                          <p:spTgt spid="84"/>
                                        </p:tgtEl>
                                        <p:attrNameLst>
                                          <p:attrName>ppt_x</p:attrName>
                                          <p:attrName>ppt_y</p:attrName>
                                        </p:attrNameLst>
                                      </p:cBhvr>
                                    </p:animMotion>
                                  </p:childTnLst>
                                </p:cTn>
                              </p:par>
                              <p:par>
                                <p:cTn id="6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3" dur="2000" fill="hold"/>
                                        <p:tgtEl>
                                          <p:spTgt spid="86"/>
                                        </p:tgtEl>
                                        <p:attrNameLst>
                                          <p:attrName>ppt_x</p:attrName>
                                          <p:attrName>ppt_y</p:attrName>
                                        </p:attrNameLst>
                                      </p:cBhvr>
                                    </p:animMotion>
                                  </p:childTnLst>
                                </p:cTn>
                              </p:par>
                              <p:par>
                                <p:cTn id="64"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5" dur="2000" fill="hold"/>
                                        <p:tgtEl>
                                          <p:spTgt spid="87"/>
                                        </p:tgtEl>
                                        <p:attrNameLst>
                                          <p:attrName>ppt_x</p:attrName>
                                          <p:attrName>ppt_y</p:attrName>
                                        </p:attrNameLst>
                                      </p:cBhvr>
                                    </p:animMotion>
                                  </p:childTnLst>
                                </p:cTn>
                              </p:par>
                              <p:par>
                                <p:cTn id="66"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7" dur="2000" fill="hold"/>
                                        <p:tgtEl>
                                          <p:spTgt spid="88"/>
                                        </p:tgtEl>
                                        <p:attrNameLst>
                                          <p:attrName>ppt_x</p:attrName>
                                          <p:attrName>ppt_y</p:attrName>
                                        </p:attrNameLst>
                                      </p:cBhvr>
                                    </p:animMotion>
                                  </p:childTnLst>
                                </p:cTn>
                              </p:par>
                              <p:par>
                                <p:cTn id="6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9" dur="2000" fill="hold"/>
                                        <p:tgtEl>
                                          <p:spTgt spid="89"/>
                                        </p:tgtEl>
                                        <p:attrNameLst>
                                          <p:attrName>ppt_x</p:attrName>
                                          <p:attrName>ppt_y</p:attrName>
                                        </p:attrNameLst>
                                      </p:cBhvr>
                                    </p:animMotion>
                                  </p:childTnLst>
                                </p:cTn>
                              </p:par>
                              <p:par>
                                <p:cTn id="70"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1" dur="2000" fill="hold"/>
                                        <p:tgtEl>
                                          <p:spTgt spid="90"/>
                                        </p:tgtEl>
                                        <p:attrNameLst>
                                          <p:attrName>ppt_x</p:attrName>
                                          <p:attrName>ppt_y</p:attrName>
                                        </p:attrNameLst>
                                      </p:cBhvr>
                                    </p:animMotion>
                                  </p:childTnLst>
                                </p:cTn>
                              </p:par>
                              <p:par>
                                <p:cTn id="72"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73" dur="2000" fill="hold"/>
                                        <p:tgtEl>
                                          <p:spTgt spid="91"/>
                                        </p:tgtEl>
                                        <p:attrNameLst>
                                          <p:attrName>ppt_x</p:attrName>
                                          <p:attrName>ppt_y</p:attrName>
                                        </p:attrNameLst>
                                      </p:cBhvr>
                                    </p:animMotion>
                                  </p:childTnLst>
                                </p:cTn>
                              </p:par>
                              <p:par>
                                <p:cTn id="74"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5" dur="2000" fill="hold"/>
                                        <p:tgtEl>
                                          <p:spTgt spid="93"/>
                                        </p:tgtEl>
                                        <p:attrNameLst>
                                          <p:attrName>ppt_x</p:attrName>
                                          <p:attrName>ppt_y</p:attrName>
                                        </p:attrNameLst>
                                      </p:cBhvr>
                                    </p:animMotion>
                                  </p:childTnLst>
                                </p:cTn>
                              </p:par>
                              <p:par>
                                <p:cTn id="76"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7" dur="2000" fill="hold"/>
                                        <p:tgtEl>
                                          <p:spTgt spid="92"/>
                                        </p:tgtEl>
                                        <p:attrNameLst>
                                          <p:attrName>ppt_x</p:attrName>
                                          <p:attrName>ppt_y</p:attrName>
                                        </p:attrNameLst>
                                      </p:cBhvr>
                                    </p:animMotion>
                                  </p:childTnLst>
                                </p:cTn>
                              </p:par>
                              <p:par>
                                <p:cTn id="7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9" dur="2000" fill="hold"/>
                                        <p:tgtEl>
                                          <p:spTgt spid="94"/>
                                        </p:tgtEl>
                                        <p:attrNameLst>
                                          <p:attrName>ppt_x</p:attrName>
                                          <p:attrName>ppt_y</p:attrName>
                                        </p:attrNameLst>
                                      </p:cBhvr>
                                    </p:animMotion>
                                  </p:childTnLst>
                                </p:cTn>
                              </p:par>
                              <p:par>
                                <p:cTn id="8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1" dur="2000" fill="hold"/>
                                        <p:tgtEl>
                                          <p:spTgt spid="95"/>
                                        </p:tgtEl>
                                        <p:attrNameLst>
                                          <p:attrName>ppt_x</p:attrName>
                                          <p:attrName>ppt_y</p:attrName>
                                        </p:attrNameLst>
                                      </p:cBhvr>
                                    </p:animMotion>
                                  </p:childTnLst>
                                </p:cTn>
                              </p:par>
                            </p:childTnLst>
                          </p:cTn>
                        </p:par>
                      </p:childTnLst>
                    </p:cTn>
                  </p:par>
                </p:childTnLst>
              </p:cTn>
              <p:nextCondLst>
                <p:cond evt="onClick" delay="0">
                  <p:tgtEl>
                    <p:spTgt spid="104"/>
                  </p:tgtEl>
                </p:cond>
              </p:nextCondLst>
            </p:seq>
            <p:seq concurrent="1" nextAc="seek">
              <p:cTn id="82" restart="whenNotActive" fill="hold" evtFilter="cancelBubble" nodeType="interactiveSeq">
                <p:stCondLst>
                  <p:cond evt="onClick" delay="0">
                    <p:tgtEl>
                      <p:spTgt spid="54"/>
                    </p:tgtEl>
                  </p:cond>
                </p:stCondLst>
                <p:endSync evt="end" delay="0">
                  <p:rtn val="all"/>
                </p:endSync>
                <p:childTnLst>
                  <p:par>
                    <p:cTn id="83" fill="hold">
                      <p:stCondLst>
                        <p:cond delay="0"/>
                      </p:stCondLst>
                      <p:childTnLst>
                        <p:par>
                          <p:cTn id="84" fill="hold">
                            <p:stCondLst>
                              <p:cond delay="0"/>
                            </p:stCondLst>
                            <p:childTnLst>
                              <p:par>
                                <p:cTn id="85" presetID="53" presetClass="entr" presetSubtype="16"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p:cTn id="87" dur="500" fill="hold"/>
                                        <p:tgtEl>
                                          <p:spTgt spid="96"/>
                                        </p:tgtEl>
                                        <p:attrNameLst>
                                          <p:attrName>ppt_w</p:attrName>
                                        </p:attrNameLst>
                                      </p:cBhvr>
                                      <p:tavLst>
                                        <p:tav tm="0">
                                          <p:val>
                                            <p:fltVal val="0"/>
                                          </p:val>
                                        </p:tav>
                                        <p:tav tm="100000">
                                          <p:val>
                                            <p:strVal val="#ppt_w"/>
                                          </p:val>
                                        </p:tav>
                                      </p:tavLst>
                                    </p:anim>
                                    <p:anim calcmode="lin" valueType="num">
                                      <p:cBhvr>
                                        <p:cTn id="88" dur="500" fill="hold"/>
                                        <p:tgtEl>
                                          <p:spTgt spid="96"/>
                                        </p:tgtEl>
                                        <p:attrNameLst>
                                          <p:attrName>ppt_h</p:attrName>
                                        </p:attrNameLst>
                                      </p:cBhvr>
                                      <p:tavLst>
                                        <p:tav tm="0">
                                          <p:val>
                                            <p:fltVal val="0"/>
                                          </p:val>
                                        </p:tav>
                                        <p:tav tm="100000">
                                          <p:val>
                                            <p:strVal val="#ppt_h"/>
                                          </p:val>
                                        </p:tav>
                                      </p:tavLst>
                                    </p:anim>
                                    <p:animEffect transition="in" filter="fade">
                                      <p:cBhvr>
                                        <p:cTn id="89" dur="500"/>
                                        <p:tgtEl>
                                          <p:spTgt spid="96"/>
                                        </p:tgtEl>
                                      </p:cBhvr>
                                    </p:animEffect>
                                  </p:childTnLst>
                                  <p:subTnLst>
                                    <p:audio>
                                      <p:cMediaNode>
                                        <p:cTn display="0" masterRel="sameClick">
                                          <p:stCondLst>
                                            <p:cond evt="begin" delay="0">
                                              <p:tn val="85"/>
                                            </p:cond>
                                          </p:stCondLst>
                                          <p:endCondLst>
                                            <p:cond evt="onStopAudio" delay="0">
                                              <p:tgtEl>
                                                <p:sldTgt/>
                                              </p:tgtEl>
                                            </p:cond>
                                          </p:endCondLst>
                                        </p:cTn>
                                        <p:tgtEl>
                                          <p:sndTgt r:embed="rId3" name="Bling.wav"/>
                                        </p:tgtEl>
                                      </p:cMediaNode>
                                    </p:audio>
                                  </p:subTnLst>
                                </p:cTn>
                              </p:par>
                              <p:par>
                                <p:cTn id="90" presetID="26" presetClass="emph" presetSubtype="0" fill="hold" grpId="1" nodeType="withEffect">
                                  <p:stCondLst>
                                    <p:cond delay="500"/>
                                  </p:stCondLst>
                                  <p:childTnLst>
                                    <p:animEffect transition="out" filter="fade">
                                      <p:cBhvr>
                                        <p:cTn id="91" dur="500" tmFilter="0, 0; .2, .5; .8, .5; 1, 0"/>
                                        <p:tgtEl>
                                          <p:spTgt spid="96"/>
                                        </p:tgtEl>
                                      </p:cBhvr>
                                    </p:animEffect>
                                    <p:animScale>
                                      <p:cBhvr>
                                        <p:cTn id="92" dur="250" autoRev="1" fill="hold"/>
                                        <p:tgtEl>
                                          <p:spTgt spid="96"/>
                                        </p:tgtEl>
                                      </p:cBhvr>
                                      <p:by x="105000" y="105000"/>
                                    </p:animScale>
                                  </p:childTnLst>
                                </p:cTn>
                              </p:par>
                            </p:childTnLst>
                          </p:cTn>
                        </p:par>
                      </p:childTnLst>
                    </p:cTn>
                  </p:par>
                </p:childTnLst>
              </p:cTn>
              <p:nextCondLst>
                <p:cond evt="onClick" delay="0">
                  <p:tgtEl>
                    <p:spTgt spid="54"/>
                  </p:tgtEl>
                </p:cond>
              </p:nextCondLst>
            </p:seq>
            <p:seq concurrent="1" nextAc="seek">
              <p:cTn id="93" restart="whenNotActive" fill="hold" evtFilter="cancelBubble" nodeType="interactiveSeq">
                <p:stCondLst>
                  <p:cond evt="onClick" delay="0">
                    <p:tgtEl>
                      <p:spTgt spid="97"/>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p:cTn id="98" dur="500" fill="hold"/>
                                        <p:tgtEl>
                                          <p:spTgt spid="98"/>
                                        </p:tgtEl>
                                        <p:attrNameLst>
                                          <p:attrName>ppt_w</p:attrName>
                                        </p:attrNameLst>
                                      </p:cBhvr>
                                      <p:tavLst>
                                        <p:tav tm="0">
                                          <p:val>
                                            <p:fltVal val="0"/>
                                          </p:val>
                                        </p:tav>
                                        <p:tav tm="100000">
                                          <p:val>
                                            <p:strVal val="#ppt_w"/>
                                          </p:val>
                                        </p:tav>
                                      </p:tavLst>
                                    </p:anim>
                                    <p:anim calcmode="lin" valueType="num">
                                      <p:cBhvr>
                                        <p:cTn id="99" dur="500" fill="hold"/>
                                        <p:tgtEl>
                                          <p:spTgt spid="98"/>
                                        </p:tgtEl>
                                        <p:attrNameLst>
                                          <p:attrName>ppt_h</p:attrName>
                                        </p:attrNameLst>
                                      </p:cBhvr>
                                      <p:tavLst>
                                        <p:tav tm="0">
                                          <p:val>
                                            <p:fltVal val="0"/>
                                          </p:val>
                                        </p:tav>
                                        <p:tav tm="100000">
                                          <p:val>
                                            <p:strVal val="#ppt_h"/>
                                          </p:val>
                                        </p:tav>
                                      </p:tavLst>
                                    </p:anim>
                                    <p:animEffect transition="in" filter="fade">
                                      <p:cBhvr>
                                        <p:cTn id="100" dur="500"/>
                                        <p:tgtEl>
                                          <p:spTgt spid="98"/>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98"/>
                                        </p:tgtEl>
                                      </p:cBhvr>
                                    </p:animEffect>
                                    <p:animScale>
                                      <p:cBhvr>
                                        <p:cTn id="103" dur="250" autoRev="1" fill="hold"/>
                                        <p:tgtEl>
                                          <p:spTgt spid="98"/>
                                        </p:tgtEl>
                                      </p:cBhvr>
                                      <p:by x="105000" y="105000"/>
                                    </p:animScale>
                                  </p:childTnLst>
                                </p:cTn>
                              </p:par>
                            </p:childTnLst>
                          </p:cTn>
                        </p:par>
                      </p:childTnLst>
                    </p:cTn>
                  </p:par>
                </p:childTnLst>
              </p:cTn>
              <p:nextCondLst>
                <p:cond evt="onClick" delay="0">
                  <p:tgtEl>
                    <p:spTgt spid="97"/>
                  </p:tgtEl>
                </p:cond>
              </p:nextCondLst>
            </p:seq>
            <p:seq concurrent="1" nextAc="seek">
              <p:cTn id="104" restart="whenNotActive" fill="hold" evtFilter="cancelBubble" nodeType="interactiveSeq">
                <p:stCondLst>
                  <p:cond evt="onClick" delay="0">
                    <p:tgtEl>
                      <p:spTgt spid="99"/>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100"/>
                                        </p:tgtEl>
                                        <p:attrNameLst>
                                          <p:attrName>style.visibility</p:attrName>
                                        </p:attrNameLst>
                                      </p:cBhvr>
                                      <p:to>
                                        <p:strVal val="visible"/>
                                      </p:to>
                                    </p:set>
                                    <p:anim calcmode="lin" valueType="num">
                                      <p:cBhvr>
                                        <p:cTn id="109" dur="500" fill="hold"/>
                                        <p:tgtEl>
                                          <p:spTgt spid="100"/>
                                        </p:tgtEl>
                                        <p:attrNameLst>
                                          <p:attrName>ppt_w</p:attrName>
                                        </p:attrNameLst>
                                      </p:cBhvr>
                                      <p:tavLst>
                                        <p:tav tm="0">
                                          <p:val>
                                            <p:fltVal val="0"/>
                                          </p:val>
                                        </p:tav>
                                        <p:tav tm="100000">
                                          <p:val>
                                            <p:strVal val="#ppt_w"/>
                                          </p:val>
                                        </p:tav>
                                      </p:tavLst>
                                    </p:anim>
                                    <p:anim calcmode="lin" valueType="num">
                                      <p:cBhvr>
                                        <p:cTn id="110" dur="500" fill="hold"/>
                                        <p:tgtEl>
                                          <p:spTgt spid="100"/>
                                        </p:tgtEl>
                                        <p:attrNameLst>
                                          <p:attrName>ppt_h</p:attrName>
                                        </p:attrNameLst>
                                      </p:cBhvr>
                                      <p:tavLst>
                                        <p:tav tm="0">
                                          <p:val>
                                            <p:fltVal val="0"/>
                                          </p:val>
                                        </p:tav>
                                        <p:tav tm="100000">
                                          <p:val>
                                            <p:strVal val="#ppt_h"/>
                                          </p:val>
                                        </p:tav>
                                      </p:tavLst>
                                    </p:anim>
                                    <p:animEffect transition="in" filter="fade">
                                      <p:cBhvr>
                                        <p:cTn id="111" dur="500"/>
                                        <p:tgtEl>
                                          <p:spTgt spid="100"/>
                                        </p:tgtEl>
                                      </p:cBhvr>
                                    </p:animEffect>
                                  </p:childTnLst>
                                  <p:subTnLst>
                                    <p:audio>
                                      <p:cMediaNode>
                                        <p:cTn display="0" masterRel="sameClick">
                                          <p:stCondLst>
                                            <p:cond evt="begin" delay="0">
                                              <p:tn val="107"/>
                                            </p:cond>
                                          </p:stCondLst>
                                          <p:endCondLst>
                                            <p:cond evt="onStopAudio" delay="0">
                                              <p:tgtEl>
                                                <p:sldTgt/>
                                              </p:tgtEl>
                                            </p:cond>
                                          </p:endCondLst>
                                        </p:cTn>
                                        <p:tgtEl>
                                          <p:sndTgt r:embed="rId3"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100"/>
                                        </p:tgtEl>
                                      </p:cBhvr>
                                    </p:animEffect>
                                    <p:animScale>
                                      <p:cBhvr>
                                        <p:cTn id="114" dur="250" autoRev="1" fill="hold"/>
                                        <p:tgtEl>
                                          <p:spTgt spid="100"/>
                                        </p:tgtEl>
                                      </p:cBhvr>
                                      <p:by x="105000" y="105000"/>
                                    </p:animScale>
                                  </p:childTnLst>
                                </p:cTn>
                              </p:par>
                            </p:childTnLst>
                          </p:cTn>
                        </p:par>
                      </p:childTnLst>
                    </p:cTn>
                  </p:par>
                </p:childTnLst>
              </p:cTn>
              <p:nextCondLst>
                <p:cond evt="onClick" delay="0">
                  <p:tgtEl>
                    <p:spTgt spid="99"/>
                  </p:tgtEl>
                </p:cond>
              </p:nextCondLst>
            </p:seq>
            <p:seq concurrent="1" nextAc="seek">
              <p:cTn id="115" restart="whenNotActive" fill="hold" evtFilter="cancelBubble" nodeType="interactiveSeq">
                <p:stCondLst>
                  <p:cond evt="onClick" delay="0">
                    <p:tgtEl>
                      <p:spTgt spid="101"/>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106"/>
                                        </p:tgtEl>
                                        <p:attrNameLst>
                                          <p:attrName>style.visibility</p:attrName>
                                        </p:attrNameLst>
                                      </p:cBhvr>
                                      <p:to>
                                        <p:strVal val="visible"/>
                                      </p:to>
                                    </p:set>
                                    <p:anim calcmode="lin" valueType="num">
                                      <p:cBhvr>
                                        <p:cTn id="120" dur="500" fill="hold"/>
                                        <p:tgtEl>
                                          <p:spTgt spid="106"/>
                                        </p:tgtEl>
                                        <p:attrNameLst>
                                          <p:attrName>ppt_w</p:attrName>
                                        </p:attrNameLst>
                                      </p:cBhvr>
                                      <p:tavLst>
                                        <p:tav tm="0">
                                          <p:val>
                                            <p:fltVal val="0"/>
                                          </p:val>
                                        </p:tav>
                                        <p:tav tm="100000">
                                          <p:val>
                                            <p:strVal val="#ppt_w"/>
                                          </p:val>
                                        </p:tav>
                                      </p:tavLst>
                                    </p:anim>
                                    <p:anim calcmode="lin" valueType="num">
                                      <p:cBhvr>
                                        <p:cTn id="121" dur="500" fill="hold"/>
                                        <p:tgtEl>
                                          <p:spTgt spid="106"/>
                                        </p:tgtEl>
                                        <p:attrNameLst>
                                          <p:attrName>ppt_h</p:attrName>
                                        </p:attrNameLst>
                                      </p:cBhvr>
                                      <p:tavLst>
                                        <p:tav tm="0">
                                          <p:val>
                                            <p:fltVal val="0"/>
                                          </p:val>
                                        </p:tav>
                                        <p:tav tm="100000">
                                          <p:val>
                                            <p:strVal val="#ppt_h"/>
                                          </p:val>
                                        </p:tav>
                                      </p:tavLst>
                                    </p:anim>
                                    <p:animEffect transition="in" filter="fade">
                                      <p:cBhvr>
                                        <p:cTn id="122" dur="500"/>
                                        <p:tgtEl>
                                          <p:spTgt spid="106"/>
                                        </p:tgtEl>
                                      </p:cBhvr>
                                    </p:animEffect>
                                  </p:childTnLst>
                                  <p:subTnLst>
                                    <p:audio>
                                      <p:cMediaNode>
                                        <p:cTn display="0" masterRel="sameClick">
                                          <p:stCondLst>
                                            <p:cond evt="begin" delay="0">
                                              <p:tn val="118"/>
                                            </p:cond>
                                          </p:stCondLst>
                                          <p:endCondLst>
                                            <p:cond evt="onStopAudio" delay="0">
                                              <p:tgtEl>
                                                <p:sldTgt/>
                                              </p:tgtEl>
                                            </p:cond>
                                          </p:endCondLst>
                                        </p:cTn>
                                        <p:tgtEl>
                                          <p:sndTgt r:embed="rId3"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106"/>
                                        </p:tgtEl>
                                      </p:cBhvr>
                                    </p:animEffect>
                                    <p:animScale>
                                      <p:cBhvr>
                                        <p:cTn id="125" dur="250" autoRev="1" fill="hold"/>
                                        <p:tgtEl>
                                          <p:spTgt spid="106"/>
                                        </p:tgtEl>
                                      </p:cBhvr>
                                      <p:by x="105000" y="105000"/>
                                    </p:animScale>
                                  </p:childTnLst>
                                </p:cTn>
                              </p:par>
                            </p:childTnLst>
                          </p:cTn>
                        </p:par>
                      </p:childTnLst>
                    </p:cTn>
                  </p:par>
                </p:childTnLst>
              </p:cTn>
              <p:nextCondLst>
                <p:cond evt="onClick" delay="0">
                  <p:tgtEl>
                    <p:spTgt spid="101"/>
                  </p:tgtEl>
                </p:cond>
              </p:nextCondLst>
            </p:seq>
            <p:seq concurrent="1" nextAc="seek">
              <p:cTn id="126" restart="whenNotActive" fill="hold" evtFilter="cancelBubble" nodeType="interactiveSeq">
                <p:stCondLst>
                  <p:cond evt="onClick" delay="0">
                    <p:tgtEl>
                      <p:spTgt spid="108"/>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0" nodeType="withEffect">
                                  <p:stCondLst>
                                    <p:cond delay="0"/>
                                  </p:stCondLst>
                                  <p:childTnLst>
                                    <p:set>
                                      <p:cBhvr>
                                        <p:cTn id="130" dur="1" fill="hold">
                                          <p:stCondLst>
                                            <p:cond delay="0"/>
                                          </p:stCondLst>
                                        </p:cTn>
                                        <p:tgtEl>
                                          <p:spTgt spid="109"/>
                                        </p:tgtEl>
                                        <p:attrNameLst>
                                          <p:attrName>style.visibility</p:attrName>
                                        </p:attrNameLst>
                                      </p:cBhvr>
                                      <p:to>
                                        <p:strVal val="visible"/>
                                      </p:to>
                                    </p:set>
                                    <p:anim calcmode="lin" valueType="num">
                                      <p:cBhvr>
                                        <p:cTn id="131" dur="500" fill="hold"/>
                                        <p:tgtEl>
                                          <p:spTgt spid="109"/>
                                        </p:tgtEl>
                                        <p:attrNameLst>
                                          <p:attrName>ppt_w</p:attrName>
                                        </p:attrNameLst>
                                      </p:cBhvr>
                                      <p:tavLst>
                                        <p:tav tm="0">
                                          <p:val>
                                            <p:fltVal val="0"/>
                                          </p:val>
                                        </p:tav>
                                        <p:tav tm="100000">
                                          <p:val>
                                            <p:strVal val="#ppt_w"/>
                                          </p:val>
                                        </p:tav>
                                      </p:tavLst>
                                    </p:anim>
                                    <p:anim calcmode="lin" valueType="num">
                                      <p:cBhvr>
                                        <p:cTn id="132" dur="500" fill="hold"/>
                                        <p:tgtEl>
                                          <p:spTgt spid="109"/>
                                        </p:tgtEl>
                                        <p:attrNameLst>
                                          <p:attrName>ppt_h</p:attrName>
                                        </p:attrNameLst>
                                      </p:cBhvr>
                                      <p:tavLst>
                                        <p:tav tm="0">
                                          <p:val>
                                            <p:fltVal val="0"/>
                                          </p:val>
                                        </p:tav>
                                        <p:tav tm="100000">
                                          <p:val>
                                            <p:strVal val="#ppt_h"/>
                                          </p:val>
                                        </p:tav>
                                      </p:tavLst>
                                    </p:anim>
                                    <p:animEffect transition="in" filter="fade">
                                      <p:cBhvr>
                                        <p:cTn id="133" dur="500"/>
                                        <p:tgtEl>
                                          <p:spTgt spid="109"/>
                                        </p:tgtEl>
                                      </p:cBhvr>
                                    </p:animEffect>
                                  </p:childTnLst>
                                  <p:subTnLst>
                                    <p:audio>
                                      <p:cMediaNode>
                                        <p:cTn display="0" masterRel="sameClick">
                                          <p:stCondLst>
                                            <p:cond evt="begin" delay="0">
                                              <p:tn val="129"/>
                                            </p:cond>
                                          </p:stCondLst>
                                          <p:endCondLst>
                                            <p:cond evt="onStopAudio" delay="0">
                                              <p:tgtEl>
                                                <p:sldTgt/>
                                              </p:tgtEl>
                                            </p:cond>
                                          </p:endCondLst>
                                        </p:cTn>
                                        <p:tgtEl>
                                          <p:sndTgt r:embed="rId3" name="Bling.wav"/>
                                        </p:tgtEl>
                                      </p:cMediaNode>
                                    </p:audio>
                                  </p:subTnLst>
                                </p:cTn>
                              </p:par>
                              <p:par>
                                <p:cTn id="134" presetID="26" presetClass="emph" presetSubtype="0" fill="hold" grpId="1" nodeType="withEffect">
                                  <p:stCondLst>
                                    <p:cond delay="500"/>
                                  </p:stCondLst>
                                  <p:childTnLst>
                                    <p:animEffect transition="out" filter="fade">
                                      <p:cBhvr>
                                        <p:cTn id="135" dur="500" tmFilter="0, 0; .2, .5; .8, .5; 1, 0"/>
                                        <p:tgtEl>
                                          <p:spTgt spid="109"/>
                                        </p:tgtEl>
                                      </p:cBhvr>
                                    </p:animEffect>
                                    <p:animScale>
                                      <p:cBhvr>
                                        <p:cTn id="136" dur="250" autoRev="1" fill="hold"/>
                                        <p:tgtEl>
                                          <p:spTgt spid="109"/>
                                        </p:tgtEl>
                                      </p:cBhvr>
                                      <p:by x="105000" y="105000"/>
                                    </p:animScale>
                                  </p:childTnLst>
                                </p:cTn>
                              </p:par>
                            </p:childTnLst>
                          </p:cTn>
                        </p:par>
                      </p:childTnLst>
                    </p:cTn>
                  </p:par>
                </p:childTnLst>
              </p:cTn>
              <p:nextCondLst>
                <p:cond evt="onClick" delay="0">
                  <p:tgtEl>
                    <p:spTgt spid="108"/>
                  </p:tgtEl>
                </p:cond>
              </p:nextCondLst>
            </p:seq>
            <p:seq concurrent="1" nextAc="seek">
              <p:cTn id="137" restart="whenNotActive" fill="hold" evtFilter="cancelBubble" nodeType="interactiveSeq">
                <p:stCondLst>
                  <p:cond evt="onClick" delay="0">
                    <p:tgtEl>
                      <p:spTgt spid="105"/>
                    </p:tgtEl>
                  </p:cond>
                </p:stCondLst>
                <p:endSync evt="end" delay="0">
                  <p:rtn val="all"/>
                </p:endSync>
                <p:childTnLst>
                  <p:par>
                    <p:cTn id="138" fill="hold">
                      <p:stCondLst>
                        <p:cond delay="0"/>
                      </p:stCondLst>
                      <p:childTnLst>
                        <p:par>
                          <p:cTn id="139" fill="hold">
                            <p:stCondLst>
                              <p:cond delay="0"/>
                            </p:stCondLst>
                            <p:childTnLst>
                              <p:par>
                                <p:cTn id="140" presetID="53" presetClass="entr" presetSubtype="16" fill="hold" grpId="0" nodeType="withEffect">
                                  <p:stCondLst>
                                    <p:cond delay="0"/>
                                  </p:stCondLst>
                                  <p:childTnLst>
                                    <p:set>
                                      <p:cBhvr>
                                        <p:cTn id="141" dur="1" fill="hold">
                                          <p:stCondLst>
                                            <p:cond delay="0"/>
                                          </p:stCondLst>
                                        </p:cTn>
                                        <p:tgtEl>
                                          <p:spTgt spid="110"/>
                                        </p:tgtEl>
                                        <p:attrNameLst>
                                          <p:attrName>style.visibility</p:attrName>
                                        </p:attrNameLst>
                                      </p:cBhvr>
                                      <p:to>
                                        <p:strVal val="visible"/>
                                      </p:to>
                                    </p:set>
                                    <p:anim calcmode="lin" valueType="num">
                                      <p:cBhvr>
                                        <p:cTn id="142" dur="500" fill="hold"/>
                                        <p:tgtEl>
                                          <p:spTgt spid="110"/>
                                        </p:tgtEl>
                                        <p:attrNameLst>
                                          <p:attrName>ppt_w</p:attrName>
                                        </p:attrNameLst>
                                      </p:cBhvr>
                                      <p:tavLst>
                                        <p:tav tm="0">
                                          <p:val>
                                            <p:fltVal val="0"/>
                                          </p:val>
                                        </p:tav>
                                        <p:tav tm="100000">
                                          <p:val>
                                            <p:strVal val="#ppt_w"/>
                                          </p:val>
                                        </p:tav>
                                      </p:tavLst>
                                    </p:anim>
                                    <p:anim calcmode="lin" valueType="num">
                                      <p:cBhvr>
                                        <p:cTn id="143" dur="500" fill="hold"/>
                                        <p:tgtEl>
                                          <p:spTgt spid="110"/>
                                        </p:tgtEl>
                                        <p:attrNameLst>
                                          <p:attrName>ppt_h</p:attrName>
                                        </p:attrNameLst>
                                      </p:cBhvr>
                                      <p:tavLst>
                                        <p:tav tm="0">
                                          <p:val>
                                            <p:fltVal val="0"/>
                                          </p:val>
                                        </p:tav>
                                        <p:tav tm="100000">
                                          <p:val>
                                            <p:strVal val="#ppt_h"/>
                                          </p:val>
                                        </p:tav>
                                      </p:tavLst>
                                    </p:anim>
                                    <p:animEffect transition="in" filter="fade">
                                      <p:cBhvr>
                                        <p:cTn id="144" dur="500"/>
                                        <p:tgtEl>
                                          <p:spTgt spid="110"/>
                                        </p:tgtEl>
                                      </p:cBhvr>
                                    </p:animEffect>
                                  </p:childTnLst>
                                  <p:subTnLst>
                                    <p:audio>
                                      <p:cMediaNode>
                                        <p:cTn display="0" masterRel="sameClick">
                                          <p:stCondLst>
                                            <p:cond evt="begin" delay="0">
                                              <p:tn val="140"/>
                                            </p:cond>
                                          </p:stCondLst>
                                          <p:endCondLst>
                                            <p:cond evt="onStopAudio" delay="0">
                                              <p:tgtEl>
                                                <p:sldTgt/>
                                              </p:tgtEl>
                                            </p:cond>
                                          </p:endCondLst>
                                        </p:cTn>
                                        <p:tgtEl>
                                          <p:sndTgt r:embed="rId3" name="Bling.wav"/>
                                        </p:tgtEl>
                                      </p:cMediaNode>
                                    </p:audio>
                                  </p:subTnLst>
                                </p:cTn>
                              </p:par>
                              <p:par>
                                <p:cTn id="145" presetID="26" presetClass="emph" presetSubtype="0" fill="hold" grpId="1" nodeType="withEffect">
                                  <p:stCondLst>
                                    <p:cond delay="500"/>
                                  </p:stCondLst>
                                  <p:childTnLst>
                                    <p:animEffect transition="out" filter="fade">
                                      <p:cBhvr>
                                        <p:cTn id="146" dur="500" tmFilter="0, 0; .2, .5; .8, .5; 1, 0"/>
                                        <p:tgtEl>
                                          <p:spTgt spid="110"/>
                                        </p:tgtEl>
                                      </p:cBhvr>
                                    </p:animEffect>
                                    <p:animScale>
                                      <p:cBhvr>
                                        <p:cTn id="147" dur="250" autoRev="1" fill="hold"/>
                                        <p:tgtEl>
                                          <p:spTgt spid="110"/>
                                        </p:tgtEl>
                                      </p:cBhvr>
                                      <p:by x="105000" y="105000"/>
                                    </p:animScale>
                                  </p:childTnLst>
                                </p:cTn>
                              </p:par>
                            </p:childTnLst>
                          </p:cTn>
                        </p:par>
                      </p:childTnLst>
                    </p:cTn>
                  </p:par>
                </p:childTnLst>
              </p:cTn>
              <p:nextCondLst>
                <p:cond evt="onClick" delay="0">
                  <p:tgtEl>
                    <p:spTgt spid="105"/>
                  </p:tgtEl>
                </p:cond>
              </p:nextCondLst>
            </p:seq>
          </p:childTnLst>
        </p:cTn>
      </p:par>
    </p:tnLst>
    <p:bldLst>
      <p:bldP spid="103" grpId="0"/>
      <p:bldP spid="103" grpId="1"/>
      <p:bldP spid="107" grpId="0"/>
      <p:bldP spid="107" grpId="1"/>
      <p:bldP spid="96" grpId="0"/>
      <p:bldP spid="96" grpId="1"/>
      <p:bldP spid="98" grpId="0"/>
      <p:bldP spid="98" grpId="1"/>
      <p:bldP spid="100" grpId="0"/>
      <p:bldP spid="100" grpId="1"/>
      <p:bldP spid="106" grpId="0"/>
      <p:bldP spid="106" grpId="1"/>
      <p:bldP spid="109" grpId="0"/>
      <p:bldP spid="109" grpId="1"/>
      <p:bldP spid="110" grpId="0"/>
      <p:bldP spid="110"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5</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060335" y="959725"/>
            <a:ext cx="10090265" cy="3159167"/>
          </a:xfrm>
          <a:prstGeom prst="roundRect">
            <a:avLst>
              <a:gd name="adj" fmla="val 13665"/>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258182" y="4312982"/>
            <a:ext cx="3009852" cy="880471"/>
            <a:chOff x="4037538" y="4547895"/>
            <a:chExt cx="3009852" cy="880471"/>
          </a:xfrm>
        </p:grpSpPr>
        <p:sp>
          <p:nvSpPr>
            <p:cNvPr id="69" name="!!Ques3">
              <a:extLst>
                <a:ext uri="{FF2B5EF4-FFF2-40B4-BE49-F238E27FC236}">
                  <a16:creationId xmlns:a16="http://schemas.microsoft.com/office/drawing/2014/main" id="{314ADFB0-1525-4AD3-A5A1-47427C8A33F9}"/>
                </a:ext>
              </a:extLst>
            </p:cNvPr>
            <p:cNvSpPr/>
            <p:nvPr/>
          </p:nvSpPr>
          <p:spPr>
            <a:xfrm>
              <a:off x="4069286" y="4547895"/>
              <a:ext cx="2978104"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47188" y="4726520"/>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4631486" y="2074289"/>
            <a:ext cx="6550554" cy="1200329"/>
          </a:xfrm>
          <a:prstGeom prst="rect">
            <a:avLst/>
          </a:prstGeom>
          <a:noFill/>
          <a:ln>
            <a:noFill/>
          </a:ln>
        </p:spPr>
        <p:txBody>
          <a:bodyPr wrap="square">
            <a:spAutoFit/>
          </a:bodyPr>
          <a:lstStyle/>
          <a:p>
            <a:pPr lvl="0" algn="ctr"/>
            <a:r>
              <a:rPr lang="en-US" sz="3600" dirty="0">
                <a:solidFill>
                  <a:srgbClr val="EE4036"/>
                </a:solidFill>
                <a:latin typeface="Averta Std ExtraBold" panose="00000900000000000000" pitchFamily="50" charset="0"/>
                <a:sym typeface="Times New Roman"/>
              </a:rPr>
              <a:t>___ </a:t>
            </a:r>
            <a:r>
              <a:rPr lang="en-US" sz="3600" dirty="0" err="1">
                <a:solidFill>
                  <a:srgbClr val="EE4036"/>
                </a:solidFill>
                <a:latin typeface="Averta Std ExtraBold" panose="00000900000000000000" pitchFamily="50" charset="0"/>
                <a:sym typeface="Times New Roman"/>
              </a:rPr>
              <a:t>dao</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động</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nguồn</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âm</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càng</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lớn</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thì</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âm</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phát</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ra</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càng</a:t>
            </a:r>
            <a:r>
              <a:rPr lang="en-US" sz="3600" dirty="0">
                <a:solidFill>
                  <a:srgbClr val="EE4036"/>
                </a:solidFill>
                <a:latin typeface="Averta Std ExtraBold" panose="00000900000000000000" pitchFamily="50" charset="0"/>
                <a:sym typeface="Times New Roman"/>
              </a:rPr>
              <a:t> to.</a:t>
            </a:r>
            <a:endParaRPr lang="vi-VN" sz="3600" dirty="0">
              <a:solidFill>
                <a:srgbClr val="EE4036"/>
              </a:solidFill>
              <a:latin typeface="Averta Std ExtraBold" panose="00000900000000000000" pitchFamily="50" charset="0"/>
              <a:sym typeface="Times New Roman"/>
            </a:endParaRPr>
          </a:p>
        </p:txBody>
      </p:sp>
      <p:sp>
        <p:nvSpPr>
          <p:cNvPr id="38" name="!!o4a">
            <a:extLst>
              <a:ext uri="{FF2B5EF4-FFF2-40B4-BE49-F238E27FC236}">
                <a16:creationId xmlns:a16="http://schemas.microsoft.com/office/drawing/2014/main" id="{03CD02AD-A0B0-4461-82E4-ADE45F3505A9}"/>
              </a:ext>
            </a:extLst>
          </p:cNvPr>
          <p:cNvSpPr/>
          <p:nvPr/>
        </p:nvSpPr>
        <p:spPr>
          <a:xfrm>
            <a:off x="4847798" y="5495256"/>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49" name="!!4a">
            <a:extLst>
              <a:ext uri="{FF2B5EF4-FFF2-40B4-BE49-F238E27FC236}">
                <a16:creationId xmlns:a16="http://schemas.microsoft.com/office/drawing/2014/main" id="{7D7392F9-B328-40CF-A436-C3974F476E3C}"/>
              </a:ext>
            </a:extLst>
          </p:cNvPr>
          <p:cNvSpPr txBox="1"/>
          <p:nvPr/>
        </p:nvSpPr>
        <p:spPr>
          <a:xfrm>
            <a:off x="5023142" y="5494984"/>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ê</a:t>
            </a:r>
          </a:p>
        </p:txBody>
      </p:sp>
      <p:pic>
        <p:nvPicPr>
          <p:cNvPr id="55" name="Picture 54">
            <a:extLst>
              <a:ext uri="{FF2B5EF4-FFF2-40B4-BE49-F238E27FC236}">
                <a16:creationId xmlns:a16="http://schemas.microsoft.com/office/drawing/2014/main" id="{9675DFE9-CA9A-4ECD-BA71-E68DA677B78E}"/>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56" name="Picture 55">
            <a:extLst>
              <a:ext uri="{FF2B5EF4-FFF2-40B4-BE49-F238E27FC236}">
                <a16:creationId xmlns:a16="http://schemas.microsoft.com/office/drawing/2014/main" id="{F0E72F9C-5ED5-4278-BAFD-A02E55A427D9}"/>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57" name="Picture 56">
            <a:extLst>
              <a:ext uri="{FF2B5EF4-FFF2-40B4-BE49-F238E27FC236}">
                <a16:creationId xmlns:a16="http://schemas.microsoft.com/office/drawing/2014/main" id="{5FE066A9-AE79-42AA-888F-CC57498EE90B}"/>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58" name="Picture 57">
            <a:extLst>
              <a:ext uri="{FF2B5EF4-FFF2-40B4-BE49-F238E27FC236}">
                <a16:creationId xmlns:a16="http://schemas.microsoft.com/office/drawing/2014/main" id="{4CC87EF8-774F-428A-9339-6A305457035E}"/>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60" name="Picture 59">
            <a:extLst>
              <a:ext uri="{FF2B5EF4-FFF2-40B4-BE49-F238E27FC236}">
                <a16:creationId xmlns:a16="http://schemas.microsoft.com/office/drawing/2014/main" id="{187D1FDD-56BC-404A-80B8-700F878EAE82}"/>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62" name="Picture 61">
            <a:extLst>
              <a:ext uri="{FF2B5EF4-FFF2-40B4-BE49-F238E27FC236}">
                <a16:creationId xmlns:a16="http://schemas.microsoft.com/office/drawing/2014/main" id="{89E0D148-CF1A-4D3D-BC6C-E4ED4F8D8A3A}"/>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65" name="Picture 64">
            <a:extLst>
              <a:ext uri="{FF2B5EF4-FFF2-40B4-BE49-F238E27FC236}">
                <a16:creationId xmlns:a16="http://schemas.microsoft.com/office/drawing/2014/main" id="{7E2EB5AB-8BA8-4C6E-A4B1-E970107967EC}"/>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66" name="Picture 65">
            <a:extLst>
              <a:ext uri="{FF2B5EF4-FFF2-40B4-BE49-F238E27FC236}">
                <a16:creationId xmlns:a16="http://schemas.microsoft.com/office/drawing/2014/main" id="{E2ACEBE5-E6A1-4742-8F76-34CF0EE31CF1}"/>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67" name="Picture 66">
            <a:extLst>
              <a:ext uri="{FF2B5EF4-FFF2-40B4-BE49-F238E27FC236}">
                <a16:creationId xmlns:a16="http://schemas.microsoft.com/office/drawing/2014/main" id="{31FF0748-6D3A-4DC9-A5DA-C562E83EB93D}"/>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76" name="Picture 75">
            <a:extLst>
              <a:ext uri="{FF2B5EF4-FFF2-40B4-BE49-F238E27FC236}">
                <a16:creationId xmlns:a16="http://schemas.microsoft.com/office/drawing/2014/main" id="{50A915F1-2144-4B20-98CC-87F94380FE31}"/>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77" name="Picture 76">
            <a:extLst>
              <a:ext uri="{FF2B5EF4-FFF2-40B4-BE49-F238E27FC236}">
                <a16:creationId xmlns:a16="http://schemas.microsoft.com/office/drawing/2014/main" id="{8A88CF31-A1E3-415D-9BC4-1A3CC4C8606E}"/>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79" name="Picture 78">
            <a:extLst>
              <a:ext uri="{FF2B5EF4-FFF2-40B4-BE49-F238E27FC236}">
                <a16:creationId xmlns:a16="http://schemas.microsoft.com/office/drawing/2014/main" id="{009EFD73-92A3-41E8-80AA-A85DBFF0AFF5}"/>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80" name="Picture 79">
            <a:extLst>
              <a:ext uri="{FF2B5EF4-FFF2-40B4-BE49-F238E27FC236}">
                <a16:creationId xmlns:a16="http://schemas.microsoft.com/office/drawing/2014/main" id="{77E2F0CA-80C3-4FEE-B820-DDD06F9EB02D}"/>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81" name="Picture 80">
            <a:extLst>
              <a:ext uri="{FF2B5EF4-FFF2-40B4-BE49-F238E27FC236}">
                <a16:creationId xmlns:a16="http://schemas.microsoft.com/office/drawing/2014/main" id="{71585584-3952-41B3-8147-354196B4D0B2}"/>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82" name="Picture 81">
            <a:extLst>
              <a:ext uri="{FF2B5EF4-FFF2-40B4-BE49-F238E27FC236}">
                <a16:creationId xmlns:a16="http://schemas.microsoft.com/office/drawing/2014/main" id="{275ACA86-3767-4A5F-A08E-27D330F593DA}"/>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83" name="Picture 82">
            <a:extLst>
              <a:ext uri="{FF2B5EF4-FFF2-40B4-BE49-F238E27FC236}">
                <a16:creationId xmlns:a16="http://schemas.microsoft.com/office/drawing/2014/main" id="{1AE351B7-0398-4233-9C0E-E8FAD81CB0C7}"/>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84" name="Picture 83">
            <a:extLst>
              <a:ext uri="{FF2B5EF4-FFF2-40B4-BE49-F238E27FC236}">
                <a16:creationId xmlns:a16="http://schemas.microsoft.com/office/drawing/2014/main" id="{06DAFDD2-10C5-4908-BFE4-4CFDC767966F}"/>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85" name="Picture 84">
            <a:extLst>
              <a:ext uri="{FF2B5EF4-FFF2-40B4-BE49-F238E27FC236}">
                <a16:creationId xmlns:a16="http://schemas.microsoft.com/office/drawing/2014/main" id="{73693C48-E9B6-4CDB-B670-9786AA89990B}"/>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86" name="Picture 85">
            <a:extLst>
              <a:ext uri="{FF2B5EF4-FFF2-40B4-BE49-F238E27FC236}">
                <a16:creationId xmlns:a16="http://schemas.microsoft.com/office/drawing/2014/main" id="{DB175582-052B-4A89-9812-57992605E5C4}"/>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87" name="Picture 86">
            <a:extLst>
              <a:ext uri="{FF2B5EF4-FFF2-40B4-BE49-F238E27FC236}">
                <a16:creationId xmlns:a16="http://schemas.microsoft.com/office/drawing/2014/main" id="{3C524276-F7C6-4ACB-9030-612780FA5A51}"/>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88" name="Picture 87">
            <a:extLst>
              <a:ext uri="{FF2B5EF4-FFF2-40B4-BE49-F238E27FC236}">
                <a16:creationId xmlns:a16="http://schemas.microsoft.com/office/drawing/2014/main" id="{5082D3B4-BAC8-445A-9D29-D26AF49E42E1}"/>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89" name="Picture 88">
            <a:extLst>
              <a:ext uri="{FF2B5EF4-FFF2-40B4-BE49-F238E27FC236}">
                <a16:creationId xmlns:a16="http://schemas.microsoft.com/office/drawing/2014/main" id="{E70A302C-A080-4FF0-B68E-48442E8DDA74}"/>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11"/>
          <a:stretch>
            <a:fillRect/>
          </a:stretch>
        </p:blipFill>
        <p:spPr>
          <a:xfrm>
            <a:off x="3883013" y="-504088"/>
            <a:ext cx="360000" cy="218075"/>
          </a:xfrm>
          <a:prstGeom prst="rect">
            <a:avLst/>
          </a:prstGeom>
        </p:spPr>
      </p:pic>
      <p:sp>
        <p:nvSpPr>
          <p:cNvPr id="98" name="!!o4a">
            <a:extLst>
              <a:ext uri="{FF2B5EF4-FFF2-40B4-BE49-F238E27FC236}">
                <a16:creationId xmlns:a16="http://schemas.microsoft.com/office/drawing/2014/main" id="{03CD02AD-A0B0-4461-82E4-ADE45F3505A9}"/>
              </a:ext>
            </a:extLst>
          </p:cNvPr>
          <p:cNvSpPr/>
          <p:nvPr/>
        </p:nvSpPr>
        <p:spPr>
          <a:xfrm>
            <a:off x="7087484" y="5495256"/>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9" name="!!4a">
            <a:extLst>
              <a:ext uri="{FF2B5EF4-FFF2-40B4-BE49-F238E27FC236}">
                <a16:creationId xmlns:a16="http://schemas.microsoft.com/office/drawing/2014/main" id="{7D7392F9-B328-40CF-A436-C3974F476E3C}"/>
              </a:ext>
            </a:extLst>
          </p:cNvPr>
          <p:cNvSpPr txBox="1"/>
          <p:nvPr/>
        </p:nvSpPr>
        <p:spPr>
          <a:xfrm>
            <a:off x="7253595" y="5545784"/>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đ</a:t>
            </a:r>
          </a:p>
        </p:txBody>
      </p:sp>
      <p:sp>
        <p:nvSpPr>
          <p:cNvPr id="100" name="!!o4a">
            <a:extLst>
              <a:ext uri="{FF2B5EF4-FFF2-40B4-BE49-F238E27FC236}">
                <a16:creationId xmlns:a16="http://schemas.microsoft.com/office/drawing/2014/main" id="{03CD02AD-A0B0-4461-82E4-ADE45F3505A9}"/>
              </a:ext>
            </a:extLst>
          </p:cNvPr>
          <p:cNvSpPr/>
          <p:nvPr/>
        </p:nvSpPr>
        <p:spPr>
          <a:xfrm>
            <a:off x="8205818" y="5495256"/>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1" name="!!4a">
            <a:extLst>
              <a:ext uri="{FF2B5EF4-FFF2-40B4-BE49-F238E27FC236}">
                <a16:creationId xmlns:a16="http://schemas.microsoft.com/office/drawing/2014/main" id="{7D7392F9-B328-40CF-A436-C3974F476E3C}"/>
              </a:ext>
            </a:extLst>
          </p:cNvPr>
          <p:cNvSpPr txBox="1"/>
          <p:nvPr/>
        </p:nvSpPr>
        <p:spPr>
          <a:xfrm>
            <a:off x="8381162" y="5545784"/>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ộ</a:t>
            </a:r>
          </a:p>
        </p:txBody>
      </p:sp>
      <p:sp>
        <p:nvSpPr>
          <p:cNvPr id="106" name="!!o4a">
            <a:extLst>
              <a:ext uri="{FF2B5EF4-FFF2-40B4-BE49-F238E27FC236}">
                <a16:creationId xmlns:a16="http://schemas.microsoft.com/office/drawing/2014/main" id="{03CD02AD-A0B0-4461-82E4-ADE45F3505A9}"/>
              </a:ext>
            </a:extLst>
          </p:cNvPr>
          <p:cNvSpPr/>
          <p:nvPr/>
        </p:nvSpPr>
        <p:spPr>
          <a:xfrm>
            <a:off x="5969150" y="5495256"/>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7" name="!!4a">
            <a:extLst>
              <a:ext uri="{FF2B5EF4-FFF2-40B4-BE49-F238E27FC236}">
                <a16:creationId xmlns:a16="http://schemas.microsoft.com/office/drawing/2014/main" id="{7D7392F9-B328-40CF-A436-C3974F476E3C}"/>
              </a:ext>
            </a:extLst>
          </p:cNvPr>
          <p:cNvSpPr txBox="1"/>
          <p:nvPr/>
        </p:nvSpPr>
        <p:spPr>
          <a:xfrm>
            <a:off x="6144494" y="5545784"/>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114" name="!!o4a">
            <a:extLst>
              <a:ext uri="{FF2B5EF4-FFF2-40B4-BE49-F238E27FC236}">
                <a16:creationId xmlns:a16="http://schemas.microsoft.com/office/drawing/2014/main" id="{03CD02AD-A0B0-4461-82E4-ADE45F3505A9}"/>
              </a:ext>
            </a:extLst>
          </p:cNvPr>
          <p:cNvSpPr/>
          <p:nvPr/>
        </p:nvSpPr>
        <p:spPr>
          <a:xfrm>
            <a:off x="3726446" y="5495256"/>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5" name="!!4a">
            <a:extLst>
              <a:ext uri="{FF2B5EF4-FFF2-40B4-BE49-F238E27FC236}">
                <a16:creationId xmlns:a16="http://schemas.microsoft.com/office/drawing/2014/main" id="{7D7392F9-B328-40CF-A436-C3974F476E3C}"/>
              </a:ext>
            </a:extLst>
          </p:cNvPr>
          <p:cNvSpPr txBox="1"/>
          <p:nvPr/>
        </p:nvSpPr>
        <p:spPr>
          <a:xfrm>
            <a:off x="3892557" y="5545784"/>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i</a:t>
            </a:r>
          </a:p>
        </p:txBody>
      </p:sp>
      <p:sp>
        <p:nvSpPr>
          <p:cNvPr id="96" name="!!o4a">
            <a:extLst>
              <a:ext uri="{FF2B5EF4-FFF2-40B4-BE49-F238E27FC236}">
                <a16:creationId xmlns:a16="http://schemas.microsoft.com/office/drawing/2014/main" id="{03CD02AD-A0B0-4461-82E4-ADE45F3505A9}"/>
              </a:ext>
            </a:extLst>
          </p:cNvPr>
          <p:cNvSpPr/>
          <p:nvPr/>
        </p:nvSpPr>
        <p:spPr>
          <a:xfrm>
            <a:off x="2624415" y="5495256"/>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7" name="!!4a">
            <a:extLst>
              <a:ext uri="{FF2B5EF4-FFF2-40B4-BE49-F238E27FC236}">
                <a16:creationId xmlns:a16="http://schemas.microsoft.com/office/drawing/2014/main" id="{7D7392F9-B328-40CF-A436-C3974F476E3C}"/>
              </a:ext>
            </a:extLst>
          </p:cNvPr>
          <p:cNvSpPr txBox="1"/>
          <p:nvPr/>
        </p:nvSpPr>
        <p:spPr>
          <a:xfrm>
            <a:off x="2804120" y="5596312"/>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b</a:t>
            </a:r>
          </a:p>
        </p:txBody>
      </p:sp>
      <p:pic>
        <p:nvPicPr>
          <p:cNvPr id="2" name="Picture 2" descr="Tín Hiệu Và Hệ Thống - Mở Đầu"/>
          <p:cNvPicPr>
            <a:picLocks noChangeAspect="1" noChangeArrowheads="1"/>
          </p:cNvPicPr>
          <p:nvPr/>
        </p:nvPicPr>
        <p:blipFill rotWithShape="1">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l="55312" t="62986"/>
          <a:stretch/>
        </p:blipFill>
        <p:spPr bwMode="auto">
          <a:xfrm>
            <a:off x="1157988" y="1556977"/>
            <a:ext cx="3412976" cy="2120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643583"/>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49"/>
                                        </p:tgtEl>
                                      </p:cBhvr>
                                    </p:animEffect>
                                    <p:animScale>
                                      <p:cBhvr>
                                        <p:cTn id="12" dur="250" autoRev="1" fill="hold"/>
                                        <p:tgtEl>
                                          <p:spTgt spid="49"/>
                                        </p:tgtEl>
                                      </p:cBhvr>
                                      <p:by x="105000" y="105000"/>
                                    </p:animScale>
                                  </p:childTnLst>
                                </p:cTn>
                              </p:par>
                            </p:childTnLst>
                          </p:cTn>
                        </p:par>
                      </p:childTnLst>
                    </p:cTn>
                  </p:par>
                </p:childTnLst>
              </p:cTn>
              <p:nextCondLst>
                <p:cond evt="onClick" delay="0">
                  <p:tgtEl>
                    <p:spTgt spid="38"/>
                  </p:tgtEl>
                </p:cond>
              </p:nextCondLst>
            </p:seq>
            <p:seq concurrent="1" nextAc="seek">
              <p:cTn id="13" restart="whenNotActive" fill="hold" evtFilter="cancelBubble" nodeType="interactiveSeq">
                <p:stCondLst>
                  <p:cond evt="onClick" delay="0">
                    <p:tgtEl>
                      <p:spTgt spid="98"/>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500" fill="hold"/>
                                        <p:tgtEl>
                                          <p:spTgt spid="99"/>
                                        </p:tgtEl>
                                        <p:attrNameLst>
                                          <p:attrName>ppt_w</p:attrName>
                                        </p:attrNameLst>
                                      </p:cBhvr>
                                      <p:tavLst>
                                        <p:tav tm="0">
                                          <p:val>
                                            <p:fltVal val="0"/>
                                          </p:val>
                                        </p:tav>
                                        <p:tav tm="100000">
                                          <p:val>
                                            <p:strVal val="#ppt_w"/>
                                          </p:val>
                                        </p:tav>
                                      </p:tavLst>
                                    </p:anim>
                                    <p:anim calcmode="lin" valueType="num">
                                      <p:cBhvr>
                                        <p:cTn id="19" dur="500" fill="hold"/>
                                        <p:tgtEl>
                                          <p:spTgt spid="99"/>
                                        </p:tgtEl>
                                        <p:attrNameLst>
                                          <p:attrName>ppt_h</p:attrName>
                                        </p:attrNameLst>
                                      </p:cBhvr>
                                      <p:tavLst>
                                        <p:tav tm="0">
                                          <p:val>
                                            <p:fltVal val="0"/>
                                          </p:val>
                                        </p:tav>
                                        <p:tav tm="100000">
                                          <p:val>
                                            <p:strVal val="#ppt_h"/>
                                          </p:val>
                                        </p:tav>
                                      </p:tavLst>
                                    </p:anim>
                                    <p:animEffect transition="in" filter="fade">
                                      <p:cBhvr>
                                        <p:cTn id="20" dur="500"/>
                                        <p:tgtEl>
                                          <p:spTgt spid="99"/>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99"/>
                                        </p:tgtEl>
                                      </p:cBhvr>
                                    </p:animEffect>
                                    <p:animScale>
                                      <p:cBhvr>
                                        <p:cTn id="23" dur="250" autoRev="1" fill="hold"/>
                                        <p:tgtEl>
                                          <p:spTgt spid="99"/>
                                        </p:tgtEl>
                                      </p:cBhvr>
                                      <p:by x="105000" y="105000"/>
                                    </p:animScale>
                                  </p:childTnLst>
                                </p:cTn>
                              </p:par>
                              <p:par>
                                <p:cTn id="2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25" dur="2000" fill="hold"/>
                                        <p:tgtEl>
                                          <p:spTgt spid="56"/>
                                        </p:tgtEl>
                                        <p:attrNameLst>
                                          <p:attrName>ppt_x</p:attrName>
                                          <p:attrName>ppt_y</p:attrName>
                                        </p:attrNameLst>
                                      </p:cBhvr>
                                    </p:animMotion>
                                  </p:childTnLst>
                                </p:cTn>
                              </p:par>
                              <p:par>
                                <p:cTn id="2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27" dur="2000" fill="hold"/>
                                        <p:tgtEl>
                                          <p:spTgt spid="67"/>
                                        </p:tgtEl>
                                        <p:attrNameLst>
                                          <p:attrName>ppt_x</p:attrName>
                                          <p:attrName>ppt_y</p:attrName>
                                        </p:attrNameLst>
                                      </p:cBhvr>
                                    </p:animMotion>
                                  </p:childTnLst>
                                </p:cTn>
                              </p:par>
                              <p:par>
                                <p:cTn id="2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29" dur="2000" fill="hold"/>
                                        <p:tgtEl>
                                          <p:spTgt spid="57"/>
                                        </p:tgtEl>
                                        <p:attrNameLst>
                                          <p:attrName>ppt_x</p:attrName>
                                          <p:attrName>ppt_y</p:attrName>
                                        </p:attrNameLst>
                                      </p:cBhvr>
                                    </p:animMotion>
                                  </p:childTnLst>
                                </p:cTn>
                              </p:par>
                              <p:par>
                                <p:cTn id="30"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31" dur="2000" fill="hold"/>
                                        <p:tgtEl>
                                          <p:spTgt spid="55"/>
                                        </p:tgtEl>
                                        <p:attrNameLst>
                                          <p:attrName>ppt_x</p:attrName>
                                          <p:attrName>ppt_y</p:attrName>
                                        </p:attrNameLst>
                                      </p:cBhvr>
                                    </p:animMotion>
                                  </p:childTnLst>
                                </p:cTn>
                              </p:par>
                              <p:par>
                                <p:cTn id="32"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33" dur="2000" fill="hold"/>
                                        <p:tgtEl>
                                          <p:spTgt spid="58"/>
                                        </p:tgtEl>
                                        <p:attrNameLst>
                                          <p:attrName>ppt_x</p:attrName>
                                          <p:attrName>ppt_y</p:attrName>
                                        </p:attrNameLst>
                                      </p:cBhvr>
                                    </p:animMotion>
                                  </p:childTnLst>
                                </p:cTn>
                              </p:par>
                              <p:par>
                                <p:cTn id="34"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35" dur="2000" fill="hold"/>
                                        <p:tgtEl>
                                          <p:spTgt spid="59"/>
                                        </p:tgtEl>
                                        <p:attrNameLst>
                                          <p:attrName>ppt_x</p:attrName>
                                          <p:attrName>ppt_y</p:attrName>
                                        </p:attrNameLst>
                                      </p:cBhvr>
                                      <p:rCtr x="-4792" y="65810"/>
                                    </p:animMotion>
                                  </p:childTnLst>
                                </p:cTn>
                              </p:par>
                              <p:par>
                                <p:cTn id="36"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37" dur="2000" fill="hold"/>
                                        <p:tgtEl>
                                          <p:spTgt spid="66"/>
                                        </p:tgtEl>
                                        <p:attrNameLst>
                                          <p:attrName>ppt_x</p:attrName>
                                          <p:attrName>ppt_y</p:attrName>
                                        </p:attrNameLst>
                                      </p:cBhvr>
                                    </p:animMotion>
                                  </p:childTnLst>
                                </p:cTn>
                              </p:par>
                              <p:par>
                                <p:cTn id="3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39" dur="2000" fill="hold"/>
                                        <p:tgtEl>
                                          <p:spTgt spid="60"/>
                                        </p:tgtEl>
                                        <p:attrNameLst>
                                          <p:attrName>ppt_x</p:attrName>
                                          <p:attrName>ppt_y</p:attrName>
                                        </p:attrNameLst>
                                      </p:cBhvr>
                                    </p:animMotion>
                                  </p:childTnLst>
                                </p:cTn>
                              </p:par>
                              <p:par>
                                <p:cTn id="40"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41" dur="2000" fill="hold"/>
                                        <p:tgtEl>
                                          <p:spTgt spid="62"/>
                                        </p:tgtEl>
                                        <p:attrNameLst>
                                          <p:attrName>ppt_x</p:attrName>
                                          <p:attrName>ppt_y</p:attrName>
                                        </p:attrNameLst>
                                      </p:cBhvr>
                                    </p:animMotion>
                                  </p:childTnLst>
                                </p:cTn>
                              </p:par>
                              <p:par>
                                <p:cTn id="42"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43" dur="2000" fill="hold"/>
                                        <p:tgtEl>
                                          <p:spTgt spid="65"/>
                                        </p:tgtEl>
                                        <p:attrNameLst>
                                          <p:attrName>ppt_x</p:attrName>
                                          <p:attrName>ppt_y</p:attrName>
                                        </p:attrNameLst>
                                      </p:cBhvr>
                                    </p:animMotion>
                                  </p:childTnLst>
                                </p:cTn>
                              </p:par>
                              <p:par>
                                <p:cTn id="4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5" dur="2000" fill="hold"/>
                                        <p:tgtEl>
                                          <p:spTgt spid="76"/>
                                        </p:tgtEl>
                                        <p:attrNameLst>
                                          <p:attrName>ppt_x</p:attrName>
                                          <p:attrName>ppt_y</p:attrName>
                                        </p:attrNameLst>
                                      </p:cBhvr>
                                    </p:animMotion>
                                  </p:childTnLst>
                                </p:cTn>
                              </p:par>
                              <p:par>
                                <p:cTn id="4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7" dur="2000" fill="hold"/>
                                        <p:tgtEl>
                                          <p:spTgt spid="79"/>
                                        </p:tgtEl>
                                        <p:attrNameLst>
                                          <p:attrName>ppt_x</p:attrName>
                                          <p:attrName>ppt_y</p:attrName>
                                        </p:attrNameLst>
                                      </p:cBhvr>
                                    </p:animMotion>
                                  </p:childTnLst>
                                </p:cTn>
                              </p:par>
                              <p:par>
                                <p:cTn id="4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9" dur="2000" fill="hold"/>
                                        <p:tgtEl>
                                          <p:spTgt spid="77"/>
                                        </p:tgtEl>
                                        <p:attrNameLst>
                                          <p:attrName>ppt_x</p:attrName>
                                          <p:attrName>ppt_y</p:attrName>
                                        </p:attrNameLst>
                                      </p:cBhvr>
                                    </p:animMotion>
                                  </p:childTnLst>
                                </p:cTn>
                              </p:par>
                              <p:par>
                                <p:cTn id="50"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51" dur="2000" fill="hold"/>
                                        <p:tgtEl>
                                          <p:spTgt spid="80"/>
                                        </p:tgtEl>
                                        <p:attrNameLst>
                                          <p:attrName>ppt_x</p:attrName>
                                          <p:attrName>ppt_y</p:attrName>
                                        </p:attrNameLst>
                                      </p:cBhvr>
                                      <p:rCtr x="18750" y="58287"/>
                                    </p:animMotion>
                                  </p:childTnLst>
                                </p:cTn>
                              </p:par>
                              <p:par>
                                <p:cTn id="52"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53" dur="2000" fill="hold"/>
                                        <p:tgtEl>
                                          <p:spTgt spid="81"/>
                                        </p:tgtEl>
                                        <p:attrNameLst>
                                          <p:attrName>ppt_x</p:attrName>
                                          <p:attrName>ppt_y</p:attrName>
                                        </p:attrNameLst>
                                      </p:cBhvr>
                                    </p:animMotion>
                                  </p:childTnLst>
                                </p:cTn>
                              </p:par>
                              <p:par>
                                <p:cTn id="54"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5" dur="2000" fill="hold"/>
                                        <p:tgtEl>
                                          <p:spTgt spid="82"/>
                                        </p:tgtEl>
                                        <p:attrNameLst>
                                          <p:attrName>ppt_x</p:attrName>
                                          <p:attrName>ppt_y</p:attrName>
                                        </p:attrNameLst>
                                      </p:cBhvr>
                                    </p:animMotion>
                                  </p:childTnLst>
                                </p:cTn>
                              </p:par>
                              <p:par>
                                <p:cTn id="5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7" dur="2000" fill="hold"/>
                                        <p:tgtEl>
                                          <p:spTgt spid="83"/>
                                        </p:tgtEl>
                                        <p:attrNameLst>
                                          <p:attrName>ppt_x</p:attrName>
                                          <p:attrName>ppt_y</p:attrName>
                                        </p:attrNameLst>
                                      </p:cBhvr>
                                    </p:animMotion>
                                  </p:childTnLst>
                                </p:cTn>
                              </p:par>
                              <p:par>
                                <p:cTn id="5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9" dur="2000" fill="hold"/>
                                        <p:tgtEl>
                                          <p:spTgt spid="85"/>
                                        </p:tgtEl>
                                        <p:attrNameLst>
                                          <p:attrName>ppt_x</p:attrName>
                                          <p:attrName>ppt_y</p:attrName>
                                        </p:attrNameLst>
                                      </p:cBhvr>
                                    </p:animMotion>
                                  </p:childTnLst>
                                </p:cTn>
                              </p:par>
                              <p:par>
                                <p:cTn id="6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1" dur="2000" fill="hold"/>
                                        <p:tgtEl>
                                          <p:spTgt spid="84"/>
                                        </p:tgtEl>
                                        <p:attrNameLst>
                                          <p:attrName>ppt_x</p:attrName>
                                          <p:attrName>ppt_y</p:attrName>
                                        </p:attrNameLst>
                                      </p:cBhvr>
                                    </p:animMotion>
                                  </p:childTnLst>
                                </p:cTn>
                              </p:par>
                              <p:par>
                                <p:cTn id="6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3" dur="2000" fill="hold"/>
                                        <p:tgtEl>
                                          <p:spTgt spid="86"/>
                                        </p:tgtEl>
                                        <p:attrNameLst>
                                          <p:attrName>ppt_x</p:attrName>
                                          <p:attrName>ppt_y</p:attrName>
                                        </p:attrNameLst>
                                      </p:cBhvr>
                                    </p:animMotion>
                                  </p:childTnLst>
                                </p:cTn>
                              </p:par>
                              <p:par>
                                <p:cTn id="64"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5" dur="2000" fill="hold"/>
                                        <p:tgtEl>
                                          <p:spTgt spid="87"/>
                                        </p:tgtEl>
                                        <p:attrNameLst>
                                          <p:attrName>ppt_x</p:attrName>
                                          <p:attrName>ppt_y</p:attrName>
                                        </p:attrNameLst>
                                      </p:cBhvr>
                                    </p:animMotion>
                                  </p:childTnLst>
                                </p:cTn>
                              </p:par>
                              <p:par>
                                <p:cTn id="66"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7" dur="2000" fill="hold"/>
                                        <p:tgtEl>
                                          <p:spTgt spid="88"/>
                                        </p:tgtEl>
                                        <p:attrNameLst>
                                          <p:attrName>ppt_x</p:attrName>
                                          <p:attrName>ppt_y</p:attrName>
                                        </p:attrNameLst>
                                      </p:cBhvr>
                                    </p:animMotion>
                                  </p:childTnLst>
                                </p:cTn>
                              </p:par>
                              <p:par>
                                <p:cTn id="6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9" dur="2000" fill="hold"/>
                                        <p:tgtEl>
                                          <p:spTgt spid="89"/>
                                        </p:tgtEl>
                                        <p:attrNameLst>
                                          <p:attrName>ppt_x</p:attrName>
                                          <p:attrName>ppt_y</p:attrName>
                                        </p:attrNameLst>
                                      </p:cBhvr>
                                    </p:animMotion>
                                  </p:childTnLst>
                                </p:cTn>
                              </p:par>
                              <p:par>
                                <p:cTn id="70"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1" dur="2000" fill="hold"/>
                                        <p:tgtEl>
                                          <p:spTgt spid="90"/>
                                        </p:tgtEl>
                                        <p:attrNameLst>
                                          <p:attrName>ppt_x</p:attrName>
                                          <p:attrName>ppt_y</p:attrName>
                                        </p:attrNameLst>
                                      </p:cBhvr>
                                    </p:animMotion>
                                  </p:childTnLst>
                                </p:cTn>
                              </p:par>
                              <p:par>
                                <p:cTn id="72"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73" dur="2000" fill="hold"/>
                                        <p:tgtEl>
                                          <p:spTgt spid="91"/>
                                        </p:tgtEl>
                                        <p:attrNameLst>
                                          <p:attrName>ppt_x</p:attrName>
                                          <p:attrName>ppt_y</p:attrName>
                                        </p:attrNameLst>
                                      </p:cBhvr>
                                    </p:animMotion>
                                  </p:childTnLst>
                                </p:cTn>
                              </p:par>
                              <p:par>
                                <p:cTn id="74"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5" dur="2000" fill="hold"/>
                                        <p:tgtEl>
                                          <p:spTgt spid="93"/>
                                        </p:tgtEl>
                                        <p:attrNameLst>
                                          <p:attrName>ppt_x</p:attrName>
                                          <p:attrName>ppt_y</p:attrName>
                                        </p:attrNameLst>
                                      </p:cBhvr>
                                    </p:animMotion>
                                  </p:childTnLst>
                                </p:cTn>
                              </p:par>
                              <p:par>
                                <p:cTn id="76"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7" dur="2000" fill="hold"/>
                                        <p:tgtEl>
                                          <p:spTgt spid="92"/>
                                        </p:tgtEl>
                                        <p:attrNameLst>
                                          <p:attrName>ppt_x</p:attrName>
                                          <p:attrName>ppt_y</p:attrName>
                                        </p:attrNameLst>
                                      </p:cBhvr>
                                    </p:animMotion>
                                  </p:childTnLst>
                                </p:cTn>
                              </p:par>
                              <p:par>
                                <p:cTn id="7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9" dur="2000" fill="hold"/>
                                        <p:tgtEl>
                                          <p:spTgt spid="94"/>
                                        </p:tgtEl>
                                        <p:attrNameLst>
                                          <p:attrName>ppt_x</p:attrName>
                                          <p:attrName>ppt_y</p:attrName>
                                        </p:attrNameLst>
                                      </p:cBhvr>
                                    </p:animMotion>
                                  </p:childTnLst>
                                </p:cTn>
                              </p:par>
                              <p:par>
                                <p:cTn id="8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1" dur="2000" fill="hold"/>
                                        <p:tgtEl>
                                          <p:spTgt spid="95"/>
                                        </p:tgtEl>
                                        <p:attrNameLst>
                                          <p:attrName>ppt_x</p:attrName>
                                          <p:attrName>ppt_y</p:attrName>
                                        </p:attrNameLst>
                                      </p:cBhvr>
                                    </p:animMotion>
                                  </p:childTnLst>
                                </p:cTn>
                              </p:par>
                            </p:childTnLst>
                          </p:cTn>
                        </p:par>
                      </p:childTnLst>
                    </p:cTn>
                  </p:par>
                </p:childTnLst>
              </p:cTn>
              <p:nextCondLst>
                <p:cond evt="onClick" delay="0">
                  <p:tgtEl>
                    <p:spTgt spid="98"/>
                  </p:tgtEl>
                </p:cond>
              </p:nextCondLst>
            </p:seq>
            <p:seq concurrent="1" nextAc="seek">
              <p:cTn id="82" restart="whenNotActive" fill="hold" evtFilter="cancelBubble" nodeType="interactiveSeq">
                <p:stCondLst>
                  <p:cond evt="onClick" delay="0">
                    <p:tgtEl>
                      <p:spTgt spid="100"/>
                    </p:tgtEl>
                  </p:cond>
                </p:stCondLst>
                <p:endSync evt="end" delay="0">
                  <p:rtn val="all"/>
                </p:endSync>
                <p:childTnLst>
                  <p:par>
                    <p:cTn id="83" fill="hold">
                      <p:stCondLst>
                        <p:cond delay="0"/>
                      </p:stCondLst>
                      <p:childTnLst>
                        <p:par>
                          <p:cTn id="84" fill="hold">
                            <p:stCondLst>
                              <p:cond delay="0"/>
                            </p:stCondLst>
                            <p:childTnLst>
                              <p:par>
                                <p:cTn id="85" presetID="53" presetClass="entr" presetSubtype="16" fill="hold" grpId="0" nodeType="withEffect">
                                  <p:stCondLst>
                                    <p:cond delay="0"/>
                                  </p:stCondLst>
                                  <p:childTnLst>
                                    <p:set>
                                      <p:cBhvr>
                                        <p:cTn id="86" dur="1" fill="hold">
                                          <p:stCondLst>
                                            <p:cond delay="0"/>
                                          </p:stCondLst>
                                        </p:cTn>
                                        <p:tgtEl>
                                          <p:spTgt spid="101"/>
                                        </p:tgtEl>
                                        <p:attrNameLst>
                                          <p:attrName>style.visibility</p:attrName>
                                        </p:attrNameLst>
                                      </p:cBhvr>
                                      <p:to>
                                        <p:strVal val="visible"/>
                                      </p:to>
                                    </p:set>
                                    <p:anim calcmode="lin" valueType="num">
                                      <p:cBhvr>
                                        <p:cTn id="87" dur="500" fill="hold"/>
                                        <p:tgtEl>
                                          <p:spTgt spid="101"/>
                                        </p:tgtEl>
                                        <p:attrNameLst>
                                          <p:attrName>ppt_w</p:attrName>
                                        </p:attrNameLst>
                                      </p:cBhvr>
                                      <p:tavLst>
                                        <p:tav tm="0">
                                          <p:val>
                                            <p:fltVal val="0"/>
                                          </p:val>
                                        </p:tav>
                                        <p:tav tm="100000">
                                          <p:val>
                                            <p:strVal val="#ppt_w"/>
                                          </p:val>
                                        </p:tav>
                                      </p:tavLst>
                                    </p:anim>
                                    <p:anim calcmode="lin" valueType="num">
                                      <p:cBhvr>
                                        <p:cTn id="88" dur="500" fill="hold"/>
                                        <p:tgtEl>
                                          <p:spTgt spid="101"/>
                                        </p:tgtEl>
                                        <p:attrNameLst>
                                          <p:attrName>ppt_h</p:attrName>
                                        </p:attrNameLst>
                                      </p:cBhvr>
                                      <p:tavLst>
                                        <p:tav tm="0">
                                          <p:val>
                                            <p:fltVal val="0"/>
                                          </p:val>
                                        </p:tav>
                                        <p:tav tm="100000">
                                          <p:val>
                                            <p:strVal val="#ppt_h"/>
                                          </p:val>
                                        </p:tav>
                                      </p:tavLst>
                                    </p:anim>
                                    <p:animEffect transition="in" filter="fade">
                                      <p:cBhvr>
                                        <p:cTn id="89" dur="500"/>
                                        <p:tgtEl>
                                          <p:spTgt spid="101"/>
                                        </p:tgtEl>
                                      </p:cBhvr>
                                    </p:animEffect>
                                  </p:childTnLst>
                                  <p:subTnLst>
                                    <p:audio>
                                      <p:cMediaNode>
                                        <p:cTn display="0" masterRel="sameClick">
                                          <p:stCondLst>
                                            <p:cond evt="begin" delay="0">
                                              <p:tn val="85"/>
                                            </p:cond>
                                          </p:stCondLst>
                                          <p:endCondLst>
                                            <p:cond evt="onStopAudio" delay="0">
                                              <p:tgtEl>
                                                <p:sldTgt/>
                                              </p:tgtEl>
                                            </p:cond>
                                          </p:endCondLst>
                                        </p:cTn>
                                        <p:tgtEl>
                                          <p:sndTgt r:embed="rId3" name="Bling.wav"/>
                                        </p:tgtEl>
                                      </p:cMediaNode>
                                    </p:audio>
                                  </p:subTnLst>
                                </p:cTn>
                              </p:par>
                              <p:par>
                                <p:cTn id="90" presetID="26" presetClass="emph" presetSubtype="0" fill="hold" grpId="1" nodeType="withEffect">
                                  <p:stCondLst>
                                    <p:cond delay="500"/>
                                  </p:stCondLst>
                                  <p:childTnLst>
                                    <p:animEffect transition="out" filter="fade">
                                      <p:cBhvr>
                                        <p:cTn id="91" dur="500" tmFilter="0, 0; .2, .5; .8, .5; 1, 0"/>
                                        <p:tgtEl>
                                          <p:spTgt spid="101"/>
                                        </p:tgtEl>
                                      </p:cBhvr>
                                    </p:animEffect>
                                    <p:animScale>
                                      <p:cBhvr>
                                        <p:cTn id="92" dur="250" autoRev="1" fill="hold"/>
                                        <p:tgtEl>
                                          <p:spTgt spid="101"/>
                                        </p:tgtEl>
                                      </p:cBhvr>
                                      <p:by x="105000" y="105000"/>
                                    </p:animScale>
                                  </p:childTnLst>
                                </p:cTn>
                              </p:par>
                            </p:childTnLst>
                          </p:cTn>
                        </p:par>
                      </p:childTnLst>
                    </p:cTn>
                  </p:par>
                </p:childTnLst>
              </p:cTn>
              <p:nextCondLst>
                <p:cond evt="onClick" delay="0">
                  <p:tgtEl>
                    <p:spTgt spid="100"/>
                  </p:tgtEl>
                </p:cond>
              </p:nextCondLst>
            </p:seq>
            <p:seq concurrent="1" nextAc="seek">
              <p:cTn id="93" restart="whenNotActive" fill="hold" evtFilter="cancelBubble" nodeType="interactiveSeq">
                <p:stCondLst>
                  <p:cond evt="onClick" delay="0">
                    <p:tgtEl>
                      <p:spTgt spid="106"/>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107"/>
                                        </p:tgtEl>
                                        <p:attrNameLst>
                                          <p:attrName>style.visibility</p:attrName>
                                        </p:attrNameLst>
                                      </p:cBhvr>
                                      <p:to>
                                        <p:strVal val="visible"/>
                                      </p:to>
                                    </p:set>
                                    <p:anim calcmode="lin" valueType="num">
                                      <p:cBhvr>
                                        <p:cTn id="98" dur="500" fill="hold"/>
                                        <p:tgtEl>
                                          <p:spTgt spid="107"/>
                                        </p:tgtEl>
                                        <p:attrNameLst>
                                          <p:attrName>ppt_w</p:attrName>
                                        </p:attrNameLst>
                                      </p:cBhvr>
                                      <p:tavLst>
                                        <p:tav tm="0">
                                          <p:val>
                                            <p:fltVal val="0"/>
                                          </p:val>
                                        </p:tav>
                                        <p:tav tm="100000">
                                          <p:val>
                                            <p:strVal val="#ppt_w"/>
                                          </p:val>
                                        </p:tav>
                                      </p:tavLst>
                                    </p:anim>
                                    <p:anim calcmode="lin" valueType="num">
                                      <p:cBhvr>
                                        <p:cTn id="99" dur="500" fill="hold"/>
                                        <p:tgtEl>
                                          <p:spTgt spid="107"/>
                                        </p:tgtEl>
                                        <p:attrNameLst>
                                          <p:attrName>ppt_h</p:attrName>
                                        </p:attrNameLst>
                                      </p:cBhvr>
                                      <p:tavLst>
                                        <p:tav tm="0">
                                          <p:val>
                                            <p:fltVal val="0"/>
                                          </p:val>
                                        </p:tav>
                                        <p:tav tm="100000">
                                          <p:val>
                                            <p:strVal val="#ppt_h"/>
                                          </p:val>
                                        </p:tav>
                                      </p:tavLst>
                                    </p:anim>
                                    <p:animEffect transition="in" filter="fade">
                                      <p:cBhvr>
                                        <p:cTn id="100" dur="500"/>
                                        <p:tgtEl>
                                          <p:spTgt spid="107"/>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107"/>
                                        </p:tgtEl>
                                      </p:cBhvr>
                                    </p:animEffect>
                                    <p:animScale>
                                      <p:cBhvr>
                                        <p:cTn id="103" dur="250" autoRev="1" fill="hold"/>
                                        <p:tgtEl>
                                          <p:spTgt spid="107"/>
                                        </p:tgtEl>
                                      </p:cBhvr>
                                      <p:by x="105000" y="105000"/>
                                    </p:animScale>
                                  </p:childTnLst>
                                </p:cTn>
                              </p:par>
                            </p:childTnLst>
                          </p:cTn>
                        </p:par>
                      </p:childTnLst>
                    </p:cTn>
                  </p:par>
                </p:childTnLst>
              </p:cTn>
              <p:nextCondLst>
                <p:cond evt="onClick" delay="0">
                  <p:tgtEl>
                    <p:spTgt spid="106"/>
                  </p:tgtEl>
                </p:cond>
              </p:nextCondLst>
            </p:seq>
            <p:seq concurrent="1" nextAc="seek">
              <p:cTn id="104" restart="whenNotActive" fill="hold" evtFilter="cancelBubble" nodeType="interactiveSeq">
                <p:stCondLst>
                  <p:cond evt="onClick" delay="0">
                    <p:tgtEl>
                      <p:spTgt spid="114"/>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115"/>
                                        </p:tgtEl>
                                        <p:attrNameLst>
                                          <p:attrName>style.visibility</p:attrName>
                                        </p:attrNameLst>
                                      </p:cBhvr>
                                      <p:to>
                                        <p:strVal val="visible"/>
                                      </p:to>
                                    </p:set>
                                    <p:anim calcmode="lin" valueType="num">
                                      <p:cBhvr>
                                        <p:cTn id="109" dur="500" fill="hold"/>
                                        <p:tgtEl>
                                          <p:spTgt spid="115"/>
                                        </p:tgtEl>
                                        <p:attrNameLst>
                                          <p:attrName>ppt_w</p:attrName>
                                        </p:attrNameLst>
                                      </p:cBhvr>
                                      <p:tavLst>
                                        <p:tav tm="0">
                                          <p:val>
                                            <p:fltVal val="0"/>
                                          </p:val>
                                        </p:tav>
                                        <p:tav tm="100000">
                                          <p:val>
                                            <p:strVal val="#ppt_w"/>
                                          </p:val>
                                        </p:tav>
                                      </p:tavLst>
                                    </p:anim>
                                    <p:anim calcmode="lin" valueType="num">
                                      <p:cBhvr>
                                        <p:cTn id="110" dur="500" fill="hold"/>
                                        <p:tgtEl>
                                          <p:spTgt spid="115"/>
                                        </p:tgtEl>
                                        <p:attrNameLst>
                                          <p:attrName>ppt_h</p:attrName>
                                        </p:attrNameLst>
                                      </p:cBhvr>
                                      <p:tavLst>
                                        <p:tav tm="0">
                                          <p:val>
                                            <p:fltVal val="0"/>
                                          </p:val>
                                        </p:tav>
                                        <p:tav tm="100000">
                                          <p:val>
                                            <p:strVal val="#ppt_h"/>
                                          </p:val>
                                        </p:tav>
                                      </p:tavLst>
                                    </p:anim>
                                    <p:animEffect transition="in" filter="fade">
                                      <p:cBhvr>
                                        <p:cTn id="111" dur="500"/>
                                        <p:tgtEl>
                                          <p:spTgt spid="115"/>
                                        </p:tgtEl>
                                      </p:cBhvr>
                                    </p:animEffect>
                                  </p:childTnLst>
                                  <p:subTnLst>
                                    <p:audio>
                                      <p:cMediaNode>
                                        <p:cTn display="0" masterRel="sameClick">
                                          <p:stCondLst>
                                            <p:cond evt="begin" delay="0">
                                              <p:tn val="107"/>
                                            </p:cond>
                                          </p:stCondLst>
                                          <p:endCondLst>
                                            <p:cond evt="onStopAudio" delay="0">
                                              <p:tgtEl>
                                                <p:sldTgt/>
                                              </p:tgtEl>
                                            </p:cond>
                                          </p:endCondLst>
                                        </p:cTn>
                                        <p:tgtEl>
                                          <p:sndTgt r:embed="rId3"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115"/>
                                        </p:tgtEl>
                                      </p:cBhvr>
                                    </p:animEffect>
                                    <p:animScale>
                                      <p:cBhvr>
                                        <p:cTn id="114" dur="250" autoRev="1" fill="hold"/>
                                        <p:tgtEl>
                                          <p:spTgt spid="115"/>
                                        </p:tgtEl>
                                      </p:cBhvr>
                                      <p:by x="105000" y="105000"/>
                                    </p:animScale>
                                  </p:childTnLst>
                                </p:cTn>
                              </p:par>
                            </p:childTnLst>
                          </p:cTn>
                        </p:par>
                      </p:childTnLst>
                    </p:cTn>
                  </p:par>
                </p:childTnLst>
              </p:cTn>
              <p:nextCondLst>
                <p:cond evt="onClick" delay="0">
                  <p:tgtEl>
                    <p:spTgt spid="114"/>
                  </p:tgtEl>
                </p:cond>
              </p:nextCondLst>
            </p:seq>
            <p:seq concurrent="1" nextAc="seek">
              <p:cTn id="115" restart="whenNotActive" fill="hold" evtFilter="cancelBubble" nodeType="interactiveSeq">
                <p:stCondLst>
                  <p:cond evt="onClick" delay="0">
                    <p:tgtEl>
                      <p:spTgt spid="96"/>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p:cTn id="120" dur="500" fill="hold"/>
                                        <p:tgtEl>
                                          <p:spTgt spid="97"/>
                                        </p:tgtEl>
                                        <p:attrNameLst>
                                          <p:attrName>ppt_w</p:attrName>
                                        </p:attrNameLst>
                                      </p:cBhvr>
                                      <p:tavLst>
                                        <p:tav tm="0">
                                          <p:val>
                                            <p:fltVal val="0"/>
                                          </p:val>
                                        </p:tav>
                                        <p:tav tm="100000">
                                          <p:val>
                                            <p:strVal val="#ppt_w"/>
                                          </p:val>
                                        </p:tav>
                                      </p:tavLst>
                                    </p:anim>
                                    <p:anim calcmode="lin" valueType="num">
                                      <p:cBhvr>
                                        <p:cTn id="121" dur="500" fill="hold"/>
                                        <p:tgtEl>
                                          <p:spTgt spid="97"/>
                                        </p:tgtEl>
                                        <p:attrNameLst>
                                          <p:attrName>ppt_h</p:attrName>
                                        </p:attrNameLst>
                                      </p:cBhvr>
                                      <p:tavLst>
                                        <p:tav tm="0">
                                          <p:val>
                                            <p:fltVal val="0"/>
                                          </p:val>
                                        </p:tav>
                                        <p:tav tm="100000">
                                          <p:val>
                                            <p:strVal val="#ppt_h"/>
                                          </p:val>
                                        </p:tav>
                                      </p:tavLst>
                                    </p:anim>
                                    <p:animEffect transition="in" filter="fade">
                                      <p:cBhvr>
                                        <p:cTn id="122" dur="500"/>
                                        <p:tgtEl>
                                          <p:spTgt spid="97"/>
                                        </p:tgtEl>
                                      </p:cBhvr>
                                    </p:animEffect>
                                  </p:childTnLst>
                                  <p:subTnLst>
                                    <p:audio>
                                      <p:cMediaNode>
                                        <p:cTn display="0" masterRel="sameClick">
                                          <p:stCondLst>
                                            <p:cond evt="begin" delay="0">
                                              <p:tn val="118"/>
                                            </p:cond>
                                          </p:stCondLst>
                                          <p:endCondLst>
                                            <p:cond evt="onStopAudio" delay="0">
                                              <p:tgtEl>
                                                <p:sldTgt/>
                                              </p:tgtEl>
                                            </p:cond>
                                          </p:endCondLst>
                                        </p:cTn>
                                        <p:tgtEl>
                                          <p:sndTgt r:embed="rId3"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97"/>
                                        </p:tgtEl>
                                      </p:cBhvr>
                                    </p:animEffect>
                                    <p:animScale>
                                      <p:cBhvr>
                                        <p:cTn id="125" dur="250" autoRev="1" fill="hold"/>
                                        <p:tgtEl>
                                          <p:spTgt spid="97"/>
                                        </p:tgtEl>
                                      </p:cBhvr>
                                      <p:by x="105000" y="105000"/>
                                    </p:animScale>
                                  </p:childTnLst>
                                </p:cTn>
                              </p:par>
                            </p:childTnLst>
                          </p:cTn>
                        </p:par>
                      </p:childTnLst>
                    </p:cTn>
                  </p:par>
                </p:childTnLst>
              </p:cTn>
              <p:nextCondLst>
                <p:cond evt="onClick" delay="0">
                  <p:tgtEl>
                    <p:spTgt spid="96"/>
                  </p:tgtEl>
                </p:cond>
              </p:nextCondLst>
            </p:seq>
          </p:childTnLst>
        </p:cTn>
      </p:par>
    </p:tnLst>
    <p:bldLst>
      <p:bldP spid="49" grpId="0"/>
      <p:bldP spid="49" grpId="1"/>
      <p:bldP spid="99" grpId="0"/>
      <p:bldP spid="99" grpId="1"/>
      <p:bldP spid="101" grpId="0"/>
      <p:bldP spid="101" grpId="1"/>
      <p:bldP spid="107" grpId="0"/>
      <p:bldP spid="107" grpId="1"/>
      <p:bldP spid="115" grpId="0"/>
      <p:bldP spid="115" grpId="1"/>
      <p:bldP spid="97" grpId="0"/>
      <p:bldP spid="9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6</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pic>
        <p:nvPicPr>
          <p:cNvPr id="55" name="Picture 54">
            <a:extLst>
              <a:ext uri="{FF2B5EF4-FFF2-40B4-BE49-F238E27FC236}">
                <a16:creationId xmlns:a16="http://schemas.microsoft.com/office/drawing/2014/main" id="{9675DFE9-CA9A-4ECD-BA71-E68DA677B78E}"/>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56" name="Picture 55">
            <a:extLst>
              <a:ext uri="{FF2B5EF4-FFF2-40B4-BE49-F238E27FC236}">
                <a16:creationId xmlns:a16="http://schemas.microsoft.com/office/drawing/2014/main" id="{F0E72F9C-5ED5-4278-BAFD-A02E55A427D9}"/>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57" name="Picture 56">
            <a:extLst>
              <a:ext uri="{FF2B5EF4-FFF2-40B4-BE49-F238E27FC236}">
                <a16:creationId xmlns:a16="http://schemas.microsoft.com/office/drawing/2014/main" id="{5FE066A9-AE79-42AA-888F-CC57498EE90B}"/>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58" name="Picture 57">
            <a:extLst>
              <a:ext uri="{FF2B5EF4-FFF2-40B4-BE49-F238E27FC236}">
                <a16:creationId xmlns:a16="http://schemas.microsoft.com/office/drawing/2014/main" id="{4CC87EF8-774F-428A-9339-6A305457035E}"/>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60" name="Picture 59">
            <a:extLst>
              <a:ext uri="{FF2B5EF4-FFF2-40B4-BE49-F238E27FC236}">
                <a16:creationId xmlns:a16="http://schemas.microsoft.com/office/drawing/2014/main" id="{187D1FDD-56BC-404A-80B8-700F878EAE82}"/>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62" name="Picture 61">
            <a:extLst>
              <a:ext uri="{FF2B5EF4-FFF2-40B4-BE49-F238E27FC236}">
                <a16:creationId xmlns:a16="http://schemas.microsoft.com/office/drawing/2014/main" id="{89E0D148-CF1A-4D3D-BC6C-E4ED4F8D8A3A}"/>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65" name="Picture 64">
            <a:extLst>
              <a:ext uri="{FF2B5EF4-FFF2-40B4-BE49-F238E27FC236}">
                <a16:creationId xmlns:a16="http://schemas.microsoft.com/office/drawing/2014/main" id="{7E2EB5AB-8BA8-4C6E-A4B1-E970107967EC}"/>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66" name="Picture 65">
            <a:extLst>
              <a:ext uri="{FF2B5EF4-FFF2-40B4-BE49-F238E27FC236}">
                <a16:creationId xmlns:a16="http://schemas.microsoft.com/office/drawing/2014/main" id="{E2ACEBE5-E6A1-4742-8F76-34CF0EE31CF1}"/>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67" name="Picture 66">
            <a:extLst>
              <a:ext uri="{FF2B5EF4-FFF2-40B4-BE49-F238E27FC236}">
                <a16:creationId xmlns:a16="http://schemas.microsoft.com/office/drawing/2014/main" id="{31FF0748-6D3A-4DC9-A5DA-C562E83EB93D}"/>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76" name="Picture 75">
            <a:extLst>
              <a:ext uri="{FF2B5EF4-FFF2-40B4-BE49-F238E27FC236}">
                <a16:creationId xmlns:a16="http://schemas.microsoft.com/office/drawing/2014/main" id="{50A915F1-2144-4B20-98CC-87F94380FE31}"/>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77" name="Picture 76">
            <a:extLst>
              <a:ext uri="{FF2B5EF4-FFF2-40B4-BE49-F238E27FC236}">
                <a16:creationId xmlns:a16="http://schemas.microsoft.com/office/drawing/2014/main" id="{8A88CF31-A1E3-415D-9BC4-1A3CC4C8606E}"/>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79" name="Picture 78">
            <a:extLst>
              <a:ext uri="{FF2B5EF4-FFF2-40B4-BE49-F238E27FC236}">
                <a16:creationId xmlns:a16="http://schemas.microsoft.com/office/drawing/2014/main" id="{009EFD73-92A3-41E8-80AA-A85DBFF0AFF5}"/>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80" name="Picture 79">
            <a:extLst>
              <a:ext uri="{FF2B5EF4-FFF2-40B4-BE49-F238E27FC236}">
                <a16:creationId xmlns:a16="http://schemas.microsoft.com/office/drawing/2014/main" id="{77E2F0CA-80C3-4FEE-B820-DDD06F9EB02D}"/>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81" name="Picture 80">
            <a:extLst>
              <a:ext uri="{FF2B5EF4-FFF2-40B4-BE49-F238E27FC236}">
                <a16:creationId xmlns:a16="http://schemas.microsoft.com/office/drawing/2014/main" id="{71585584-3952-41B3-8147-354196B4D0B2}"/>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82" name="Picture 81">
            <a:extLst>
              <a:ext uri="{FF2B5EF4-FFF2-40B4-BE49-F238E27FC236}">
                <a16:creationId xmlns:a16="http://schemas.microsoft.com/office/drawing/2014/main" id="{275ACA86-3767-4A5F-A08E-27D330F593DA}"/>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83" name="Picture 82">
            <a:extLst>
              <a:ext uri="{FF2B5EF4-FFF2-40B4-BE49-F238E27FC236}">
                <a16:creationId xmlns:a16="http://schemas.microsoft.com/office/drawing/2014/main" id="{1AE351B7-0398-4233-9C0E-E8FAD81CB0C7}"/>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84" name="Picture 83">
            <a:extLst>
              <a:ext uri="{FF2B5EF4-FFF2-40B4-BE49-F238E27FC236}">
                <a16:creationId xmlns:a16="http://schemas.microsoft.com/office/drawing/2014/main" id="{06DAFDD2-10C5-4908-BFE4-4CFDC767966F}"/>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85" name="Picture 84">
            <a:extLst>
              <a:ext uri="{FF2B5EF4-FFF2-40B4-BE49-F238E27FC236}">
                <a16:creationId xmlns:a16="http://schemas.microsoft.com/office/drawing/2014/main" id="{73693C48-E9B6-4CDB-B670-9786AA89990B}"/>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86" name="Picture 85">
            <a:extLst>
              <a:ext uri="{FF2B5EF4-FFF2-40B4-BE49-F238E27FC236}">
                <a16:creationId xmlns:a16="http://schemas.microsoft.com/office/drawing/2014/main" id="{DB175582-052B-4A89-9812-57992605E5C4}"/>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87" name="Picture 86">
            <a:extLst>
              <a:ext uri="{FF2B5EF4-FFF2-40B4-BE49-F238E27FC236}">
                <a16:creationId xmlns:a16="http://schemas.microsoft.com/office/drawing/2014/main" id="{3C524276-F7C6-4ACB-9030-612780FA5A51}"/>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88" name="Picture 87">
            <a:extLst>
              <a:ext uri="{FF2B5EF4-FFF2-40B4-BE49-F238E27FC236}">
                <a16:creationId xmlns:a16="http://schemas.microsoft.com/office/drawing/2014/main" id="{5082D3B4-BAC8-445A-9D29-D26AF49E42E1}"/>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89" name="Picture 88">
            <a:extLst>
              <a:ext uri="{FF2B5EF4-FFF2-40B4-BE49-F238E27FC236}">
                <a16:creationId xmlns:a16="http://schemas.microsoft.com/office/drawing/2014/main" id="{E70A302C-A080-4FF0-B68E-48442E8DDA74}"/>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11"/>
          <a:stretch>
            <a:fillRect/>
          </a:stretch>
        </p:blipFill>
        <p:spPr>
          <a:xfrm>
            <a:off x="3883013" y="-504088"/>
            <a:ext cx="360000" cy="218075"/>
          </a:xfrm>
          <a:prstGeom prst="rect">
            <a:avLst/>
          </a:prstGeom>
        </p:spPr>
      </p:pic>
      <p:sp>
        <p:nvSpPr>
          <p:cNvPr id="98" name="Rectangle: Rounded Corners 28">
            <a:extLst>
              <a:ext uri="{FF2B5EF4-FFF2-40B4-BE49-F238E27FC236}">
                <a16:creationId xmlns:a16="http://schemas.microsoft.com/office/drawing/2014/main" id="{79081DE3-25B1-4AC5-88E2-CA1A582D540E}"/>
              </a:ext>
            </a:extLst>
          </p:cNvPr>
          <p:cNvSpPr/>
          <p:nvPr/>
        </p:nvSpPr>
        <p:spPr>
          <a:xfrm>
            <a:off x="1188240" y="1155617"/>
            <a:ext cx="9810864" cy="3096012"/>
          </a:xfrm>
          <a:prstGeom prst="roundRect">
            <a:avLst>
              <a:gd name="adj" fmla="val 10825"/>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63858ED7-2267-4CC5-88D9-750AC4B510B7}"/>
              </a:ext>
            </a:extLst>
          </p:cNvPr>
          <p:cNvGrpSpPr/>
          <p:nvPr/>
        </p:nvGrpSpPr>
        <p:grpSpPr>
          <a:xfrm>
            <a:off x="4294072" y="4434068"/>
            <a:ext cx="3021110" cy="880471"/>
            <a:chOff x="4037538" y="4547895"/>
            <a:chExt cx="3021110" cy="880471"/>
          </a:xfrm>
        </p:grpSpPr>
        <p:sp>
          <p:nvSpPr>
            <p:cNvPr id="100" name="!!Ques3">
              <a:extLst>
                <a:ext uri="{FF2B5EF4-FFF2-40B4-BE49-F238E27FC236}">
                  <a16:creationId xmlns:a16="http://schemas.microsoft.com/office/drawing/2014/main" id="{314ADFB0-1525-4AD3-A5A1-47427C8A33F9}"/>
                </a:ext>
              </a:extLst>
            </p:cNvPr>
            <p:cNvSpPr/>
            <p:nvPr/>
          </p:nvSpPr>
          <p:spPr>
            <a:xfrm>
              <a:off x="4069286" y="4547895"/>
              <a:ext cx="2989362"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Quesion1">
              <a:extLst>
                <a:ext uri="{FF2B5EF4-FFF2-40B4-BE49-F238E27FC236}">
                  <a16:creationId xmlns:a16="http://schemas.microsoft.com/office/drawing/2014/main" id="{C4425022-16BA-4BDD-9D76-C5A7629E652F}"/>
                </a:ext>
              </a:extLst>
            </p:cNvPr>
            <p:cNvSpPr txBox="1"/>
            <p:nvPr/>
          </p:nvSpPr>
          <p:spPr>
            <a:xfrm>
              <a:off x="4961679" y="4726520"/>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102"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103"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4" name="Group 103">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105"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106"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107" name="TextBox 106"/>
          <p:cNvSpPr txBox="1"/>
          <p:nvPr/>
        </p:nvSpPr>
        <p:spPr>
          <a:xfrm>
            <a:off x="1384559" y="1681353"/>
            <a:ext cx="6786217" cy="1938992"/>
          </a:xfrm>
          <a:prstGeom prst="rect">
            <a:avLst/>
          </a:prstGeom>
          <a:noFill/>
        </p:spPr>
        <p:txBody>
          <a:bodyPr wrap="square" rtlCol="0">
            <a:spAutoFit/>
          </a:bodyPr>
          <a:lstStyle/>
          <a:p>
            <a:pPr algn="ctr"/>
            <a:r>
              <a:rPr lang="vi-VN" sz="2400" dirty="0">
                <a:solidFill>
                  <a:srgbClr val="EE4036"/>
                </a:solidFill>
                <a:latin typeface="Averta Std ExtraBold" panose="00000900000000000000" pitchFamily="50" charset="0"/>
              </a:rPr>
              <a:t>Khi pít-tông di chuyển, độ to của âm thanh nghe được sẽ thay đổi liên tục, có lúc to, có lúc rất nhỏ (hoặc không nghe thấy gì). Khi chúng ta nghe thấy to có nghĩa là tại đó đang có giao thoa với biên độ cực đại </a:t>
            </a:r>
            <a:r>
              <a:rPr lang="en-US" sz="2400" dirty="0">
                <a:solidFill>
                  <a:srgbClr val="EE4036"/>
                </a:solidFill>
                <a:latin typeface="Averta Std ExtraBold" panose="00000900000000000000" pitchFamily="50" charset="0"/>
              </a:rPr>
              <a:t>hay ___</a:t>
            </a:r>
          </a:p>
        </p:txBody>
      </p:sp>
      <p:sp>
        <p:nvSpPr>
          <p:cNvPr id="114" name="!!o3b">
            <a:extLst>
              <a:ext uri="{FF2B5EF4-FFF2-40B4-BE49-F238E27FC236}">
                <a16:creationId xmlns:a16="http://schemas.microsoft.com/office/drawing/2014/main" id="{727977B5-F189-4A81-8746-8651162923AF}"/>
              </a:ext>
            </a:extLst>
          </p:cNvPr>
          <p:cNvSpPr/>
          <p:nvPr/>
        </p:nvSpPr>
        <p:spPr>
          <a:xfrm>
            <a:off x="8301410" y="5582678"/>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5" name="!!o3c">
            <a:extLst>
              <a:ext uri="{FF2B5EF4-FFF2-40B4-BE49-F238E27FC236}">
                <a16:creationId xmlns:a16="http://schemas.microsoft.com/office/drawing/2014/main" id="{FF9E2E47-AF30-4140-9174-D1F1B2A7ACE4}"/>
              </a:ext>
            </a:extLst>
          </p:cNvPr>
          <p:cNvSpPr/>
          <p:nvPr/>
        </p:nvSpPr>
        <p:spPr>
          <a:xfrm>
            <a:off x="9451935" y="5582678"/>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6" name="!!o3a">
            <a:extLst>
              <a:ext uri="{FF2B5EF4-FFF2-40B4-BE49-F238E27FC236}">
                <a16:creationId xmlns:a16="http://schemas.microsoft.com/office/drawing/2014/main" id="{1966C6BC-5829-4F16-A504-4CE1C7609161}"/>
              </a:ext>
            </a:extLst>
          </p:cNvPr>
          <p:cNvSpPr/>
          <p:nvPr/>
        </p:nvSpPr>
        <p:spPr>
          <a:xfrm>
            <a:off x="7168872" y="5582678"/>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7" name="!!3a">
            <a:extLst>
              <a:ext uri="{FF2B5EF4-FFF2-40B4-BE49-F238E27FC236}">
                <a16:creationId xmlns:a16="http://schemas.microsoft.com/office/drawing/2014/main" id="{3AFE8AE5-A9AA-4637-A979-EE1B11736C0D}"/>
              </a:ext>
            </a:extLst>
          </p:cNvPr>
          <p:cNvSpPr txBox="1"/>
          <p:nvPr/>
        </p:nvSpPr>
        <p:spPr>
          <a:xfrm>
            <a:off x="7316269" y="5635797"/>
            <a:ext cx="695666" cy="923330"/>
          </a:xfrm>
          <a:prstGeom prst="rect">
            <a:avLst/>
          </a:prstGeom>
          <a:noFill/>
        </p:spPr>
        <p:txBody>
          <a:bodyPr wrap="square" rtlCol="0">
            <a:spAutoFit/>
          </a:bodyPr>
          <a:lstStyle/>
          <a:p>
            <a:pPr algn="ctr"/>
            <a:r>
              <a:rPr lang="en-US" sz="5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ó</a:t>
            </a:r>
            <a:endPar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118" name="!!3b">
            <a:extLst>
              <a:ext uri="{FF2B5EF4-FFF2-40B4-BE49-F238E27FC236}">
                <a16:creationId xmlns:a16="http://schemas.microsoft.com/office/drawing/2014/main" id="{1A273D81-3FC5-40F3-8DBC-43408EECA659}"/>
              </a:ext>
            </a:extLst>
          </p:cNvPr>
          <p:cNvSpPr txBox="1"/>
          <p:nvPr/>
        </p:nvSpPr>
        <p:spPr>
          <a:xfrm>
            <a:off x="8461919" y="5655322"/>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119" name="!!3c">
            <a:extLst>
              <a:ext uri="{FF2B5EF4-FFF2-40B4-BE49-F238E27FC236}">
                <a16:creationId xmlns:a16="http://schemas.microsoft.com/office/drawing/2014/main" id="{47834679-DA72-43D6-958F-A53074407007}"/>
              </a:ext>
            </a:extLst>
          </p:cNvPr>
          <p:cNvSpPr txBox="1"/>
          <p:nvPr/>
        </p:nvSpPr>
        <p:spPr>
          <a:xfrm>
            <a:off x="9612063" y="5629922"/>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68" name="!!o3a">
            <a:extLst>
              <a:ext uri="{FF2B5EF4-FFF2-40B4-BE49-F238E27FC236}">
                <a16:creationId xmlns:a16="http://schemas.microsoft.com/office/drawing/2014/main" id="{1966C6BC-5829-4F16-A504-4CE1C7609161}"/>
              </a:ext>
            </a:extLst>
          </p:cNvPr>
          <p:cNvSpPr/>
          <p:nvPr/>
        </p:nvSpPr>
        <p:spPr>
          <a:xfrm>
            <a:off x="6038681" y="5589503"/>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69" name="!!3a">
            <a:extLst>
              <a:ext uri="{FF2B5EF4-FFF2-40B4-BE49-F238E27FC236}">
                <a16:creationId xmlns:a16="http://schemas.microsoft.com/office/drawing/2014/main" id="{3AFE8AE5-A9AA-4637-A979-EE1B11736C0D}"/>
              </a:ext>
            </a:extLst>
          </p:cNvPr>
          <p:cNvSpPr txBox="1"/>
          <p:nvPr/>
        </p:nvSpPr>
        <p:spPr>
          <a:xfrm>
            <a:off x="6205632" y="5629922"/>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s</a:t>
            </a:r>
          </a:p>
        </p:txBody>
      </p:sp>
      <p:sp>
        <p:nvSpPr>
          <p:cNvPr id="70" name="!!o3a">
            <a:extLst>
              <a:ext uri="{FF2B5EF4-FFF2-40B4-BE49-F238E27FC236}">
                <a16:creationId xmlns:a16="http://schemas.microsoft.com/office/drawing/2014/main" id="{1966C6BC-5829-4F16-A504-4CE1C7609161}"/>
              </a:ext>
            </a:extLst>
          </p:cNvPr>
          <p:cNvSpPr/>
          <p:nvPr/>
        </p:nvSpPr>
        <p:spPr>
          <a:xfrm>
            <a:off x="4911929" y="5578558"/>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71" name="!!3a">
            <a:extLst>
              <a:ext uri="{FF2B5EF4-FFF2-40B4-BE49-F238E27FC236}">
                <a16:creationId xmlns:a16="http://schemas.microsoft.com/office/drawing/2014/main" id="{3AFE8AE5-A9AA-4637-A979-EE1B11736C0D}"/>
              </a:ext>
            </a:extLst>
          </p:cNvPr>
          <p:cNvSpPr txBox="1"/>
          <p:nvPr/>
        </p:nvSpPr>
        <p:spPr>
          <a:xfrm>
            <a:off x="5059326" y="5631677"/>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72" name="!!o3a">
            <a:extLst>
              <a:ext uri="{FF2B5EF4-FFF2-40B4-BE49-F238E27FC236}">
                <a16:creationId xmlns:a16="http://schemas.microsoft.com/office/drawing/2014/main" id="{1966C6BC-5829-4F16-A504-4CE1C7609161}"/>
              </a:ext>
            </a:extLst>
          </p:cNvPr>
          <p:cNvSpPr/>
          <p:nvPr/>
        </p:nvSpPr>
        <p:spPr>
          <a:xfrm>
            <a:off x="3784331" y="5576052"/>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73" name="!!3a">
            <a:extLst>
              <a:ext uri="{FF2B5EF4-FFF2-40B4-BE49-F238E27FC236}">
                <a16:creationId xmlns:a16="http://schemas.microsoft.com/office/drawing/2014/main" id="{3AFE8AE5-A9AA-4637-A979-EE1B11736C0D}"/>
              </a:ext>
            </a:extLst>
          </p:cNvPr>
          <p:cNvSpPr txBox="1"/>
          <p:nvPr/>
        </p:nvSpPr>
        <p:spPr>
          <a:xfrm>
            <a:off x="3961919" y="5635797"/>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74" name="!!o3a">
            <a:extLst>
              <a:ext uri="{FF2B5EF4-FFF2-40B4-BE49-F238E27FC236}">
                <a16:creationId xmlns:a16="http://schemas.microsoft.com/office/drawing/2014/main" id="{1966C6BC-5829-4F16-A504-4CE1C7609161}"/>
              </a:ext>
            </a:extLst>
          </p:cNvPr>
          <p:cNvSpPr/>
          <p:nvPr/>
        </p:nvSpPr>
        <p:spPr>
          <a:xfrm>
            <a:off x="2667009" y="5567472"/>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75" name="!!3a">
            <a:extLst>
              <a:ext uri="{FF2B5EF4-FFF2-40B4-BE49-F238E27FC236}">
                <a16:creationId xmlns:a16="http://schemas.microsoft.com/office/drawing/2014/main" id="{3AFE8AE5-A9AA-4637-A979-EE1B11736C0D}"/>
              </a:ext>
            </a:extLst>
          </p:cNvPr>
          <p:cNvSpPr txBox="1"/>
          <p:nvPr/>
        </p:nvSpPr>
        <p:spPr>
          <a:xfrm>
            <a:off x="2814406" y="5611260"/>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ụ</a:t>
            </a:r>
          </a:p>
        </p:txBody>
      </p:sp>
      <p:sp>
        <p:nvSpPr>
          <p:cNvPr id="78" name="!!o3a">
            <a:extLst>
              <a:ext uri="{FF2B5EF4-FFF2-40B4-BE49-F238E27FC236}">
                <a16:creationId xmlns:a16="http://schemas.microsoft.com/office/drawing/2014/main" id="{1966C6BC-5829-4F16-A504-4CE1C7609161}"/>
              </a:ext>
            </a:extLst>
          </p:cNvPr>
          <p:cNvSpPr/>
          <p:nvPr/>
        </p:nvSpPr>
        <p:spPr>
          <a:xfrm>
            <a:off x="1557913" y="5573538"/>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6" name="!!3a">
            <a:extLst>
              <a:ext uri="{FF2B5EF4-FFF2-40B4-BE49-F238E27FC236}">
                <a16:creationId xmlns:a16="http://schemas.microsoft.com/office/drawing/2014/main" id="{3AFE8AE5-A9AA-4637-A979-EE1B11736C0D}"/>
              </a:ext>
            </a:extLst>
          </p:cNvPr>
          <p:cNvSpPr txBox="1"/>
          <p:nvPr/>
        </p:nvSpPr>
        <p:spPr>
          <a:xfrm>
            <a:off x="1724864" y="5645991"/>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b</a:t>
            </a:r>
          </a:p>
        </p:txBody>
      </p:sp>
      <p:pic>
        <p:nvPicPr>
          <p:cNvPr id="4098" name="Picture 2" descr="Piston Là Gì? - Tinh Vệ"/>
          <p:cNvPicPr>
            <a:picLocks noChangeAspect="1" noChangeArrowheads="1" noCrop="1"/>
          </p:cNvPicPr>
          <p:nvPr/>
        </p:nvPicPr>
        <p:blipFill>
          <a:blip r:embed="rId19">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517324" y="532942"/>
            <a:ext cx="1634291" cy="3496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619321"/>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16"/>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17"/>
                                        </p:tgtEl>
                                      </p:cBhvr>
                                    </p:animEffect>
                                    <p:animScale>
                                      <p:cBhvr>
                                        <p:cTn id="12" dur="250" autoRev="1" fill="hold"/>
                                        <p:tgtEl>
                                          <p:spTgt spid="117"/>
                                        </p:tgtEl>
                                      </p:cBhvr>
                                      <p:by x="105000" y="105000"/>
                                    </p:animScale>
                                  </p:childTnLst>
                                </p:cTn>
                              </p:par>
                            </p:childTnLst>
                          </p:cTn>
                        </p:par>
                      </p:childTnLst>
                    </p:cTn>
                  </p:par>
                </p:childTnLst>
              </p:cTn>
              <p:nextCondLst>
                <p:cond evt="onClick" delay="0">
                  <p:tgtEl>
                    <p:spTgt spid="116"/>
                  </p:tgtEl>
                </p:cond>
              </p:nextCondLst>
            </p:seq>
            <p:seq concurrent="1" nextAc="seek">
              <p:cTn id="13" restart="whenNotActive" fill="hold" evtFilter="cancelBubble" nodeType="interactiveSeq">
                <p:stCondLst>
                  <p:cond evt="onClick" delay="0">
                    <p:tgtEl>
                      <p:spTgt spid="114"/>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118"/>
                                        </p:tgtEl>
                                        <p:attrNameLst>
                                          <p:attrName>style.visibility</p:attrName>
                                        </p:attrNameLst>
                                      </p:cBhvr>
                                      <p:to>
                                        <p:strVal val="visible"/>
                                      </p:to>
                                    </p:set>
                                    <p:anim calcmode="lin" valueType="num">
                                      <p:cBhvr>
                                        <p:cTn id="18" dur="500" fill="hold"/>
                                        <p:tgtEl>
                                          <p:spTgt spid="118"/>
                                        </p:tgtEl>
                                        <p:attrNameLst>
                                          <p:attrName>ppt_w</p:attrName>
                                        </p:attrNameLst>
                                      </p:cBhvr>
                                      <p:tavLst>
                                        <p:tav tm="0">
                                          <p:val>
                                            <p:fltVal val="0"/>
                                          </p:val>
                                        </p:tav>
                                        <p:tav tm="100000">
                                          <p:val>
                                            <p:strVal val="#ppt_w"/>
                                          </p:val>
                                        </p:tav>
                                      </p:tavLst>
                                    </p:anim>
                                    <p:anim calcmode="lin" valueType="num">
                                      <p:cBhvr>
                                        <p:cTn id="19" dur="500" fill="hold"/>
                                        <p:tgtEl>
                                          <p:spTgt spid="118"/>
                                        </p:tgtEl>
                                        <p:attrNameLst>
                                          <p:attrName>ppt_h</p:attrName>
                                        </p:attrNameLst>
                                      </p:cBhvr>
                                      <p:tavLst>
                                        <p:tav tm="0">
                                          <p:val>
                                            <p:fltVal val="0"/>
                                          </p:val>
                                        </p:tav>
                                        <p:tav tm="100000">
                                          <p:val>
                                            <p:strVal val="#ppt_h"/>
                                          </p:val>
                                        </p:tav>
                                      </p:tavLst>
                                    </p:anim>
                                    <p:animEffect transition="in" filter="fade">
                                      <p:cBhvr>
                                        <p:cTn id="20" dur="500"/>
                                        <p:tgtEl>
                                          <p:spTgt spid="118"/>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118"/>
                                        </p:tgtEl>
                                      </p:cBhvr>
                                    </p:animEffect>
                                    <p:animScale>
                                      <p:cBhvr>
                                        <p:cTn id="23" dur="250" autoRev="1" fill="hold"/>
                                        <p:tgtEl>
                                          <p:spTgt spid="118"/>
                                        </p:tgtEl>
                                      </p:cBhvr>
                                      <p:by x="105000" y="105000"/>
                                    </p:animScale>
                                  </p:childTnLst>
                                </p:cTn>
                              </p:par>
                            </p:childTnLst>
                          </p:cTn>
                        </p:par>
                      </p:childTnLst>
                    </p:cTn>
                  </p:par>
                </p:childTnLst>
              </p:cTn>
              <p:nextCondLst>
                <p:cond evt="onClick" delay="0">
                  <p:tgtEl>
                    <p:spTgt spid="114"/>
                  </p:tgtEl>
                </p:cond>
              </p:nextCondLst>
            </p:seq>
            <p:seq concurrent="1" nextAc="seek">
              <p:cTn id="24" restart="whenNotActive" fill="hold" evtFilter="cancelBubble" nodeType="interactiveSeq">
                <p:stCondLst>
                  <p:cond evt="onClick" delay="0">
                    <p:tgtEl>
                      <p:spTgt spid="115"/>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119"/>
                                        </p:tgtEl>
                                        <p:attrNameLst>
                                          <p:attrName>style.visibility</p:attrName>
                                        </p:attrNameLst>
                                      </p:cBhvr>
                                      <p:to>
                                        <p:strVal val="visible"/>
                                      </p:to>
                                    </p:set>
                                    <p:anim calcmode="lin" valueType="num">
                                      <p:cBhvr>
                                        <p:cTn id="29" dur="500" fill="hold"/>
                                        <p:tgtEl>
                                          <p:spTgt spid="119"/>
                                        </p:tgtEl>
                                        <p:attrNameLst>
                                          <p:attrName>ppt_w</p:attrName>
                                        </p:attrNameLst>
                                      </p:cBhvr>
                                      <p:tavLst>
                                        <p:tav tm="0">
                                          <p:val>
                                            <p:fltVal val="0"/>
                                          </p:val>
                                        </p:tav>
                                        <p:tav tm="100000">
                                          <p:val>
                                            <p:strVal val="#ppt_w"/>
                                          </p:val>
                                        </p:tav>
                                      </p:tavLst>
                                    </p:anim>
                                    <p:anim calcmode="lin" valueType="num">
                                      <p:cBhvr>
                                        <p:cTn id="30" dur="500" fill="hold"/>
                                        <p:tgtEl>
                                          <p:spTgt spid="119"/>
                                        </p:tgtEl>
                                        <p:attrNameLst>
                                          <p:attrName>ppt_h</p:attrName>
                                        </p:attrNameLst>
                                      </p:cBhvr>
                                      <p:tavLst>
                                        <p:tav tm="0">
                                          <p:val>
                                            <p:fltVal val="0"/>
                                          </p:val>
                                        </p:tav>
                                        <p:tav tm="100000">
                                          <p:val>
                                            <p:strVal val="#ppt_h"/>
                                          </p:val>
                                        </p:tav>
                                      </p:tavLst>
                                    </p:anim>
                                    <p:animEffect transition="in" filter="fade">
                                      <p:cBhvr>
                                        <p:cTn id="31" dur="500"/>
                                        <p:tgtEl>
                                          <p:spTgt spid="119"/>
                                        </p:tgtEl>
                                      </p:cBhvr>
                                    </p:animEffect>
                                  </p:childTnLst>
                                  <p:subTnLst>
                                    <p:audio>
                                      <p:cMediaNode>
                                        <p:cTn display="0" masterRel="sameClick">
                                          <p:stCondLst>
                                            <p:cond evt="begin" delay="0">
                                              <p:tn val="27"/>
                                            </p:cond>
                                          </p:stCondLst>
                                          <p:endCondLst>
                                            <p:cond evt="onStopAudio" delay="0">
                                              <p:tgtEl>
                                                <p:sldTgt/>
                                              </p:tgtEl>
                                            </p:cond>
                                          </p:endCondLst>
                                        </p:cTn>
                                        <p:tgtEl>
                                          <p:sndTgt r:embed="rId3"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119"/>
                                        </p:tgtEl>
                                      </p:cBhvr>
                                    </p:animEffect>
                                    <p:animScale>
                                      <p:cBhvr>
                                        <p:cTn id="34" dur="250" autoRev="1" fill="hold"/>
                                        <p:tgtEl>
                                          <p:spTgt spid="119"/>
                                        </p:tgtEl>
                                      </p:cBhvr>
                                      <p:by x="105000" y="105000"/>
                                    </p:animScale>
                                  </p:childTnLst>
                                </p:cTn>
                              </p:par>
                              <p:par>
                                <p:cTn id="3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6" dur="2000" fill="hold"/>
                                        <p:tgtEl>
                                          <p:spTgt spid="56"/>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8" dur="2000" fill="hold"/>
                                        <p:tgtEl>
                                          <p:spTgt spid="67"/>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0" dur="2000" fill="hold"/>
                                        <p:tgtEl>
                                          <p:spTgt spid="57"/>
                                        </p:tgtEl>
                                        <p:attrNameLst>
                                          <p:attrName>ppt_x</p:attrName>
                                          <p:attrName>ppt_y</p:attrName>
                                        </p:attrNameLst>
                                      </p:cBhvr>
                                    </p:animMotion>
                                  </p:childTnLst>
                                </p:cTn>
                              </p:par>
                              <p:par>
                                <p:cTn id="41"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42" dur="2000" fill="hold"/>
                                        <p:tgtEl>
                                          <p:spTgt spid="55"/>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44" dur="2000" fill="hold"/>
                                        <p:tgtEl>
                                          <p:spTgt spid="58"/>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46" dur="2000" fill="hold"/>
                                        <p:tgtEl>
                                          <p:spTgt spid="59"/>
                                        </p:tgtEl>
                                        <p:attrNameLst>
                                          <p:attrName>ppt_x</p:attrName>
                                          <p:attrName>ppt_y</p:attrName>
                                        </p:attrNameLst>
                                      </p:cBhvr>
                                      <p:rCtr x="-4792" y="65810"/>
                                    </p:animMotion>
                                  </p:childTnLst>
                                </p:cTn>
                              </p:par>
                              <p:par>
                                <p:cTn id="47"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48" dur="2000" fill="hold"/>
                                        <p:tgtEl>
                                          <p:spTgt spid="66"/>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0" dur="2000" fill="hold"/>
                                        <p:tgtEl>
                                          <p:spTgt spid="60"/>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52" dur="2000" fill="hold"/>
                                        <p:tgtEl>
                                          <p:spTgt spid="62"/>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54" dur="2000" fill="hold"/>
                                        <p:tgtEl>
                                          <p:spTgt spid="65"/>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6" dur="2000" fill="hold"/>
                                        <p:tgtEl>
                                          <p:spTgt spid="76"/>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8" dur="2000" fill="hold"/>
                                        <p:tgtEl>
                                          <p:spTgt spid="79"/>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0" dur="2000" fill="hold"/>
                                        <p:tgtEl>
                                          <p:spTgt spid="77"/>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62" dur="2000" fill="hold"/>
                                        <p:tgtEl>
                                          <p:spTgt spid="80"/>
                                        </p:tgtEl>
                                        <p:attrNameLst>
                                          <p:attrName>ppt_x</p:attrName>
                                          <p:attrName>ppt_y</p:attrName>
                                        </p:attrNameLst>
                                      </p:cBhvr>
                                      <p:rCtr x="18750" y="58287"/>
                                    </p:animMotion>
                                  </p:childTnLst>
                                </p:cTn>
                              </p:par>
                              <p:par>
                                <p:cTn id="6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4" dur="2000" fill="hold"/>
                                        <p:tgtEl>
                                          <p:spTgt spid="81"/>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6" dur="2000" fill="hold"/>
                                        <p:tgtEl>
                                          <p:spTgt spid="82"/>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8" dur="2000" fill="hold"/>
                                        <p:tgtEl>
                                          <p:spTgt spid="83"/>
                                        </p:tgtEl>
                                        <p:attrNameLst>
                                          <p:attrName>ppt_x</p:attrName>
                                          <p:attrName>ppt_y</p:attrName>
                                        </p:attrNameLst>
                                      </p:cBhvr>
                                    </p:animMotion>
                                  </p:childTnLst>
                                </p:cTn>
                              </p:par>
                              <p:par>
                                <p:cTn id="69"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0" dur="2000" fill="hold"/>
                                        <p:tgtEl>
                                          <p:spTgt spid="85"/>
                                        </p:tgtEl>
                                        <p:attrNameLst>
                                          <p:attrName>ppt_x</p:attrName>
                                          <p:attrName>ppt_y</p:attrName>
                                        </p:attrNameLst>
                                      </p:cBhvr>
                                    </p:animMotion>
                                  </p:childTnLst>
                                </p:cTn>
                              </p:par>
                              <p:par>
                                <p:cTn id="7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2" dur="2000" fill="hold"/>
                                        <p:tgtEl>
                                          <p:spTgt spid="84"/>
                                        </p:tgtEl>
                                        <p:attrNameLst>
                                          <p:attrName>ppt_x</p:attrName>
                                          <p:attrName>ppt_y</p:attrName>
                                        </p:attrNameLst>
                                      </p:cBhvr>
                                    </p:animMotion>
                                  </p:childTnLst>
                                </p:cTn>
                              </p:par>
                              <p:par>
                                <p:cTn id="73"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4" dur="2000" fill="hold"/>
                                        <p:tgtEl>
                                          <p:spTgt spid="86"/>
                                        </p:tgtEl>
                                        <p:attrNameLst>
                                          <p:attrName>ppt_x</p:attrName>
                                          <p:attrName>ppt_y</p:attrName>
                                        </p:attrNameLst>
                                      </p:cBhvr>
                                    </p:animMotion>
                                  </p:childTnLst>
                                </p:cTn>
                              </p:par>
                              <p:par>
                                <p:cTn id="75"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76" dur="2000" fill="hold"/>
                                        <p:tgtEl>
                                          <p:spTgt spid="87"/>
                                        </p:tgtEl>
                                        <p:attrNameLst>
                                          <p:attrName>ppt_x</p:attrName>
                                          <p:attrName>ppt_y</p:attrName>
                                        </p:attrNameLst>
                                      </p:cBhvr>
                                    </p:animMotion>
                                  </p:childTnLst>
                                </p:cTn>
                              </p:par>
                              <p:par>
                                <p:cTn id="7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8" dur="2000" fill="hold"/>
                                        <p:tgtEl>
                                          <p:spTgt spid="88"/>
                                        </p:tgtEl>
                                        <p:attrNameLst>
                                          <p:attrName>ppt_x</p:attrName>
                                          <p:attrName>ppt_y</p:attrName>
                                        </p:attrNameLst>
                                      </p:cBhvr>
                                    </p:animMotion>
                                  </p:childTnLst>
                                </p:cTn>
                              </p:par>
                              <p:par>
                                <p:cTn id="7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0" dur="2000" fill="hold"/>
                                        <p:tgtEl>
                                          <p:spTgt spid="89"/>
                                        </p:tgtEl>
                                        <p:attrNameLst>
                                          <p:attrName>ppt_x</p:attrName>
                                          <p:attrName>ppt_y</p:attrName>
                                        </p:attrNameLst>
                                      </p:cBhvr>
                                    </p:animMotion>
                                  </p:childTnLst>
                                </p:cTn>
                              </p:par>
                              <p:par>
                                <p:cTn id="81"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2" dur="2000" fill="hold"/>
                                        <p:tgtEl>
                                          <p:spTgt spid="90"/>
                                        </p:tgtEl>
                                        <p:attrNameLst>
                                          <p:attrName>ppt_x</p:attrName>
                                          <p:attrName>ppt_y</p:attrName>
                                        </p:attrNameLst>
                                      </p:cBhvr>
                                    </p:animMotion>
                                  </p:childTnLst>
                                </p:cTn>
                              </p:par>
                              <p:par>
                                <p:cTn id="8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84" dur="2000" fill="hold"/>
                                        <p:tgtEl>
                                          <p:spTgt spid="91"/>
                                        </p:tgtEl>
                                        <p:attrNameLst>
                                          <p:attrName>ppt_x</p:attrName>
                                          <p:attrName>ppt_y</p:attrName>
                                        </p:attrNameLst>
                                      </p:cBhvr>
                                    </p:animMotion>
                                  </p:childTnLst>
                                </p:cTn>
                              </p:par>
                              <p:par>
                                <p:cTn id="8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6" dur="2000" fill="hold"/>
                                        <p:tgtEl>
                                          <p:spTgt spid="93"/>
                                        </p:tgtEl>
                                        <p:attrNameLst>
                                          <p:attrName>ppt_x</p:attrName>
                                          <p:attrName>ppt_y</p:attrName>
                                        </p:attrNameLst>
                                      </p:cBhvr>
                                    </p:animMotion>
                                  </p:childTnLst>
                                </p:cTn>
                              </p:par>
                              <p:par>
                                <p:cTn id="8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8" dur="2000" fill="hold"/>
                                        <p:tgtEl>
                                          <p:spTgt spid="92"/>
                                        </p:tgtEl>
                                        <p:attrNameLst>
                                          <p:attrName>ppt_x</p:attrName>
                                          <p:attrName>ppt_y</p:attrName>
                                        </p:attrNameLst>
                                      </p:cBhvr>
                                    </p:animMotion>
                                  </p:childTnLst>
                                </p:cTn>
                              </p:par>
                              <p:par>
                                <p:cTn id="8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0" dur="2000" fill="hold"/>
                                        <p:tgtEl>
                                          <p:spTgt spid="94"/>
                                        </p:tgtEl>
                                        <p:attrNameLst>
                                          <p:attrName>ppt_x</p:attrName>
                                          <p:attrName>ppt_y</p:attrName>
                                        </p:attrNameLst>
                                      </p:cBhvr>
                                    </p:animMotion>
                                  </p:childTnLst>
                                </p:cTn>
                              </p:par>
                              <p:par>
                                <p:cTn id="9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2" dur="2000" fill="hold"/>
                                        <p:tgtEl>
                                          <p:spTgt spid="95"/>
                                        </p:tgtEl>
                                        <p:attrNameLst>
                                          <p:attrName>ppt_x</p:attrName>
                                          <p:attrName>ppt_y</p:attrName>
                                        </p:attrNameLst>
                                      </p:cBhvr>
                                    </p:animMotion>
                                  </p:childTnLst>
                                </p:cTn>
                              </p:par>
                            </p:childTnLst>
                          </p:cTn>
                        </p:par>
                      </p:childTnLst>
                    </p:cTn>
                  </p:par>
                </p:childTnLst>
              </p:cTn>
              <p:nextCondLst>
                <p:cond evt="onClick" delay="0">
                  <p:tgtEl>
                    <p:spTgt spid="115"/>
                  </p:tgtEl>
                </p:cond>
              </p:nextCondLst>
            </p:seq>
            <p:seq concurrent="1" nextAc="seek">
              <p:cTn id="93" restart="whenNotActive" fill="hold" evtFilter="cancelBubble" nodeType="interactiveSeq">
                <p:stCondLst>
                  <p:cond evt="onClick" delay="0">
                    <p:tgtEl>
                      <p:spTgt spid="68"/>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69"/>
                                        </p:tgtEl>
                                      </p:cBhvr>
                                    </p:animEffect>
                                    <p:animScale>
                                      <p:cBhvr>
                                        <p:cTn id="103" dur="250" autoRev="1" fill="hold"/>
                                        <p:tgtEl>
                                          <p:spTgt spid="69"/>
                                        </p:tgtEl>
                                      </p:cBhvr>
                                      <p:by x="105000" y="105000"/>
                                    </p:animScale>
                                  </p:childTnLst>
                                </p:cTn>
                              </p:par>
                            </p:childTnLst>
                          </p:cTn>
                        </p:par>
                      </p:childTnLst>
                    </p:cTn>
                  </p:par>
                </p:childTnLst>
              </p:cTn>
              <p:nextCondLst>
                <p:cond evt="onClick" delay="0">
                  <p:tgtEl>
                    <p:spTgt spid="68"/>
                  </p:tgtEl>
                </p:cond>
              </p:nextCondLst>
            </p:seq>
            <p:seq concurrent="1" nextAc="seek">
              <p:cTn id="104" restart="whenNotActive" fill="hold" evtFilter="cancelBubble" nodeType="interactiveSeq">
                <p:stCondLst>
                  <p:cond evt="onClick" delay="0">
                    <p:tgtEl>
                      <p:spTgt spid="70"/>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71"/>
                                        </p:tgtEl>
                                        <p:attrNameLst>
                                          <p:attrName>style.visibility</p:attrName>
                                        </p:attrNameLst>
                                      </p:cBhvr>
                                      <p:to>
                                        <p:strVal val="visible"/>
                                      </p:to>
                                    </p:set>
                                    <p:anim calcmode="lin" valueType="num">
                                      <p:cBhvr>
                                        <p:cTn id="109" dur="500" fill="hold"/>
                                        <p:tgtEl>
                                          <p:spTgt spid="71"/>
                                        </p:tgtEl>
                                        <p:attrNameLst>
                                          <p:attrName>ppt_w</p:attrName>
                                        </p:attrNameLst>
                                      </p:cBhvr>
                                      <p:tavLst>
                                        <p:tav tm="0">
                                          <p:val>
                                            <p:fltVal val="0"/>
                                          </p:val>
                                        </p:tav>
                                        <p:tav tm="100000">
                                          <p:val>
                                            <p:strVal val="#ppt_w"/>
                                          </p:val>
                                        </p:tav>
                                      </p:tavLst>
                                    </p:anim>
                                    <p:anim calcmode="lin" valueType="num">
                                      <p:cBhvr>
                                        <p:cTn id="110" dur="500" fill="hold"/>
                                        <p:tgtEl>
                                          <p:spTgt spid="71"/>
                                        </p:tgtEl>
                                        <p:attrNameLst>
                                          <p:attrName>ppt_h</p:attrName>
                                        </p:attrNameLst>
                                      </p:cBhvr>
                                      <p:tavLst>
                                        <p:tav tm="0">
                                          <p:val>
                                            <p:fltVal val="0"/>
                                          </p:val>
                                        </p:tav>
                                        <p:tav tm="100000">
                                          <p:val>
                                            <p:strVal val="#ppt_h"/>
                                          </p:val>
                                        </p:tav>
                                      </p:tavLst>
                                    </p:anim>
                                    <p:animEffect transition="in" filter="fade">
                                      <p:cBhvr>
                                        <p:cTn id="111" dur="500"/>
                                        <p:tgtEl>
                                          <p:spTgt spid="71"/>
                                        </p:tgtEl>
                                      </p:cBhvr>
                                    </p:animEffect>
                                  </p:childTnLst>
                                  <p:subTnLst>
                                    <p:audio>
                                      <p:cMediaNode>
                                        <p:cTn display="0" masterRel="sameClick">
                                          <p:stCondLst>
                                            <p:cond evt="begin" delay="0">
                                              <p:tn val="107"/>
                                            </p:cond>
                                          </p:stCondLst>
                                          <p:endCondLst>
                                            <p:cond evt="onStopAudio" delay="0">
                                              <p:tgtEl>
                                                <p:sldTgt/>
                                              </p:tgtEl>
                                            </p:cond>
                                          </p:endCondLst>
                                        </p:cTn>
                                        <p:tgtEl>
                                          <p:sndTgt r:embed="rId3"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71"/>
                                        </p:tgtEl>
                                      </p:cBhvr>
                                    </p:animEffect>
                                    <p:animScale>
                                      <p:cBhvr>
                                        <p:cTn id="114" dur="250" autoRev="1" fill="hold"/>
                                        <p:tgtEl>
                                          <p:spTgt spid="71"/>
                                        </p:tgtEl>
                                      </p:cBhvr>
                                      <p:by x="105000" y="105000"/>
                                    </p:animScale>
                                  </p:childTnLst>
                                </p:cTn>
                              </p:par>
                            </p:childTnLst>
                          </p:cTn>
                        </p:par>
                      </p:childTnLst>
                    </p:cTn>
                  </p:par>
                </p:childTnLst>
              </p:cTn>
              <p:nextCondLst>
                <p:cond evt="onClick" delay="0">
                  <p:tgtEl>
                    <p:spTgt spid="70"/>
                  </p:tgtEl>
                </p:cond>
              </p:nextCondLst>
            </p:seq>
            <p:seq concurrent="1" nextAc="seek">
              <p:cTn id="115" restart="whenNotActive" fill="hold" evtFilter="cancelBubble" nodeType="interactiveSeq">
                <p:stCondLst>
                  <p:cond evt="onClick" delay="0">
                    <p:tgtEl>
                      <p:spTgt spid="72"/>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73"/>
                                        </p:tgtEl>
                                        <p:attrNameLst>
                                          <p:attrName>style.visibility</p:attrName>
                                        </p:attrNameLst>
                                      </p:cBhvr>
                                      <p:to>
                                        <p:strVal val="visible"/>
                                      </p:to>
                                    </p:set>
                                    <p:anim calcmode="lin" valueType="num">
                                      <p:cBhvr>
                                        <p:cTn id="120" dur="500" fill="hold"/>
                                        <p:tgtEl>
                                          <p:spTgt spid="73"/>
                                        </p:tgtEl>
                                        <p:attrNameLst>
                                          <p:attrName>ppt_w</p:attrName>
                                        </p:attrNameLst>
                                      </p:cBhvr>
                                      <p:tavLst>
                                        <p:tav tm="0">
                                          <p:val>
                                            <p:fltVal val="0"/>
                                          </p:val>
                                        </p:tav>
                                        <p:tav tm="100000">
                                          <p:val>
                                            <p:strVal val="#ppt_w"/>
                                          </p:val>
                                        </p:tav>
                                      </p:tavLst>
                                    </p:anim>
                                    <p:anim calcmode="lin" valueType="num">
                                      <p:cBhvr>
                                        <p:cTn id="121" dur="500" fill="hold"/>
                                        <p:tgtEl>
                                          <p:spTgt spid="73"/>
                                        </p:tgtEl>
                                        <p:attrNameLst>
                                          <p:attrName>ppt_h</p:attrName>
                                        </p:attrNameLst>
                                      </p:cBhvr>
                                      <p:tavLst>
                                        <p:tav tm="0">
                                          <p:val>
                                            <p:fltVal val="0"/>
                                          </p:val>
                                        </p:tav>
                                        <p:tav tm="100000">
                                          <p:val>
                                            <p:strVal val="#ppt_h"/>
                                          </p:val>
                                        </p:tav>
                                      </p:tavLst>
                                    </p:anim>
                                    <p:animEffect transition="in" filter="fade">
                                      <p:cBhvr>
                                        <p:cTn id="122" dur="500"/>
                                        <p:tgtEl>
                                          <p:spTgt spid="73"/>
                                        </p:tgtEl>
                                      </p:cBhvr>
                                    </p:animEffect>
                                  </p:childTnLst>
                                  <p:subTnLst>
                                    <p:audio>
                                      <p:cMediaNode>
                                        <p:cTn display="0" masterRel="sameClick">
                                          <p:stCondLst>
                                            <p:cond evt="begin" delay="0">
                                              <p:tn val="118"/>
                                            </p:cond>
                                          </p:stCondLst>
                                          <p:endCondLst>
                                            <p:cond evt="onStopAudio" delay="0">
                                              <p:tgtEl>
                                                <p:sldTgt/>
                                              </p:tgtEl>
                                            </p:cond>
                                          </p:endCondLst>
                                        </p:cTn>
                                        <p:tgtEl>
                                          <p:sndTgt r:embed="rId3"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73"/>
                                        </p:tgtEl>
                                      </p:cBhvr>
                                    </p:animEffect>
                                    <p:animScale>
                                      <p:cBhvr>
                                        <p:cTn id="125" dur="250" autoRev="1" fill="hold"/>
                                        <p:tgtEl>
                                          <p:spTgt spid="73"/>
                                        </p:tgtEl>
                                      </p:cBhvr>
                                      <p:by x="105000" y="105000"/>
                                    </p:animScale>
                                  </p:childTnLst>
                                </p:cTn>
                              </p:par>
                            </p:childTnLst>
                          </p:cTn>
                        </p:par>
                      </p:childTnLst>
                    </p:cTn>
                  </p:par>
                </p:childTnLst>
              </p:cTn>
              <p:nextCondLst>
                <p:cond evt="onClick" delay="0">
                  <p:tgtEl>
                    <p:spTgt spid="72"/>
                  </p:tgtEl>
                </p:cond>
              </p:nextCondLst>
            </p:seq>
            <p:seq concurrent="1" nextAc="seek">
              <p:cTn id="126" restart="whenNotActive" fill="hold" evtFilter="cancelBubble" nodeType="interactiveSeq">
                <p:stCondLst>
                  <p:cond evt="onClick" delay="0">
                    <p:tgtEl>
                      <p:spTgt spid="74"/>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0" nodeType="withEffect">
                                  <p:stCondLst>
                                    <p:cond delay="0"/>
                                  </p:stCondLst>
                                  <p:childTnLst>
                                    <p:set>
                                      <p:cBhvr>
                                        <p:cTn id="130" dur="1" fill="hold">
                                          <p:stCondLst>
                                            <p:cond delay="0"/>
                                          </p:stCondLst>
                                        </p:cTn>
                                        <p:tgtEl>
                                          <p:spTgt spid="75"/>
                                        </p:tgtEl>
                                        <p:attrNameLst>
                                          <p:attrName>style.visibility</p:attrName>
                                        </p:attrNameLst>
                                      </p:cBhvr>
                                      <p:to>
                                        <p:strVal val="visible"/>
                                      </p:to>
                                    </p:set>
                                    <p:anim calcmode="lin" valueType="num">
                                      <p:cBhvr>
                                        <p:cTn id="131" dur="500" fill="hold"/>
                                        <p:tgtEl>
                                          <p:spTgt spid="75"/>
                                        </p:tgtEl>
                                        <p:attrNameLst>
                                          <p:attrName>ppt_w</p:attrName>
                                        </p:attrNameLst>
                                      </p:cBhvr>
                                      <p:tavLst>
                                        <p:tav tm="0">
                                          <p:val>
                                            <p:fltVal val="0"/>
                                          </p:val>
                                        </p:tav>
                                        <p:tav tm="100000">
                                          <p:val>
                                            <p:strVal val="#ppt_w"/>
                                          </p:val>
                                        </p:tav>
                                      </p:tavLst>
                                    </p:anim>
                                    <p:anim calcmode="lin" valueType="num">
                                      <p:cBhvr>
                                        <p:cTn id="132" dur="500" fill="hold"/>
                                        <p:tgtEl>
                                          <p:spTgt spid="75"/>
                                        </p:tgtEl>
                                        <p:attrNameLst>
                                          <p:attrName>ppt_h</p:attrName>
                                        </p:attrNameLst>
                                      </p:cBhvr>
                                      <p:tavLst>
                                        <p:tav tm="0">
                                          <p:val>
                                            <p:fltVal val="0"/>
                                          </p:val>
                                        </p:tav>
                                        <p:tav tm="100000">
                                          <p:val>
                                            <p:strVal val="#ppt_h"/>
                                          </p:val>
                                        </p:tav>
                                      </p:tavLst>
                                    </p:anim>
                                    <p:animEffect transition="in" filter="fade">
                                      <p:cBhvr>
                                        <p:cTn id="133" dur="500"/>
                                        <p:tgtEl>
                                          <p:spTgt spid="75"/>
                                        </p:tgtEl>
                                      </p:cBhvr>
                                    </p:animEffect>
                                  </p:childTnLst>
                                  <p:subTnLst>
                                    <p:audio>
                                      <p:cMediaNode>
                                        <p:cTn display="0" masterRel="sameClick">
                                          <p:stCondLst>
                                            <p:cond evt="begin" delay="0">
                                              <p:tn val="129"/>
                                            </p:cond>
                                          </p:stCondLst>
                                          <p:endCondLst>
                                            <p:cond evt="onStopAudio" delay="0">
                                              <p:tgtEl>
                                                <p:sldTgt/>
                                              </p:tgtEl>
                                            </p:cond>
                                          </p:endCondLst>
                                        </p:cTn>
                                        <p:tgtEl>
                                          <p:sndTgt r:embed="rId3" name="Bling.wav"/>
                                        </p:tgtEl>
                                      </p:cMediaNode>
                                    </p:audio>
                                  </p:subTnLst>
                                </p:cTn>
                              </p:par>
                              <p:par>
                                <p:cTn id="134" presetID="26" presetClass="emph" presetSubtype="0" fill="hold" grpId="1" nodeType="withEffect">
                                  <p:stCondLst>
                                    <p:cond delay="500"/>
                                  </p:stCondLst>
                                  <p:childTnLst>
                                    <p:animEffect transition="out" filter="fade">
                                      <p:cBhvr>
                                        <p:cTn id="135" dur="500" tmFilter="0, 0; .2, .5; .8, .5; 1, 0"/>
                                        <p:tgtEl>
                                          <p:spTgt spid="75"/>
                                        </p:tgtEl>
                                      </p:cBhvr>
                                    </p:animEffect>
                                    <p:animScale>
                                      <p:cBhvr>
                                        <p:cTn id="136" dur="250" autoRev="1" fill="hold"/>
                                        <p:tgtEl>
                                          <p:spTgt spid="75"/>
                                        </p:tgtEl>
                                      </p:cBhvr>
                                      <p:by x="105000" y="105000"/>
                                    </p:animScale>
                                  </p:childTnLst>
                                </p:cTn>
                              </p:par>
                            </p:childTnLst>
                          </p:cTn>
                        </p:par>
                      </p:childTnLst>
                    </p:cTn>
                  </p:par>
                </p:childTnLst>
              </p:cTn>
              <p:nextCondLst>
                <p:cond evt="onClick" delay="0">
                  <p:tgtEl>
                    <p:spTgt spid="74"/>
                  </p:tgtEl>
                </p:cond>
              </p:nextCondLst>
            </p:seq>
            <p:seq concurrent="1" nextAc="seek">
              <p:cTn id="137" restart="whenNotActive" fill="hold" evtFilter="cancelBubble" nodeType="interactiveSeq">
                <p:stCondLst>
                  <p:cond evt="onClick" delay="0">
                    <p:tgtEl>
                      <p:spTgt spid="78"/>
                    </p:tgtEl>
                  </p:cond>
                </p:stCondLst>
                <p:endSync evt="end" delay="0">
                  <p:rtn val="all"/>
                </p:endSync>
                <p:childTnLst>
                  <p:par>
                    <p:cTn id="138" fill="hold">
                      <p:stCondLst>
                        <p:cond delay="0"/>
                      </p:stCondLst>
                      <p:childTnLst>
                        <p:par>
                          <p:cTn id="139" fill="hold">
                            <p:stCondLst>
                              <p:cond delay="0"/>
                            </p:stCondLst>
                            <p:childTnLst>
                              <p:par>
                                <p:cTn id="140" presetID="53" presetClass="entr" presetSubtype="16" fill="hold" grpId="0" nodeType="withEffect">
                                  <p:stCondLst>
                                    <p:cond delay="0"/>
                                  </p:stCondLst>
                                  <p:childTnLst>
                                    <p:set>
                                      <p:cBhvr>
                                        <p:cTn id="141" dur="1" fill="hold">
                                          <p:stCondLst>
                                            <p:cond delay="0"/>
                                          </p:stCondLst>
                                        </p:cTn>
                                        <p:tgtEl>
                                          <p:spTgt spid="96"/>
                                        </p:tgtEl>
                                        <p:attrNameLst>
                                          <p:attrName>style.visibility</p:attrName>
                                        </p:attrNameLst>
                                      </p:cBhvr>
                                      <p:to>
                                        <p:strVal val="visible"/>
                                      </p:to>
                                    </p:set>
                                    <p:anim calcmode="lin" valueType="num">
                                      <p:cBhvr>
                                        <p:cTn id="142" dur="500" fill="hold"/>
                                        <p:tgtEl>
                                          <p:spTgt spid="96"/>
                                        </p:tgtEl>
                                        <p:attrNameLst>
                                          <p:attrName>ppt_w</p:attrName>
                                        </p:attrNameLst>
                                      </p:cBhvr>
                                      <p:tavLst>
                                        <p:tav tm="0">
                                          <p:val>
                                            <p:fltVal val="0"/>
                                          </p:val>
                                        </p:tav>
                                        <p:tav tm="100000">
                                          <p:val>
                                            <p:strVal val="#ppt_w"/>
                                          </p:val>
                                        </p:tav>
                                      </p:tavLst>
                                    </p:anim>
                                    <p:anim calcmode="lin" valueType="num">
                                      <p:cBhvr>
                                        <p:cTn id="143" dur="500" fill="hold"/>
                                        <p:tgtEl>
                                          <p:spTgt spid="96"/>
                                        </p:tgtEl>
                                        <p:attrNameLst>
                                          <p:attrName>ppt_h</p:attrName>
                                        </p:attrNameLst>
                                      </p:cBhvr>
                                      <p:tavLst>
                                        <p:tav tm="0">
                                          <p:val>
                                            <p:fltVal val="0"/>
                                          </p:val>
                                        </p:tav>
                                        <p:tav tm="100000">
                                          <p:val>
                                            <p:strVal val="#ppt_h"/>
                                          </p:val>
                                        </p:tav>
                                      </p:tavLst>
                                    </p:anim>
                                    <p:animEffect transition="in" filter="fade">
                                      <p:cBhvr>
                                        <p:cTn id="144" dur="500"/>
                                        <p:tgtEl>
                                          <p:spTgt spid="96"/>
                                        </p:tgtEl>
                                      </p:cBhvr>
                                    </p:animEffect>
                                  </p:childTnLst>
                                  <p:subTnLst>
                                    <p:audio>
                                      <p:cMediaNode>
                                        <p:cTn display="0" masterRel="sameClick">
                                          <p:stCondLst>
                                            <p:cond evt="begin" delay="0">
                                              <p:tn val="140"/>
                                            </p:cond>
                                          </p:stCondLst>
                                          <p:endCondLst>
                                            <p:cond evt="onStopAudio" delay="0">
                                              <p:tgtEl>
                                                <p:sldTgt/>
                                              </p:tgtEl>
                                            </p:cond>
                                          </p:endCondLst>
                                        </p:cTn>
                                        <p:tgtEl>
                                          <p:sndTgt r:embed="rId3" name="Bling.wav"/>
                                        </p:tgtEl>
                                      </p:cMediaNode>
                                    </p:audio>
                                  </p:subTnLst>
                                </p:cTn>
                              </p:par>
                              <p:par>
                                <p:cTn id="145" presetID="26" presetClass="emph" presetSubtype="0" fill="hold" grpId="1" nodeType="withEffect">
                                  <p:stCondLst>
                                    <p:cond delay="500"/>
                                  </p:stCondLst>
                                  <p:childTnLst>
                                    <p:animEffect transition="out" filter="fade">
                                      <p:cBhvr>
                                        <p:cTn id="146" dur="500" tmFilter="0, 0; .2, .5; .8, .5; 1, 0"/>
                                        <p:tgtEl>
                                          <p:spTgt spid="96"/>
                                        </p:tgtEl>
                                      </p:cBhvr>
                                    </p:animEffect>
                                    <p:animScale>
                                      <p:cBhvr>
                                        <p:cTn id="147" dur="250" autoRev="1" fill="hold"/>
                                        <p:tgtEl>
                                          <p:spTgt spid="96"/>
                                        </p:tgtEl>
                                      </p:cBhvr>
                                      <p:by x="105000" y="105000"/>
                                    </p:animScale>
                                  </p:childTnLst>
                                </p:cTn>
                              </p:par>
                            </p:childTnLst>
                          </p:cTn>
                        </p:par>
                      </p:childTnLst>
                    </p:cTn>
                  </p:par>
                </p:childTnLst>
              </p:cTn>
              <p:nextCondLst>
                <p:cond evt="onClick" delay="0">
                  <p:tgtEl>
                    <p:spTgt spid="78"/>
                  </p:tgtEl>
                </p:cond>
              </p:nextCondLst>
            </p:seq>
          </p:childTnLst>
        </p:cTn>
      </p:par>
    </p:tnLst>
    <p:bldLst>
      <p:bldP spid="117" grpId="0"/>
      <p:bldP spid="117" grpId="1"/>
      <p:bldP spid="118" grpId="0"/>
      <p:bldP spid="118" grpId="1"/>
      <p:bldP spid="119" grpId="0"/>
      <p:bldP spid="119" grpId="1"/>
      <p:bldP spid="69" grpId="0"/>
      <p:bldP spid="69" grpId="1"/>
      <p:bldP spid="71" grpId="0"/>
      <p:bldP spid="71" grpId="1"/>
      <p:bldP spid="73" grpId="0"/>
      <p:bldP spid="73" grpId="1"/>
      <p:bldP spid="75" grpId="0"/>
      <p:bldP spid="75" grpId="1"/>
      <p:bldP spid="96" grpId="0"/>
      <p:bldP spid="96"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7</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031159" y="1142030"/>
            <a:ext cx="9727038" cy="2742981"/>
          </a:xfrm>
          <a:prstGeom prst="roundRect">
            <a:avLst>
              <a:gd name="adj" fmla="val 10825"/>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179141" y="4199545"/>
            <a:ext cx="3021110" cy="880471"/>
            <a:chOff x="4037538" y="4547895"/>
            <a:chExt cx="3021110" cy="880471"/>
          </a:xfrm>
        </p:grpSpPr>
        <p:sp>
          <p:nvSpPr>
            <p:cNvPr id="69" name="!!Ques3">
              <a:extLst>
                <a:ext uri="{FF2B5EF4-FFF2-40B4-BE49-F238E27FC236}">
                  <a16:creationId xmlns:a16="http://schemas.microsoft.com/office/drawing/2014/main" id="{314ADFB0-1525-4AD3-A5A1-47427C8A33F9}"/>
                </a:ext>
              </a:extLst>
            </p:cNvPr>
            <p:cNvSpPr/>
            <p:nvPr/>
          </p:nvSpPr>
          <p:spPr>
            <a:xfrm>
              <a:off x="4069286" y="4547895"/>
              <a:ext cx="2989362"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61679" y="4726520"/>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pic>
        <p:nvPicPr>
          <p:cNvPr id="49" name="Picture 48">
            <a:extLst>
              <a:ext uri="{FF2B5EF4-FFF2-40B4-BE49-F238E27FC236}">
                <a16:creationId xmlns:a16="http://schemas.microsoft.com/office/drawing/2014/main" id="{A622DB69-83C4-42B9-BF1A-09C8614ACEE6}"/>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50" name="Picture 49">
            <a:extLst>
              <a:ext uri="{FF2B5EF4-FFF2-40B4-BE49-F238E27FC236}">
                <a16:creationId xmlns:a16="http://schemas.microsoft.com/office/drawing/2014/main" id="{5BF8BEEB-A48C-43E1-9B90-E647CFBF4F9B}"/>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51" name="Picture 50">
            <a:extLst>
              <a:ext uri="{FF2B5EF4-FFF2-40B4-BE49-F238E27FC236}">
                <a16:creationId xmlns:a16="http://schemas.microsoft.com/office/drawing/2014/main" id="{D8306303-3CA0-4A15-A5D2-00B46E91203A}"/>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52" name="Picture 51">
            <a:extLst>
              <a:ext uri="{FF2B5EF4-FFF2-40B4-BE49-F238E27FC236}">
                <a16:creationId xmlns:a16="http://schemas.microsoft.com/office/drawing/2014/main" id="{81E161F3-E538-4677-B51A-922707270534}"/>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53" name="Picture 52">
            <a:extLst>
              <a:ext uri="{FF2B5EF4-FFF2-40B4-BE49-F238E27FC236}">
                <a16:creationId xmlns:a16="http://schemas.microsoft.com/office/drawing/2014/main" id="{6D55CD44-ED35-4210-9941-1F51C694E62B}"/>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54" name="Picture 53">
            <a:extLst>
              <a:ext uri="{FF2B5EF4-FFF2-40B4-BE49-F238E27FC236}">
                <a16:creationId xmlns:a16="http://schemas.microsoft.com/office/drawing/2014/main" id="{803FEA7D-2513-4EEA-811C-84B5F78E6A20}"/>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55" name="Picture 54">
            <a:extLst>
              <a:ext uri="{FF2B5EF4-FFF2-40B4-BE49-F238E27FC236}">
                <a16:creationId xmlns:a16="http://schemas.microsoft.com/office/drawing/2014/main" id="{447AD84C-8CF9-4056-A4E3-B74CB05DF278}"/>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56" name="Picture 55">
            <a:extLst>
              <a:ext uri="{FF2B5EF4-FFF2-40B4-BE49-F238E27FC236}">
                <a16:creationId xmlns:a16="http://schemas.microsoft.com/office/drawing/2014/main" id="{C7CB4E12-983D-46E2-A8A3-DBC4BCD99F70}"/>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57" name="Picture 56">
            <a:extLst>
              <a:ext uri="{FF2B5EF4-FFF2-40B4-BE49-F238E27FC236}">
                <a16:creationId xmlns:a16="http://schemas.microsoft.com/office/drawing/2014/main" id="{074C1201-0AA7-42CC-9513-433A8C9E6614}"/>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58" name="Picture 57">
            <a:extLst>
              <a:ext uri="{FF2B5EF4-FFF2-40B4-BE49-F238E27FC236}">
                <a16:creationId xmlns:a16="http://schemas.microsoft.com/office/drawing/2014/main" id="{6A00323E-38CF-4CCA-A2E6-343E499AEBFB}"/>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59" name="Picture 58">
            <a:extLst>
              <a:ext uri="{FF2B5EF4-FFF2-40B4-BE49-F238E27FC236}">
                <a16:creationId xmlns:a16="http://schemas.microsoft.com/office/drawing/2014/main" id="{0B46CDDD-69A9-4645-94A4-567D04EB420D}"/>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60" name="Picture 59">
            <a:extLst>
              <a:ext uri="{FF2B5EF4-FFF2-40B4-BE49-F238E27FC236}">
                <a16:creationId xmlns:a16="http://schemas.microsoft.com/office/drawing/2014/main" id="{DA36CFA9-0C47-47D7-9FD5-57E438988A26}"/>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62" name="Picture 61">
            <a:extLst>
              <a:ext uri="{FF2B5EF4-FFF2-40B4-BE49-F238E27FC236}">
                <a16:creationId xmlns:a16="http://schemas.microsoft.com/office/drawing/2014/main" id="{96BBE5BE-2B84-4213-AAB1-15810189E3B4}"/>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65" name="Picture 64">
            <a:extLst>
              <a:ext uri="{FF2B5EF4-FFF2-40B4-BE49-F238E27FC236}">
                <a16:creationId xmlns:a16="http://schemas.microsoft.com/office/drawing/2014/main" id="{3B1EBC2A-07B3-4489-BB55-F9E223A786D6}"/>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66" name="Picture 65">
            <a:extLst>
              <a:ext uri="{FF2B5EF4-FFF2-40B4-BE49-F238E27FC236}">
                <a16:creationId xmlns:a16="http://schemas.microsoft.com/office/drawing/2014/main" id="{67B84497-920B-4E47-BED9-F2CB48D342D3}"/>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67" name="Picture 66">
            <a:extLst>
              <a:ext uri="{FF2B5EF4-FFF2-40B4-BE49-F238E27FC236}">
                <a16:creationId xmlns:a16="http://schemas.microsoft.com/office/drawing/2014/main" id="{C52600BB-4B52-467E-825D-99BFF7CBBD89}"/>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76" name="Picture 75">
            <a:extLst>
              <a:ext uri="{FF2B5EF4-FFF2-40B4-BE49-F238E27FC236}">
                <a16:creationId xmlns:a16="http://schemas.microsoft.com/office/drawing/2014/main" id="{18EE2317-3213-4F96-865F-314FF8EDA669}"/>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77" name="Picture 76">
            <a:extLst>
              <a:ext uri="{FF2B5EF4-FFF2-40B4-BE49-F238E27FC236}">
                <a16:creationId xmlns:a16="http://schemas.microsoft.com/office/drawing/2014/main" id="{2D5A3EEA-595D-41A6-882E-2C950A342B76}"/>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79" name="Picture 78">
            <a:extLst>
              <a:ext uri="{FF2B5EF4-FFF2-40B4-BE49-F238E27FC236}">
                <a16:creationId xmlns:a16="http://schemas.microsoft.com/office/drawing/2014/main" id="{43AB6967-D67C-4566-82B1-C051B5D2323C}"/>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80" name="Picture 79">
            <a:extLst>
              <a:ext uri="{FF2B5EF4-FFF2-40B4-BE49-F238E27FC236}">
                <a16:creationId xmlns:a16="http://schemas.microsoft.com/office/drawing/2014/main" id="{E6F59F5D-5110-4FA2-8DF5-EED47CE2946E}"/>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81" name="Picture 80">
            <a:extLst>
              <a:ext uri="{FF2B5EF4-FFF2-40B4-BE49-F238E27FC236}">
                <a16:creationId xmlns:a16="http://schemas.microsoft.com/office/drawing/2014/main" id="{F2DECD46-F2CD-4D72-A1C1-97C80B70E8C1}"/>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82" name="Picture 81">
            <a:extLst>
              <a:ext uri="{FF2B5EF4-FFF2-40B4-BE49-F238E27FC236}">
                <a16:creationId xmlns:a16="http://schemas.microsoft.com/office/drawing/2014/main" id="{53097E2F-0CEB-4AD1-A885-C217F1BE53EC}"/>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83" name="Picture 82">
            <a:extLst>
              <a:ext uri="{FF2B5EF4-FFF2-40B4-BE49-F238E27FC236}">
                <a16:creationId xmlns:a16="http://schemas.microsoft.com/office/drawing/2014/main" id="{439C4804-B1FC-46A1-AB14-4A65343C55A3}"/>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84" name="Picture 83">
            <a:extLst>
              <a:ext uri="{FF2B5EF4-FFF2-40B4-BE49-F238E27FC236}">
                <a16:creationId xmlns:a16="http://schemas.microsoft.com/office/drawing/2014/main" id="{AA0FCB71-EBCE-4D07-B1CC-FDC97F460F27}"/>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85" name="Picture 84">
            <a:extLst>
              <a:ext uri="{FF2B5EF4-FFF2-40B4-BE49-F238E27FC236}">
                <a16:creationId xmlns:a16="http://schemas.microsoft.com/office/drawing/2014/main" id="{6734A123-4F32-42E9-A337-CBF64C21052C}"/>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86" name="Picture 85">
            <a:extLst>
              <a:ext uri="{FF2B5EF4-FFF2-40B4-BE49-F238E27FC236}">
                <a16:creationId xmlns:a16="http://schemas.microsoft.com/office/drawing/2014/main" id="{4F5F9C32-2E71-4152-A738-7CC4AECC50CE}"/>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87" name="Picture 86">
            <a:extLst>
              <a:ext uri="{FF2B5EF4-FFF2-40B4-BE49-F238E27FC236}">
                <a16:creationId xmlns:a16="http://schemas.microsoft.com/office/drawing/2014/main" id="{C1012CB1-D862-4BAD-A05D-2A2C76D5977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88" name="Picture 87">
            <a:extLst>
              <a:ext uri="{FF2B5EF4-FFF2-40B4-BE49-F238E27FC236}">
                <a16:creationId xmlns:a16="http://schemas.microsoft.com/office/drawing/2014/main" id="{21E93066-09E5-413A-8070-237C2CD7732E}"/>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89" name="Picture 88">
            <a:extLst>
              <a:ext uri="{FF2B5EF4-FFF2-40B4-BE49-F238E27FC236}">
                <a16:creationId xmlns:a16="http://schemas.microsoft.com/office/drawing/2014/main" id="{5196AEB6-7919-4831-BB5B-79C09EDB2CB3}"/>
              </a:ext>
            </a:extLst>
          </p:cNvPr>
          <p:cNvPicPr>
            <a:picLocks noChangeAspect="1"/>
          </p:cNvPicPr>
          <p:nvPr/>
        </p:nvPicPr>
        <p:blipFill>
          <a:blip r:embed="rId11"/>
          <a:stretch>
            <a:fillRect/>
          </a:stretch>
        </p:blipFill>
        <p:spPr>
          <a:xfrm>
            <a:off x="3883013" y="-504088"/>
            <a:ext cx="360000" cy="218075"/>
          </a:xfrm>
          <a:prstGeom prst="rect">
            <a:avLst/>
          </a:prstGeom>
        </p:spPr>
      </p:pic>
      <p:sp>
        <p:nvSpPr>
          <p:cNvPr id="2" name="TextBox 1"/>
          <p:cNvSpPr txBox="1"/>
          <p:nvPr/>
        </p:nvSpPr>
        <p:spPr>
          <a:xfrm>
            <a:off x="1031159" y="2157006"/>
            <a:ext cx="9626086" cy="1200329"/>
          </a:xfrm>
          <a:prstGeom prst="rect">
            <a:avLst/>
          </a:prstGeom>
          <a:noFill/>
        </p:spPr>
        <p:txBody>
          <a:bodyPr wrap="square" rtlCol="0">
            <a:spAutoFit/>
          </a:bodyPr>
          <a:lstStyle/>
          <a:p>
            <a:pPr algn="ctr"/>
            <a:r>
              <a:rPr lang="en-US" sz="3600" dirty="0" err="1">
                <a:solidFill>
                  <a:srgbClr val="EE4036"/>
                </a:solidFill>
                <a:latin typeface="Averta Std ExtraBold" panose="00000900000000000000" pitchFamily="50" charset="0"/>
                <a:sym typeface="Times New Roman"/>
              </a:rPr>
              <a:t>Trong</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bài</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học</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này</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nếu</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không</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có</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loa</a:t>
            </a:r>
            <a:r>
              <a:rPr lang="en-US" sz="3600" dirty="0">
                <a:solidFill>
                  <a:srgbClr val="EE4036"/>
                </a:solidFill>
                <a:latin typeface="Averta Std ExtraBold" panose="00000900000000000000" pitchFamily="50" charset="0"/>
                <a:sym typeface="Times New Roman"/>
              </a:rPr>
              <a:t> ta </a:t>
            </a:r>
            <a:r>
              <a:rPr lang="en-US" sz="3600" dirty="0" err="1">
                <a:solidFill>
                  <a:srgbClr val="EE4036"/>
                </a:solidFill>
                <a:latin typeface="Averta Std ExtraBold" panose="00000900000000000000" pitchFamily="50" charset="0"/>
                <a:sym typeface="Times New Roman"/>
              </a:rPr>
              <a:t>có</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thể</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dùng</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gì</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để</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thay</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thế</a:t>
            </a:r>
            <a:r>
              <a:rPr lang="en-US" sz="3600" dirty="0">
                <a:solidFill>
                  <a:srgbClr val="EE4036"/>
                </a:solidFill>
                <a:latin typeface="Averta Std ExtraBold" panose="00000900000000000000" pitchFamily="50" charset="0"/>
                <a:sym typeface="Times New Roman"/>
              </a:rPr>
              <a:t>?</a:t>
            </a:r>
          </a:p>
        </p:txBody>
      </p:sp>
      <p:sp>
        <p:nvSpPr>
          <p:cNvPr id="90" name="!!o3b">
            <a:extLst>
              <a:ext uri="{FF2B5EF4-FFF2-40B4-BE49-F238E27FC236}">
                <a16:creationId xmlns:a16="http://schemas.microsoft.com/office/drawing/2014/main" id="{727977B5-F189-4A81-8746-8651162923AF}"/>
              </a:ext>
            </a:extLst>
          </p:cNvPr>
          <p:cNvSpPr/>
          <p:nvPr/>
        </p:nvSpPr>
        <p:spPr>
          <a:xfrm>
            <a:off x="5855203" y="5443428"/>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1" name="!!o3c">
            <a:extLst>
              <a:ext uri="{FF2B5EF4-FFF2-40B4-BE49-F238E27FC236}">
                <a16:creationId xmlns:a16="http://schemas.microsoft.com/office/drawing/2014/main" id="{FF9E2E47-AF30-4140-9174-D1F1B2A7ACE4}"/>
              </a:ext>
            </a:extLst>
          </p:cNvPr>
          <p:cNvSpPr/>
          <p:nvPr/>
        </p:nvSpPr>
        <p:spPr>
          <a:xfrm>
            <a:off x="7013242" y="5443428"/>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2" name="!!o3a">
            <a:extLst>
              <a:ext uri="{FF2B5EF4-FFF2-40B4-BE49-F238E27FC236}">
                <a16:creationId xmlns:a16="http://schemas.microsoft.com/office/drawing/2014/main" id="{1966C6BC-5829-4F16-A504-4CE1C7609161}"/>
              </a:ext>
            </a:extLst>
          </p:cNvPr>
          <p:cNvSpPr/>
          <p:nvPr/>
        </p:nvSpPr>
        <p:spPr>
          <a:xfrm>
            <a:off x="4693120" y="5443428"/>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3" name="!!3a">
            <a:extLst>
              <a:ext uri="{FF2B5EF4-FFF2-40B4-BE49-F238E27FC236}">
                <a16:creationId xmlns:a16="http://schemas.microsoft.com/office/drawing/2014/main" id="{3AFE8AE5-A9AA-4637-A979-EE1B11736C0D}"/>
              </a:ext>
            </a:extLst>
          </p:cNvPr>
          <p:cNvSpPr txBox="1"/>
          <p:nvPr/>
        </p:nvSpPr>
        <p:spPr>
          <a:xfrm>
            <a:off x="4853217" y="5499722"/>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sp>
        <p:nvSpPr>
          <p:cNvPr id="94" name="!!3b">
            <a:extLst>
              <a:ext uri="{FF2B5EF4-FFF2-40B4-BE49-F238E27FC236}">
                <a16:creationId xmlns:a16="http://schemas.microsoft.com/office/drawing/2014/main" id="{1A273D81-3FC5-40F3-8DBC-43408EECA659}"/>
              </a:ext>
            </a:extLst>
          </p:cNvPr>
          <p:cNvSpPr txBox="1"/>
          <p:nvPr/>
        </p:nvSpPr>
        <p:spPr>
          <a:xfrm>
            <a:off x="6015712" y="5503372"/>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sp>
        <p:nvSpPr>
          <p:cNvPr id="95" name="!!3c">
            <a:extLst>
              <a:ext uri="{FF2B5EF4-FFF2-40B4-BE49-F238E27FC236}">
                <a16:creationId xmlns:a16="http://schemas.microsoft.com/office/drawing/2014/main" id="{47834679-DA72-43D6-958F-A53074407007}"/>
              </a:ext>
            </a:extLst>
          </p:cNvPr>
          <p:cNvSpPr txBox="1"/>
          <p:nvPr/>
        </p:nvSpPr>
        <p:spPr>
          <a:xfrm>
            <a:off x="7173370" y="5490672"/>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o</a:t>
            </a:r>
          </a:p>
        </p:txBody>
      </p:sp>
      <p:sp>
        <p:nvSpPr>
          <p:cNvPr id="105" name="!!o3c">
            <a:extLst>
              <a:ext uri="{FF2B5EF4-FFF2-40B4-BE49-F238E27FC236}">
                <a16:creationId xmlns:a16="http://schemas.microsoft.com/office/drawing/2014/main" id="{FF9E2E47-AF30-4140-9174-D1F1B2A7ACE4}"/>
              </a:ext>
            </a:extLst>
          </p:cNvPr>
          <p:cNvSpPr/>
          <p:nvPr/>
        </p:nvSpPr>
        <p:spPr>
          <a:xfrm>
            <a:off x="8152791" y="5443428"/>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6" name="!!3c">
            <a:extLst>
              <a:ext uri="{FF2B5EF4-FFF2-40B4-BE49-F238E27FC236}">
                <a16:creationId xmlns:a16="http://schemas.microsoft.com/office/drawing/2014/main" id="{47834679-DA72-43D6-958F-A53074407007}"/>
              </a:ext>
            </a:extLst>
          </p:cNvPr>
          <p:cNvSpPr txBox="1"/>
          <p:nvPr/>
        </p:nvSpPr>
        <p:spPr>
          <a:xfrm>
            <a:off x="8312919" y="5490672"/>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78" name="!!o3b">
            <a:extLst>
              <a:ext uri="{FF2B5EF4-FFF2-40B4-BE49-F238E27FC236}">
                <a16:creationId xmlns:a16="http://schemas.microsoft.com/office/drawing/2014/main" id="{727977B5-F189-4A81-8746-8651162923AF}"/>
              </a:ext>
            </a:extLst>
          </p:cNvPr>
          <p:cNvSpPr/>
          <p:nvPr/>
        </p:nvSpPr>
        <p:spPr>
          <a:xfrm>
            <a:off x="2382889" y="5438208"/>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6" name="!!o3c">
            <a:extLst>
              <a:ext uri="{FF2B5EF4-FFF2-40B4-BE49-F238E27FC236}">
                <a16:creationId xmlns:a16="http://schemas.microsoft.com/office/drawing/2014/main" id="{FF9E2E47-AF30-4140-9174-D1F1B2A7ACE4}"/>
              </a:ext>
            </a:extLst>
          </p:cNvPr>
          <p:cNvSpPr/>
          <p:nvPr/>
        </p:nvSpPr>
        <p:spPr>
          <a:xfrm>
            <a:off x="3540928" y="5438208"/>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9" name="!!3b">
            <a:extLst>
              <a:ext uri="{FF2B5EF4-FFF2-40B4-BE49-F238E27FC236}">
                <a16:creationId xmlns:a16="http://schemas.microsoft.com/office/drawing/2014/main" id="{1A273D81-3FC5-40F3-8DBC-43408EECA659}"/>
              </a:ext>
            </a:extLst>
          </p:cNvPr>
          <p:cNvSpPr txBox="1"/>
          <p:nvPr/>
        </p:nvSpPr>
        <p:spPr>
          <a:xfrm>
            <a:off x="2543398" y="5498152"/>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â</a:t>
            </a:r>
          </a:p>
        </p:txBody>
      </p:sp>
      <p:sp>
        <p:nvSpPr>
          <p:cNvPr id="100" name="!!3c">
            <a:extLst>
              <a:ext uri="{FF2B5EF4-FFF2-40B4-BE49-F238E27FC236}">
                <a16:creationId xmlns:a16="http://schemas.microsoft.com/office/drawing/2014/main" id="{47834679-DA72-43D6-958F-A53074407007}"/>
              </a:ext>
            </a:extLst>
          </p:cNvPr>
          <p:cNvSpPr txBox="1"/>
          <p:nvPr/>
        </p:nvSpPr>
        <p:spPr>
          <a:xfrm>
            <a:off x="3701056" y="5485452"/>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m</a:t>
            </a:r>
          </a:p>
        </p:txBody>
      </p:sp>
    </p:spTree>
    <p:extLst>
      <p:ext uri="{BB962C8B-B14F-4D97-AF65-F5344CB8AC3E}">
        <p14:creationId xmlns:p14="http://schemas.microsoft.com/office/powerpoint/2010/main" val="2201281609"/>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animEffect transition="in" filter="fade">
                                      <p:cBhvr>
                                        <p:cTn id="9" dur="500"/>
                                        <p:tgtEl>
                                          <p:spTgt spid="93"/>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93"/>
                                        </p:tgtEl>
                                      </p:cBhvr>
                                    </p:animEffect>
                                    <p:animScale>
                                      <p:cBhvr>
                                        <p:cTn id="12" dur="250" autoRev="1" fill="hold"/>
                                        <p:tgtEl>
                                          <p:spTgt spid="93"/>
                                        </p:tgtEl>
                                      </p:cBhvr>
                                      <p:by x="105000" y="105000"/>
                                    </p:animScale>
                                  </p:childTnLst>
                                </p:cTn>
                              </p:par>
                            </p:childTnLst>
                          </p:cTn>
                        </p:par>
                      </p:childTnLst>
                    </p:cTn>
                  </p:par>
                </p:childTnLst>
              </p:cTn>
              <p:nextCondLst>
                <p:cond evt="onClick" delay="0">
                  <p:tgtEl>
                    <p:spTgt spid="92"/>
                  </p:tgtEl>
                </p:cond>
              </p:nextCondLst>
            </p:seq>
            <p:seq concurrent="1" nextAc="seek">
              <p:cTn id="13" restart="whenNotActive" fill="hold" evtFilter="cancelBubble" nodeType="interactiveSeq">
                <p:stCondLst>
                  <p:cond evt="onClick" delay="0">
                    <p:tgtEl>
                      <p:spTgt spid="90"/>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94"/>
                                        </p:tgtEl>
                                        <p:attrNameLst>
                                          <p:attrName>style.visibility</p:attrName>
                                        </p:attrNameLst>
                                      </p:cBhvr>
                                      <p:to>
                                        <p:strVal val="visible"/>
                                      </p:to>
                                    </p:set>
                                    <p:anim calcmode="lin" valueType="num">
                                      <p:cBhvr>
                                        <p:cTn id="18" dur="500" fill="hold"/>
                                        <p:tgtEl>
                                          <p:spTgt spid="94"/>
                                        </p:tgtEl>
                                        <p:attrNameLst>
                                          <p:attrName>ppt_w</p:attrName>
                                        </p:attrNameLst>
                                      </p:cBhvr>
                                      <p:tavLst>
                                        <p:tav tm="0">
                                          <p:val>
                                            <p:fltVal val="0"/>
                                          </p:val>
                                        </p:tav>
                                        <p:tav tm="100000">
                                          <p:val>
                                            <p:strVal val="#ppt_w"/>
                                          </p:val>
                                        </p:tav>
                                      </p:tavLst>
                                    </p:anim>
                                    <p:anim calcmode="lin" valueType="num">
                                      <p:cBhvr>
                                        <p:cTn id="19" dur="500" fill="hold"/>
                                        <p:tgtEl>
                                          <p:spTgt spid="94"/>
                                        </p:tgtEl>
                                        <p:attrNameLst>
                                          <p:attrName>ppt_h</p:attrName>
                                        </p:attrNameLst>
                                      </p:cBhvr>
                                      <p:tavLst>
                                        <p:tav tm="0">
                                          <p:val>
                                            <p:fltVal val="0"/>
                                          </p:val>
                                        </p:tav>
                                        <p:tav tm="100000">
                                          <p:val>
                                            <p:strVal val="#ppt_h"/>
                                          </p:val>
                                        </p:tav>
                                      </p:tavLst>
                                    </p:anim>
                                    <p:animEffect transition="in" filter="fade">
                                      <p:cBhvr>
                                        <p:cTn id="20" dur="500"/>
                                        <p:tgtEl>
                                          <p:spTgt spid="94"/>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94"/>
                                        </p:tgtEl>
                                      </p:cBhvr>
                                    </p:animEffect>
                                    <p:animScale>
                                      <p:cBhvr>
                                        <p:cTn id="23" dur="250" autoRev="1" fill="hold"/>
                                        <p:tgtEl>
                                          <p:spTgt spid="94"/>
                                        </p:tgtEl>
                                      </p:cBhvr>
                                      <p:by x="105000" y="105000"/>
                                    </p:animScale>
                                  </p:childTnLst>
                                </p:cTn>
                              </p:par>
                            </p:childTnLst>
                          </p:cTn>
                        </p:par>
                      </p:childTnLst>
                    </p:cTn>
                  </p:par>
                </p:childTnLst>
              </p:cTn>
              <p:nextCondLst>
                <p:cond evt="onClick" delay="0">
                  <p:tgtEl>
                    <p:spTgt spid="90"/>
                  </p:tgtEl>
                </p:cond>
              </p:nextCondLst>
            </p:seq>
            <p:seq concurrent="1" nextAc="seek">
              <p:cTn id="24" restart="whenNotActive" fill="hold" evtFilter="cancelBubble" nodeType="interactiveSeq">
                <p:stCondLst>
                  <p:cond evt="onClick" delay="0">
                    <p:tgtEl>
                      <p:spTgt spid="91"/>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cBhvr>
                                        <p:cTn id="29" dur="500" fill="hold"/>
                                        <p:tgtEl>
                                          <p:spTgt spid="95"/>
                                        </p:tgtEl>
                                        <p:attrNameLst>
                                          <p:attrName>ppt_w</p:attrName>
                                        </p:attrNameLst>
                                      </p:cBhvr>
                                      <p:tavLst>
                                        <p:tav tm="0">
                                          <p:val>
                                            <p:fltVal val="0"/>
                                          </p:val>
                                        </p:tav>
                                        <p:tav tm="100000">
                                          <p:val>
                                            <p:strVal val="#ppt_w"/>
                                          </p:val>
                                        </p:tav>
                                      </p:tavLst>
                                    </p:anim>
                                    <p:anim calcmode="lin" valueType="num">
                                      <p:cBhvr>
                                        <p:cTn id="30" dur="500" fill="hold"/>
                                        <p:tgtEl>
                                          <p:spTgt spid="95"/>
                                        </p:tgtEl>
                                        <p:attrNameLst>
                                          <p:attrName>ppt_h</p:attrName>
                                        </p:attrNameLst>
                                      </p:cBhvr>
                                      <p:tavLst>
                                        <p:tav tm="0">
                                          <p:val>
                                            <p:fltVal val="0"/>
                                          </p:val>
                                        </p:tav>
                                        <p:tav tm="100000">
                                          <p:val>
                                            <p:strVal val="#ppt_h"/>
                                          </p:val>
                                        </p:tav>
                                      </p:tavLst>
                                    </p:anim>
                                    <p:animEffect transition="in" filter="fade">
                                      <p:cBhvr>
                                        <p:cTn id="31" dur="500"/>
                                        <p:tgtEl>
                                          <p:spTgt spid="95"/>
                                        </p:tgtEl>
                                      </p:cBhvr>
                                    </p:animEffect>
                                  </p:childTnLst>
                                  <p:subTnLst>
                                    <p:audio>
                                      <p:cMediaNode>
                                        <p:cTn display="0" masterRel="sameClick">
                                          <p:stCondLst>
                                            <p:cond evt="begin" delay="0">
                                              <p:tn val="27"/>
                                            </p:cond>
                                          </p:stCondLst>
                                          <p:endCondLst>
                                            <p:cond evt="onStopAudio" delay="0">
                                              <p:tgtEl>
                                                <p:sldTgt/>
                                              </p:tgtEl>
                                            </p:cond>
                                          </p:endCondLst>
                                        </p:cTn>
                                        <p:tgtEl>
                                          <p:sndTgt r:embed="rId3"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95"/>
                                        </p:tgtEl>
                                      </p:cBhvr>
                                    </p:animEffect>
                                    <p:animScale>
                                      <p:cBhvr>
                                        <p:cTn id="34" dur="250" autoRev="1" fill="hold"/>
                                        <p:tgtEl>
                                          <p:spTgt spid="95"/>
                                        </p:tgtEl>
                                      </p:cBhvr>
                                      <p:by x="105000" y="105000"/>
                                    </p:animScale>
                                  </p:childTnLst>
                                </p:cTn>
                              </p:par>
                              <p:par>
                                <p:cTn id="3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6" dur="2000" fill="hold"/>
                                        <p:tgtEl>
                                          <p:spTgt spid="50"/>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8" dur="2000" fill="hold"/>
                                        <p:tgtEl>
                                          <p:spTgt spid="58"/>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0" dur="2000" fill="hold"/>
                                        <p:tgtEl>
                                          <p:spTgt spid="51"/>
                                        </p:tgtEl>
                                        <p:attrNameLst>
                                          <p:attrName>ppt_x</p:attrName>
                                          <p:attrName>ppt_y</p:attrName>
                                        </p:attrNameLst>
                                      </p:cBhvr>
                                    </p:animMotion>
                                  </p:childTnLst>
                                </p:cTn>
                              </p:par>
                              <p:par>
                                <p:cTn id="41"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42" dur="2000" fill="hold"/>
                                        <p:tgtEl>
                                          <p:spTgt spid="49"/>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44" dur="2000" fill="hold"/>
                                        <p:tgtEl>
                                          <p:spTgt spid="52"/>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46" dur="2000" fill="hold"/>
                                        <p:tgtEl>
                                          <p:spTgt spid="53"/>
                                        </p:tgtEl>
                                        <p:attrNameLst>
                                          <p:attrName>ppt_x</p:attrName>
                                          <p:attrName>ppt_y</p:attrName>
                                        </p:attrNameLst>
                                      </p:cBhvr>
                                      <p:rCtr x="-4792" y="65810"/>
                                    </p:animMotion>
                                  </p:childTnLst>
                                </p:cTn>
                              </p:par>
                              <p:par>
                                <p:cTn id="47"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48" dur="2000" fill="hold"/>
                                        <p:tgtEl>
                                          <p:spTgt spid="57"/>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0" dur="2000" fill="hold"/>
                                        <p:tgtEl>
                                          <p:spTgt spid="54"/>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52" dur="2000" fill="hold"/>
                                        <p:tgtEl>
                                          <p:spTgt spid="55"/>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54" dur="2000" fill="hold"/>
                                        <p:tgtEl>
                                          <p:spTgt spid="56"/>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6" dur="2000" fill="hold"/>
                                        <p:tgtEl>
                                          <p:spTgt spid="59"/>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8" dur="2000" fill="hold"/>
                                        <p:tgtEl>
                                          <p:spTgt spid="62"/>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0" dur="2000" fill="hold"/>
                                        <p:tgtEl>
                                          <p:spTgt spid="60"/>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62" dur="2000" fill="hold"/>
                                        <p:tgtEl>
                                          <p:spTgt spid="65"/>
                                        </p:tgtEl>
                                        <p:attrNameLst>
                                          <p:attrName>ppt_x</p:attrName>
                                          <p:attrName>ppt_y</p:attrName>
                                        </p:attrNameLst>
                                      </p:cBhvr>
                                      <p:rCtr x="18750" y="58287"/>
                                    </p:animMotion>
                                  </p:childTnLst>
                                </p:cTn>
                              </p:par>
                              <p:par>
                                <p:cTn id="6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4" dur="2000" fill="hold"/>
                                        <p:tgtEl>
                                          <p:spTgt spid="66"/>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6" dur="2000" fill="hold"/>
                                        <p:tgtEl>
                                          <p:spTgt spid="67"/>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8" dur="2000" fill="hold"/>
                                        <p:tgtEl>
                                          <p:spTgt spid="76"/>
                                        </p:tgtEl>
                                        <p:attrNameLst>
                                          <p:attrName>ppt_x</p:attrName>
                                          <p:attrName>ppt_y</p:attrName>
                                        </p:attrNameLst>
                                      </p:cBhvr>
                                    </p:animMotion>
                                  </p:childTnLst>
                                </p:cTn>
                              </p:par>
                              <p:par>
                                <p:cTn id="69"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0" dur="2000" fill="hold"/>
                                        <p:tgtEl>
                                          <p:spTgt spid="79"/>
                                        </p:tgtEl>
                                        <p:attrNameLst>
                                          <p:attrName>ppt_x</p:attrName>
                                          <p:attrName>ppt_y</p:attrName>
                                        </p:attrNameLst>
                                      </p:cBhvr>
                                    </p:animMotion>
                                  </p:childTnLst>
                                </p:cTn>
                              </p:par>
                              <p:par>
                                <p:cTn id="7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2" dur="2000" fill="hold"/>
                                        <p:tgtEl>
                                          <p:spTgt spid="77"/>
                                        </p:tgtEl>
                                        <p:attrNameLst>
                                          <p:attrName>ppt_x</p:attrName>
                                          <p:attrName>ppt_y</p:attrName>
                                        </p:attrNameLst>
                                      </p:cBhvr>
                                    </p:animMotion>
                                  </p:childTnLst>
                                </p:cTn>
                              </p:par>
                              <p:par>
                                <p:cTn id="73"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4" dur="2000" fill="hold"/>
                                        <p:tgtEl>
                                          <p:spTgt spid="80"/>
                                        </p:tgtEl>
                                        <p:attrNameLst>
                                          <p:attrName>ppt_x</p:attrName>
                                          <p:attrName>ppt_y</p:attrName>
                                        </p:attrNameLst>
                                      </p:cBhvr>
                                    </p:animMotion>
                                  </p:childTnLst>
                                </p:cTn>
                              </p:par>
                              <p:par>
                                <p:cTn id="75"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76" dur="2000" fill="hold"/>
                                        <p:tgtEl>
                                          <p:spTgt spid="81"/>
                                        </p:tgtEl>
                                        <p:attrNameLst>
                                          <p:attrName>ppt_x</p:attrName>
                                          <p:attrName>ppt_y</p:attrName>
                                        </p:attrNameLst>
                                      </p:cBhvr>
                                    </p:animMotion>
                                  </p:childTnLst>
                                </p:cTn>
                              </p:par>
                              <p:par>
                                <p:cTn id="7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8" dur="2000" fill="hold"/>
                                        <p:tgtEl>
                                          <p:spTgt spid="82"/>
                                        </p:tgtEl>
                                        <p:attrNameLst>
                                          <p:attrName>ppt_x</p:attrName>
                                          <p:attrName>ppt_y</p:attrName>
                                        </p:attrNameLst>
                                      </p:cBhvr>
                                    </p:animMotion>
                                  </p:childTnLst>
                                </p:cTn>
                              </p:par>
                              <p:par>
                                <p:cTn id="7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0" dur="2000" fill="hold"/>
                                        <p:tgtEl>
                                          <p:spTgt spid="83"/>
                                        </p:tgtEl>
                                        <p:attrNameLst>
                                          <p:attrName>ppt_x</p:attrName>
                                          <p:attrName>ppt_y</p:attrName>
                                        </p:attrNameLst>
                                      </p:cBhvr>
                                    </p:animMotion>
                                  </p:childTnLst>
                                </p:cTn>
                              </p:par>
                              <p:par>
                                <p:cTn id="81"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2" dur="2000" fill="hold"/>
                                        <p:tgtEl>
                                          <p:spTgt spid="84"/>
                                        </p:tgtEl>
                                        <p:attrNameLst>
                                          <p:attrName>ppt_x</p:attrName>
                                          <p:attrName>ppt_y</p:attrName>
                                        </p:attrNameLst>
                                      </p:cBhvr>
                                    </p:animMotion>
                                  </p:childTnLst>
                                </p:cTn>
                              </p:par>
                              <p:par>
                                <p:cTn id="8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84" dur="2000" fill="hold"/>
                                        <p:tgtEl>
                                          <p:spTgt spid="85"/>
                                        </p:tgtEl>
                                        <p:attrNameLst>
                                          <p:attrName>ppt_x</p:attrName>
                                          <p:attrName>ppt_y</p:attrName>
                                        </p:attrNameLst>
                                      </p:cBhvr>
                                    </p:animMotion>
                                  </p:childTnLst>
                                </p:cTn>
                              </p:par>
                              <p:par>
                                <p:cTn id="8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6" dur="2000" fill="hold"/>
                                        <p:tgtEl>
                                          <p:spTgt spid="87"/>
                                        </p:tgtEl>
                                        <p:attrNameLst>
                                          <p:attrName>ppt_x</p:attrName>
                                          <p:attrName>ppt_y</p:attrName>
                                        </p:attrNameLst>
                                      </p:cBhvr>
                                    </p:animMotion>
                                  </p:childTnLst>
                                </p:cTn>
                              </p:par>
                              <p:par>
                                <p:cTn id="8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8" dur="2000" fill="hold"/>
                                        <p:tgtEl>
                                          <p:spTgt spid="86"/>
                                        </p:tgtEl>
                                        <p:attrNameLst>
                                          <p:attrName>ppt_x</p:attrName>
                                          <p:attrName>ppt_y</p:attrName>
                                        </p:attrNameLst>
                                      </p:cBhvr>
                                    </p:animMotion>
                                  </p:childTnLst>
                                </p:cTn>
                              </p:par>
                              <p:par>
                                <p:cTn id="8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0" dur="2000" fill="hold"/>
                                        <p:tgtEl>
                                          <p:spTgt spid="88"/>
                                        </p:tgtEl>
                                        <p:attrNameLst>
                                          <p:attrName>ppt_x</p:attrName>
                                          <p:attrName>ppt_y</p:attrName>
                                        </p:attrNameLst>
                                      </p:cBhvr>
                                    </p:animMotion>
                                  </p:childTnLst>
                                </p:cTn>
                              </p:par>
                              <p:par>
                                <p:cTn id="9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2" dur="2000" fill="hold"/>
                                        <p:tgtEl>
                                          <p:spTgt spid="89"/>
                                        </p:tgtEl>
                                        <p:attrNameLst>
                                          <p:attrName>ppt_x</p:attrName>
                                          <p:attrName>ppt_y</p:attrName>
                                        </p:attrNameLst>
                                      </p:cBhvr>
                                    </p:animMotion>
                                  </p:childTnLst>
                                </p:cTn>
                              </p:par>
                            </p:childTnLst>
                          </p:cTn>
                        </p:par>
                      </p:childTnLst>
                    </p:cTn>
                  </p:par>
                </p:childTnLst>
              </p:cTn>
              <p:nextCondLst>
                <p:cond evt="onClick" delay="0">
                  <p:tgtEl>
                    <p:spTgt spid="91"/>
                  </p:tgtEl>
                </p:cond>
              </p:nextCondLst>
            </p:seq>
            <p:seq concurrent="1" nextAc="seek">
              <p:cTn id="93" restart="whenNotActive" fill="hold" evtFilter="cancelBubble" nodeType="interactiveSeq">
                <p:stCondLst>
                  <p:cond evt="onClick" delay="0">
                    <p:tgtEl>
                      <p:spTgt spid="105"/>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106"/>
                                        </p:tgtEl>
                                        <p:attrNameLst>
                                          <p:attrName>style.visibility</p:attrName>
                                        </p:attrNameLst>
                                      </p:cBhvr>
                                      <p:to>
                                        <p:strVal val="visible"/>
                                      </p:to>
                                    </p:set>
                                    <p:anim calcmode="lin" valueType="num">
                                      <p:cBhvr>
                                        <p:cTn id="98" dur="500" fill="hold"/>
                                        <p:tgtEl>
                                          <p:spTgt spid="106"/>
                                        </p:tgtEl>
                                        <p:attrNameLst>
                                          <p:attrName>ppt_w</p:attrName>
                                        </p:attrNameLst>
                                      </p:cBhvr>
                                      <p:tavLst>
                                        <p:tav tm="0">
                                          <p:val>
                                            <p:fltVal val="0"/>
                                          </p:val>
                                        </p:tav>
                                        <p:tav tm="100000">
                                          <p:val>
                                            <p:strVal val="#ppt_w"/>
                                          </p:val>
                                        </p:tav>
                                      </p:tavLst>
                                    </p:anim>
                                    <p:anim calcmode="lin" valueType="num">
                                      <p:cBhvr>
                                        <p:cTn id="99" dur="500" fill="hold"/>
                                        <p:tgtEl>
                                          <p:spTgt spid="106"/>
                                        </p:tgtEl>
                                        <p:attrNameLst>
                                          <p:attrName>ppt_h</p:attrName>
                                        </p:attrNameLst>
                                      </p:cBhvr>
                                      <p:tavLst>
                                        <p:tav tm="0">
                                          <p:val>
                                            <p:fltVal val="0"/>
                                          </p:val>
                                        </p:tav>
                                        <p:tav tm="100000">
                                          <p:val>
                                            <p:strVal val="#ppt_h"/>
                                          </p:val>
                                        </p:tav>
                                      </p:tavLst>
                                    </p:anim>
                                    <p:animEffect transition="in" filter="fade">
                                      <p:cBhvr>
                                        <p:cTn id="100" dur="500"/>
                                        <p:tgtEl>
                                          <p:spTgt spid="106"/>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106"/>
                                        </p:tgtEl>
                                      </p:cBhvr>
                                    </p:animEffect>
                                    <p:animScale>
                                      <p:cBhvr>
                                        <p:cTn id="103" dur="250" autoRev="1" fill="hold"/>
                                        <p:tgtEl>
                                          <p:spTgt spid="106"/>
                                        </p:tgtEl>
                                      </p:cBhvr>
                                      <p:by x="105000" y="105000"/>
                                    </p:animScale>
                                  </p:childTnLst>
                                </p:cTn>
                              </p:par>
                            </p:childTnLst>
                          </p:cTn>
                        </p:par>
                      </p:childTnLst>
                    </p:cTn>
                  </p:par>
                </p:childTnLst>
              </p:cTn>
              <p:nextCondLst>
                <p:cond evt="onClick" delay="0">
                  <p:tgtEl>
                    <p:spTgt spid="105"/>
                  </p:tgtEl>
                </p:cond>
              </p:nextCondLst>
            </p:seq>
            <p:seq concurrent="1" nextAc="seek">
              <p:cTn id="104" restart="whenNotActive" fill="hold" evtFilter="cancelBubble" nodeType="interactiveSeq">
                <p:stCondLst>
                  <p:cond evt="onClick" delay="0">
                    <p:tgtEl>
                      <p:spTgt spid="78"/>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99"/>
                                        </p:tgtEl>
                                        <p:attrNameLst>
                                          <p:attrName>style.visibility</p:attrName>
                                        </p:attrNameLst>
                                      </p:cBhvr>
                                      <p:to>
                                        <p:strVal val="visible"/>
                                      </p:to>
                                    </p:set>
                                    <p:anim calcmode="lin" valueType="num">
                                      <p:cBhvr>
                                        <p:cTn id="109" dur="500" fill="hold"/>
                                        <p:tgtEl>
                                          <p:spTgt spid="99"/>
                                        </p:tgtEl>
                                        <p:attrNameLst>
                                          <p:attrName>ppt_w</p:attrName>
                                        </p:attrNameLst>
                                      </p:cBhvr>
                                      <p:tavLst>
                                        <p:tav tm="0">
                                          <p:val>
                                            <p:fltVal val="0"/>
                                          </p:val>
                                        </p:tav>
                                        <p:tav tm="100000">
                                          <p:val>
                                            <p:strVal val="#ppt_w"/>
                                          </p:val>
                                        </p:tav>
                                      </p:tavLst>
                                    </p:anim>
                                    <p:anim calcmode="lin" valueType="num">
                                      <p:cBhvr>
                                        <p:cTn id="110" dur="500" fill="hold"/>
                                        <p:tgtEl>
                                          <p:spTgt spid="99"/>
                                        </p:tgtEl>
                                        <p:attrNameLst>
                                          <p:attrName>ppt_h</p:attrName>
                                        </p:attrNameLst>
                                      </p:cBhvr>
                                      <p:tavLst>
                                        <p:tav tm="0">
                                          <p:val>
                                            <p:fltVal val="0"/>
                                          </p:val>
                                        </p:tav>
                                        <p:tav tm="100000">
                                          <p:val>
                                            <p:strVal val="#ppt_h"/>
                                          </p:val>
                                        </p:tav>
                                      </p:tavLst>
                                    </p:anim>
                                    <p:animEffect transition="in" filter="fade">
                                      <p:cBhvr>
                                        <p:cTn id="111" dur="500"/>
                                        <p:tgtEl>
                                          <p:spTgt spid="99"/>
                                        </p:tgtEl>
                                      </p:cBhvr>
                                    </p:animEffect>
                                  </p:childTnLst>
                                  <p:subTnLst>
                                    <p:audio>
                                      <p:cMediaNode>
                                        <p:cTn display="0" masterRel="sameClick">
                                          <p:stCondLst>
                                            <p:cond evt="begin" delay="0">
                                              <p:tn val="107"/>
                                            </p:cond>
                                          </p:stCondLst>
                                          <p:endCondLst>
                                            <p:cond evt="onStopAudio" delay="0">
                                              <p:tgtEl>
                                                <p:sldTgt/>
                                              </p:tgtEl>
                                            </p:cond>
                                          </p:endCondLst>
                                        </p:cTn>
                                        <p:tgtEl>
                                          <p:sndTgt r:embed="rId3"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99"/>
                                        </p:tgtEl>
                                      </p:cBhvr>
                                    </p:animEffect>
                                    <p:animScale>
                                      <p:cBhvr>
                                        <p:cTn id="114" dur="250" autoRev="1" fill="hold"/>
                                        <p:tgtEl>
                                          <p:spTgt spid="99"/>
                                        </p:tgtEl>
                                      </p:cBhvr>
                                      <p:by x="105000" y="105000"/>
                                    </p:animScale>
                                  </p:childTnLst>
                                </p:cTn>
                              </p:par>
                            </p:childTnLst>
                          </p:cTn>
                        </p:par>
                      </p:childTnLst>
                    </p:cTn>
                  </p:par>
                </p:childTnLst>
              </p:cTn>
              <p:nextCondLst>
                <p:cond evt="onClick" delay="0">
                  <p:tgtEl>
                    <p:spTgt spid="78"/>
                  </p:tgtEl>
                </p:cond>
              </p:nextCondLst>
            </p:seq>
            <p:seq concurrent="1" nextAc="seek">
              <p:cTn id="115" restart="whenNotActive" fill="hold" evtFilter="cancelBubble" nodeType="interactiveSeq">
                <p:stCondLst>
                  <p:cond evt="onClick" delay="0">
                    <p:tgtEl>
                      <p:spTgt spid="96"/>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100"/>
                                        </p:tgtEl>
                                        <p:attrNameLst>
                                          <p:attrName>style.visibility</p:attrName>
                                        </p:attrNameLst>
                                      </p:cBhvr>
                                      <p:to>
                                        <p:strVal val="visible"/>
                                      </p:to>
                                    </p:set>
                                    <p:anim calcmode="lin" valueType="num">
                                      <p:cBhvr>
                                        <p:cTn id="120" dur="500" fill="hold"/>
                                        <p:tgtEl>
                                          <p:spTgt spid="100"/>
                                        </p:tgtEl>
                                        <p:attrNameLst>
                                          <p:attrName>ppt_w</p:attrName>
                                        </p:attrNameLst>
                                      </p:cBhvr>
                                      <p:tavLst>
                                        <p:tav tm="0">
                                          <p:val>
                                            <p:fltVal val="0"/>
                                          </p:val>
                                        </p:tav>
                                        <p:tav tm="100000">
                                          <p:val>
                                            <p:strVal val="#ppt_w"/>
                                          </p:val>
                                        </p:tav>
                                      </p:tavLst>
                                    </p:anim>
                                    <p:anim calcmode="lin" valueType="num">
                                      <p:cBhvr>
                                        <p:cTn id="121" dur="500" fill="hold"/>
                                        <p:tgtEl>
                                          <p:spTgt spid="100"/>
                                        </p:tgtEl>
                                        <p:attrNameLst>
                                          <p:attrName>ppt_h</p:attrName>
                                        </p:attrNameLst>
                                      </p:cBhvr>
                                      <p:tavLst>
                                        <p:tav tm="0">
                                          <p:val>
                                            <p:fltVal val="0"/>
                                          </p:val>
                                        </p:tav>
                                        <p:tav tm="100000">
                                          <p:val>
                                            <p:strVal val="#ppt_h"/>
                                          </p:val>
                                        </p:tav>
                                      </p:tavLst>
                                    </p:anim>
                                    <p:animEffect transition="in" filter="fade">
                                      <p:cBhvr>
                                        <p:cTn id="122" dur="500"/>
                                        <p:tgtEl>
                                          <p:spTgt spid="100"/>
                                        </p:tgtEl>
                                      </p:cBhvr>
                                    </p:animEffect>
                                  </p:childTnLst>
                                  <p:subTnLst>
                                    <p:audio>
                                      <p:cMediaNode>
                                        <p:cTn display="0" masterRel="sameClick">
                                          <p:stCondLst>
                                            <p:cond evt="begin" delay="0">
                                              <p:tn val="118"/>
                                            </p:cond>
                                          </p:stCondLst>
                                          <p:endCondLst>
                                            <p:cond evt="onStopAudio" delay="0">
                                              <p:tgtEl>
                                                <p:sldTgt/>
                                              </p:tgtEl>
                                            </p:cond>
                                          </p:endCondLst>
                                        </p:cTn>
                                        <p:tgtEl>
                                          <p:sndTgt r:embed="rId3"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100"/>
                                        </p:tgtEl>
                                      </p:cBhvr>
                                    </p:animEffect>
                                    <p:animScale>
                                      <p:cBhvr>
                                        <p:cTn id="125" dur="250" autoRev="1" fill="hold"/>
                                        <p:tgtEl>
                                          <p:spTgt spid="100"/>
                                        </p:tgtEl>
                                      </p:cBhvr>
                                      <p:by x="105000" y="105000"/>
                                    </p:animScale>
                                  </p:childTnLst>
                                </p:cTn>
                              </p:par>
                            </p:childTnLst>
                          </p:cTn>
                        </p:par>
                      </p:childTnLst>
                    </p:cTn>
                  </p:par>
                </p:childTnLst>
              </p:cTn>
              <p:nextCondLst>
                <p:cond evt="onClick" delay="0">
                  <p:tgtEl>
                    <p:spTgt spid="96"/>
                  </p:tgtEl>
                </p:cond>
              </p:nextCondLst>
            </p:seq>
          </p:childTnLst>
        </p:cTn>
      </p:par>
    </p:tnLst>
    <p:bldLst>
      <p:bldP spid="93" grpId="0"/>
      <p:bldP spid="93" grpId="1"/>
      <p:bldP spid="94" grpId="0"/>
      <p:bldP spid="94" grpId="1"/>
      <p:bldP spid="95" grpId="0"/>
      <p:bldP spid="95" grpId="1"/>
      <p:bldP spid="106" grpId="0"/>
      <p:bldP spid="106" grpId="1"/>
      <p:bldP spid="99" grpId="0"/>
      <p:bldP spid="99" grpId="1"/>
      <p:bldP spid="100" grpId="0"/>
      <p:bldP spid="100"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8</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189817" y="999959"/>
            <a:ext cx="9884583" cy="3076741"/>
          </a:xfrm>
          <a:prstGeom prst="roundRect">
            <a:avLst>
              <a:gd name="adj" fmla="val 15391"/>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166933" y="4311242"/>
            <a:ext cx="3108936" cy="880471"/>
            <a:chOff x="4037538" y="4547895"/>
            <a:chExt cx="3108936" cy="880471"/>
          </a:xfrm>
        </p:grpSpPr>
        <p:sp>
          <p:nvSpPr>
            <p:cNvPr id="69" name="!!Ques3">
              <a:extLst>
                <a:ext uri="{FF2B5EF4-FFF2-40B4-BE49-F238E27FC236}">
                  <a16:creationId xmlns:a16="http://schemas.microsoft.com/office/drawing/2014/main" id="{314ADFB0-1525-4AD3-A5A1-47427C8A33F9}"/>
                </a:ext>
              </a:extLst>
            </p:cNvPr>
            <p:cNvSpPr/>
            <p:nvPr/>
          </p:nvSpPr>
          <p:spPr>
            <a:xfrm>
              <a:off x="4128476" y="4547895"/>
              <a:ext cx="3017998"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61071" y="4726520"/>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1313166" y="1526543"/>
            <a:ext cx="5418810" cy="2554545"/>
          </a:xfrm>
          <a:prstGeom prst="rect">
            <a:avLst/>
          </a:prstGeom>
          <a:noFill/>
          <a:ln>
            <a:noFill/>
          </a:ln>
        </p:spPr>
        <p:txBody>
          <a:bodyPr wrap="square">
            <a:spAutoFit/>
          </a:bodyPr>
          <a:lstStyle/>
          <a:p>
            <a:pPr algn="ctr"/>
            <a:r>
              <a:rPr lang="vi-VN" sz="3200" dirty="0">
                <a:solidFill>
                  <a:srgbClr val="EE4036"/>
                </a:solidFill>
                <a:latin typeface="Averta Std ExtraBold" panose="00000900000000000000" pitchFamily="50" charset="0"/>
              </a:rPr>
              <a:t>Một bộ môn nghệ thuật d</a:t>
            </a:r>
            <a:r>
              <a:rPr lang="en-US" sz="3200" dirty="0">
                <a:solidFill>
                  <a:srgbClr val="EE4036"/>
                </a:solidFill>
                <a:latin typeface="Averta Std ExtraBold" panose="00000900000000000000" pitchFamily="50" charset="0"/>
              </a:rPr>
              <a:t>ù</a:t>
            </a:r>
            <a:r>
              <a:rPr lang="vi-VN" sz="3200" dirty="0">
                <a:solidFill>
                  <a:srgbClr val="EE4036"/>
                </a:solidFill>
                <a:latin typeface="Averta Std ExtraBold" panose="00000900000000000000" pitchFamily="50" charset="0"/>
              </a:rPr>
              <a:t>ng âm thanh để diễn đạt cảm xúc của người hát hoặc người nghe.</a:t>
            </a:r>
            <a:endParaRPr lang="vi-VN" sz="3200" dirty="0">
              <a:solidFill>
                <a:srgbClr val="EE4036"/>
              </a:solidFill>
              <a:latin typeface="Averta Std ExtraBold" panose="00000900000000000000" pitchFamily="50" charset="0"/>
              <a:sym typeface="Times New Roman"/>
            </a:endParaRPr>
          </a:p>
          <a:p>
            <a:pPr lvl="0" algn="ctr"/>
            <a:endParaRPr lang="vi-VN" sz="3200" dirty="0">
              <a:solidFill>
                <a:srgbClr val="EE4036"/>
              </a:solidFill>
              <a:latin typeface="Averta Std ExtraBold" panose="00000900000000000000" pitchFamily="50" charset="0"/>
              <a:sym typeface="Times New Roman"/>
            </a:endParaRPr>
          </a:p>
        </p:txBody>
      </p:sp>
      <p:pic>
        <p:nvPicPr>
          <p:cNvPr id="55" name="Picture 54">
            <a:extLst>
              <a:ext uri="{FF2B5EF4-FFF2-40B4-BE49-F238E27FC236}">
                <a16:creationId xmlns:a16="http://schemas.microsoft.com/office/drawing/2014/main" id="{9675DFE9-CA9A-4ECD-BA71-E68DA677B78E}"/>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56" name="Picture 55">
            <a:extLst>
              <a:ext uri="{FF2B5EF4-FFF2-40B4-BE49-F238E27FC236}">
                <a16:creationId xmlns:a16="http://schemas.microsoft.com/office/drawing/2014/main" id="{F0E72F9C-5ED5-4278-BAFD-A02E55A427D9}"/>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57" name="Picture 56">
            <a:extLst>
              <a:ext uri="{FF2B5EF4-FFF2-40B4-BE49-F238E27FC236}">
                <a16:creationId xmlns:a16="http://schemas.microsoft.com/office/drawing/2014/main" id="{5FE066A9-AE79-42AA-888F-CC57498EE90B}"/>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58" name="Picture 57">
            <a:extLst>
              <a:ext uri="{FF2B5EF4-FFF2-40B4-BE49-F238E27FC236}">
                <a16:creationId xmlns:a16="http://schemas.microsoft.com/office/drawing/2014/main" id="{4CC87EF8-774F-428A-9339-6A305457035E}"/>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60" name="Picture 59">
            <a:extLst>
              <a:ext uri="{FF2B5EF4-FFF2-40B4-BE49-F238E27FC236}">
                <a16:creationId xmlns:a16="http://schemas.microsoft.com/office/drawing/2014/main" id="{187D1FDD-56BC-404A-80B8-700F878EAE82}"/>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62" name="Picture 61">
            <a:extLst>
              <a:ext uri="{FF2B5EF4-FFF2-40B4-BE49-F238E27FC236}">
                <a16:creationId xmlns:a16="http://schemas.microsoft.com/office/drawing/2014/main" id="{89E0D148-CF1A-4D3D-BC6C-E4ED4F8D8A3A}"/>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65" name="Picture 64">
            <a:extLst>
              <a:ext uri="{FF2B5EF4-FFF2-40B4-BE49-F238E27FC236}">
                <a16:creationId xmlns:a16="http://schemas.microsoft.com/office/drawing/2014/main" id="{7E2EB5AB-8BA8-4C6E-A4B1-E970107967EC}"/>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66" name="Picture 65">
            <a:extLst>
              <a:ext uri="{FF2B5EF4-FFF2-40B4-BE49-F238E27FC236}">
                <a16:creationId xmlns:a16="http://schemas.microsoft.com/office/drawing/2014/main" id="{E2ACEBE5-E6A1-4742-8F76-34CF0EE31CF1}"/>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67" name="Picture 66">
            <a:extLst>
              <a:ext uri="{FF2B5EF4-FFF2-40B4-BE49-F238E27FC236}">
                <a16:creationId xmlns:a16="http://schemas.microsoft.com/office/drawing/2014/main" id="{31FF0748-6D3A-4DC9-A5DA-C562E83EB93D}"/>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76" name="Picture 75">
            <a:extLst>
              <a:ext uri="{FF2B5EF4-FFF2-40B4-BE49-F238E27FC236}">
                <a16:creationId xmlns:a16="http://schemas.microsoft.com/office/drawing/2014/main" id="{50A915F1-2144-4B20-98CC-87F94380FE31}"/>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77" name="Picture 76">
            <a:extLst>
              <a:ext uri="{FF2B5EF4-FFF2-40B4-BE49-F238E27FC236}">
                <a16:creationId xmlns:a16="http://schemas.microsoft.com/office/drawing/2014/main" id="{8A88CF31-A1E3-415D-9BC4-1A3CC4C8606E}"/>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79" name="Picture 78">
            <a:extLst>
              <a:ext uri="{FF2B5EF4-FFF2-40B4-BE49-F238E27FC236}">
                <a16:creationId xmlns:a16="http://schemas.microsoft.com/office/drawing/2014/main" id="{009EFD73-92A3-41E8-80AA-A85DBFF0AFF5}"/>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80" name="Picture 79">
            <a:extLst>
              <a:ext uri="{FF2B5EF4-FFF2-40B4-BE49-F238E27FC236}">
                <a16:creationId xmlns:a16="http://schemas.microsoft.com/office/drawing/2014/main" id="{77E2F0CA-80C3-4FEE-B820-DDD06F9EB02D}"/>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81" name="Picture 80">
            <a:extLst>
              <a:ext uri="{FF2B5EF4-FFF2-40B4-BE49-F238E27FC236}">
                <a16:creationId xmlns:a16="http://schemas.microsoft.com/office/drawing/2014/main" id="{71585584-3952-41B3-8147-354196B4D0B2}"/>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82" name="Picture 81">
            <a:extLst>
              <a:ext uri="{FF2B5EF4-FFF2-40B4-BE49-F238E27FC236}">
                <a16:creationId xmlns:a16="http://schemas.microsoft.com/office/drawing/2014/main" id="{275ACA86-3767-4A5F-A08E-27D330F593DA}"/>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83" name="Picture 82">
            <a:extLst>
              <a:ext uri="{FF2B5EF4-FFF2-40B4-BE49-F238E27FC236}">
                <a16:creationId xmlns:a16="http://schemas.microsoft.com/office/drawing/2014/main" id="{1AE351B7-0398-4233-9C0E-E8FAD81CB0C7}"/>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84" name="Picture 83">
            <a:extLst>
              <a:ext uri="{FF2B5EF4-FFF2-40B4-BE49-F238E27FC236}">
                <a16:creationId xmlns:a16="http://schemas.microsoft.com/office/drawing/2014/main" id="{06DAFDD2-10C5-4908-BFE4-4CFDC767966F}"/>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85" name="Picture 84">
            <a:extLst>
              <a:ext uri="{FF2B5EF4-FFF2-40B4-BE49-F238E27FC236}">
                <a16:creationId xmlns:a16="http://schemas.microsoft.com/office/drawing/2014/main" id="{73693C48-E9B6-4CDB-B670-9786AA89990B}"/>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86" name="Picture 85">
            <a:extLst>
              <a:ext uri="{FF2B5EF4-FFF2-40B4-BE49-F238E27FC236}">
                <a16:creationId xmlns:a16="http://schemas.microsoft.com/office/drawing/2014/main" id="{DB175582-052B-4A89-9812-57992605E5C4}"/>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87" name="Picture 86">
            <a:extLst>
              <a:ext uri="{FF2B5EF4-FFF2-40B4-BE49-F238E27FC236}">
                <a16:creationId xmlns:a16="http://schemas.microsoft.com/office/drawing/2014/main" id="{3C524276-F7C6-4ACB-9030-612780FA5A51}"/>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88" name="Picture 87">
            <a:extLst>
              <a:ext uri="{FF2B5EF4-FFF2-40B4-BE49-F238E27FC236}">
                <a16:creationId xmlns:a16="http://schemas.microsoft.com/office/drawing/2014/main" id="{5082D3B4-BAC8-445A-9D29-D26AF49E42E1}"/>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89" name="Picture 88">
            <a:extLst>
              <a:ext uri="{FF2B5EF4-FFF2-40B4-BE49-F238E27FC236}">
                <a16:creationId xmlns:a16="http://schemas.microsoft.com/office/drawing/2014/main" id="{E70A302C-A080-4FF0-B68E-48442E8DDA74}"/>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11"/>
          <a:stretch>
            <a:fillRect/>
          </a:stretch>
        </p:blipFill>
        <p:spPr>
          <a:xfrm>
            <a:off x="3883013" y="-504088"/>
            <a:ext cx="360000" cy="218075"/>
          </a:xfrm>
          <a:prstGeom prst="rect">
            <a:avLst/>
          </a:prstGeom>
        </p:spPr>
      </p:pic>
      <p:sp>
        <p:nvSpPr>
          <p:cNvPr id="99" name="!!o4a">
            <a:extLst>
              <a:ext uri="{FF2B5EF4-FFF2-40B4-BE49-F238E27FC236}">
                <a16:creationId xmlns:a16="http://schemas.microsoft.com/office/drawing/2014/main" id="{03CD02AD-A0B0-4461-82E4-ADE45F3505A9}"/>
              </a:ext>
            </a:extLst>
          </p:cNvPr>
          <p:cNvSpPr/>
          <p:nvPr/>
        </p:nvSpPr>
        <p:spPr>
          <a:xfrm>
            <a:off x="7057348" y="5405998"/>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1" name="!!4a">
            <a:extLst>
              <a:ext uri="{FF2B5EF4-FFF2-40B4-BE49-F238E27FC236}">
                <a16:creationId xmlns:a16="http://schemas.microsoft.com/office/drawing/2014/main" id="{7D7392F9-B328-40CF-A436-C3974F476E3C}"/>
              </a:ext>
            </a:extLst>
          </p:cNvPr>
          <p:cNvSpPr txBox="1"/>
          <p:nvPr/>
        </p:nvSpPr>
        <p:spPr>
          <a:xfrm>
            <a:off x="7232692" y="5455074"/>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ạ</a:t>
            </a:r>
          </a:p>
        </p:txBody>
      </p:sp>
      <p:sp>
        <p:nvSpPr>
          <p:cNvPr id="104" name="!!o4a">
            <a:extLst>
              <a:ext uri="{FF2B5EF4-FFF2-40B4-BE49-F238E27FC236}">
                <a16:creationId xmlns:a16="http://schemas.microsoft.com/office/drawing/2014/main" id="{03CD02AD-A0B0-4461-82E4-ADE45F3505A9}"/>
              </a:ext>
            </a:extLst>
          </p:cNvPr>
          <p:cNvSpPr/>
          <p:nvPr/>
        </p:nvSpPr>
        <p:spPr>
          <a:xfrm>
            <a:off x="5909416" y="5405998"/>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5" name="!!4a">
            <a:extLst>
              <a:ext uri="{FF2B5EF4-FFF2-40B4-BE49-F238E27FC236}">
                <a16:creationId xmlns:a16="http://schemas.microsoft.com/office/drawing/2014/main" id="{7D7392F9-B328-40CF-A436-C3974F476E3C}"/>
              </a:ext>
            </a:extLst>
          </p:cNvPr>
          <p:cNvSpPr txBox="1"/>
          <p:nvPr/>
        </p:nvSpPr>
        <p:spPr>
          <a:xfrm>
            <a:off x="6058634" y="5468500"/>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sp>
        <p:nvSpPr>
          <p:cNvPr id="106" name="!!o4a">
            <a:extLst>
              <a:ext uri="{FF2B5EF4-FFF2-40B4-BE49-F238E27FC236}">
                <a16:creationId xmlns:a16="http://schemas.microsoft.com/office/drawing/2014/main" id="{03CD02AD-A0B0-4461-82E4-ADE45F3505A9}"/>
              </a:ext>
            </a:extLst>
          </p:cNvPr>
          <p:cNvSpPr/>
          <p:nvPr/>
        </p:nvSpPr>
        <p:spPr>
          <a:xfrm>
            <a:off x="4763758" y="5400248"/>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7" name="!!4a">
            <a:extLst>
              <a:ext uri="{FF2B5EF4-FFF2-40B4-BE49-F238E27FC236}">
                <a16:creationId xmlns:a16="http://schemas.microsoft.com/office/drawing/2014/main" id="{7D7392F9-B328-40CF-A436-C3974F476E3C}"/>
              </a:ext>
            </a:extLst>
          </p:cNvPr>
          <p:cNvSpPr txBox="1"/>
          <p:nvPr/>
        </p:nvSpPr>
        <p:spPr>
          <a:xfrm>
            <a:off x="4940295" y="5468500"/>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112" name="!!o4a">
            <a:extLst>
              <a:ext uri="{FF2B5EF4-FFF2-40B4-BE49-F238E27FC236}">
                <a16:creationId xmlns:a16="http://schemas.microsoft.com/office/drawing/2014/main" id="{03CD02AD-A0B0-4461-82E4-ADE45F3505A9}"/>
              </a:ext>
            </a:extLst>
          </p:cNvPr>
          <p:cNvSpPr/>
          <p:nvPr/>
        </p:nvSpPr>
        <p:spPr>
          <a:xfrm>
            <a:off x="8201662" y="5405998"/>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3" name="!!4a">
            <a:extLst>
              <a:ext uri="{FF2B5EF4-FFF2-40B4-BE49-F238E27FC236}">
                <a16:creationId xmlns:a16="http://schemas.microsoft.com/office/drawing/2014/main" id="{7D7392F9-B328-40CF-A436-C3974F476E3C}"/>
              </a:ext>
            </a:extLst>
          </p:cNvPr>
          <p:cNvSpPr txBox="1"/>
          <p:nvPr/>
        </p:nvSpPr>
        <p:spPr>
          <a:xfrm>
            <a:off x="8377006" y="5455074"/>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c</a:t>
            </a:r>
          </a:p>
        </p:txBody>
      </p:sp>
      <p:sp>
        <p:nvSpPr>
          <p:cNvPr id="96" name="!!o4a">
            <a:extLst>
              <a:ext uri="{FF2B5EF4-FFF2-40B4-BE49-F238E27FC236}">
                <a16:creationId xmlns:a16="http://schemas.microsoft.com/office/drawing/2014/main" id="{03CD02AD-A0B0-4461-82E4-ADE45F3505A9}"/>
              </a:ext>
            </a:extLst>
          </p:cNvPr>
          <p:cNvSpPr/>
          <p:nvPr/>
        </p:nvSpPr>
        <p:spPr>
          <a:xfrm>
            <a:off x="3630777" y="5407705"/>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7" name="!!4a">
            <a:extLst>
              <a:ext uri="{FF2B5EF4-FFF2-40B4-BE49-F238E27FC236}">
                <a16:creationId xmlns:a16="http://schemas.microsoft.com/office/drawing/2014/main" id="{7D7392F9-B328-40CF-A436-C3974F476E3C}"/>
              </a:ext>
            </a:extLst>
          </p:cNvPr>
          <p:cNvSpPr txBox="1"/>
          <p:nvPr/>
        </p:nvSpPr>
        <p:spPr>
          <a:xfrm>
            <a:off x="3806121" y="5456781"/>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m</a:t>
            </a:r>
          </a:p>
        </p:txBody>
      </p:sp>
      <p:sp>
        <p:nvSpPr>
          <p:cNvPr id="98" name="!!o4a">
            <a:extLst>
              <a:ext uri="{FF2B5EF4-FFF2-40B4-BE49-F238E27FC236}">
                <a16:creationId xmlns:a16="http://schemas.microsoft.com/office/drawing/2014/main" id="{03CD02AD-A0B0-4461-82E4-ADE45F3505A9}"/>
              </a:ext>
            </a:extLst>
          </p:cNvPr>
          <p:cNvSpPr/>
          <p:nvPr/>
        </p:nvSpPr>
        <p:spPr>
          <a:xfrm>
            <a:off x="2493718" y="5405998"/>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0" name="!!4a">
            <a:extLst>
              <a:ext uri="{FF2B5EF4-FFF2-40B4-BE49-F238E27FC236}">
                <a16:creationId xmlns:a16="http://schemas.microsoft.com/office/drawing/2014/main" id="{7D7392F9-B328-40CF-A436-C3974F476E3C}"/>
              </a:ext>
            </a:extLst>
          </p:cNvPr>
          <p:cNvSpPr txBox="1"/>
          <p:nvPr/>
        </p:nvSpPr>
        <p:spPr>
          <a:xfrm>
            <a:off x="2642936" y="5468500"/>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â</a:t>
            </a:r>
          </a:p>
        </p:txBody>
      </p:sp>
      <p:pic>
        <p:nvPicPr>
          <p:cNvPr id="5122" name="Picture 2" descr="Âm nhạc trong giáo dục trẻ mầm non - Trung Tâm Âm Nhạc Việt Thương"/>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36757" y="1149124"/>
            <a:ext cx="3460455" cy="2838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489604"/>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9"/>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animEffect transition="in" filter="fade">
                                      <p:cBhvr>
                                        <p:cTn id="9" dur="500"/>
                                        <p:tgtEl>
                                          <p:spTgt spid="101"/>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01"/>
                                        </p:tgtEl>
                                      </p:cBhvr>
                                    </p:animEffect>
                                    <p:animScale>
                                      <p:cBhvr>
                                        <p:cTn id="12" dur="250" autoRev="1" fill="hold"/>
                                        <p:tgtEl>
                                          <p:spTgt spid="101"/>
                                        </p:tgtEl>
                                      </p:cBhvr>
                                      <p:by x="105000" y="105000"/>
                                    </p:animScale>
                                  </p:childTnLst>
                                </p:cTn>
                              </p:par>
                              <p:par>
                                <p:cTn id="1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4" dur="2000" fill="hold"/>
                                        <p:tgtEl>
                                          <p:spTgt spid="56"/>
                                        </p:tgtEl>
                                        <p:attrNameLst>
                                          <p:attrName>ppt_x</p:attrName>
                                          <p:attrName>ppt_y</p:attrName>
                                        </p:attrNameLst>
                                      </p:cBhvr>
                                    </p:animMotion>
                                  </p:childTnLst>
                                </p:cTn>
                              </p:par>
                              <p:par>
                                <p:cTn id="1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6" dur="2000" fill="hold"/>
                                        <p:tgtEl>
                                          <p:spTgt spid="67"/>
                                        </p:tgtEl>
                                        <p:attrNameLst>
                                          <p:attrName>ppt_x</p:attrName>
                                          <p:attrName>ppt_y</p:attrName>
                                        </p:attrNameLst>
                                      </p:cBhvr>
                                    </p:animMotion>
                                  </p:childTnLst>
                                </p:cTn>
                              </p:par>
                              <p:par>
                                <p:cTn id="1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8" dur="2000" fill="hold"/>
                                        <p:tgtEl>
                                          <p:spTgt spid="57"/>
                                        </p:tgtEl>
                                        <p:attrNameLst>
                                          <p:attrName>ppt_x</p:attrName>
                                          <p:attrName>ppt_y</p:attrName>
                                        </p:attrNameLst>
                                      </p:cBhvr>
                                    </p:animMotion>
                                  </p:childTnLst>
                                </p:cTn>
                              </p:par>
                              <p:par>
                                <p:cTn id="19"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20" dur="2000" fill="hold"/>
                                        <p:tgtEl>
                                          <p:spTgt spid="55"/>
                                        </p:tgtEl>
                                        <p:attrNameLst>
                                          <p:attrName>ppt_x</p:attrName>
                                          <p:attrName>ppt_y</p:attrName>
                                        </p:attrNameLst>
                                      </p:cBhvr>
                                    </p:animMotion>
                                  </p:childTnLst>
                                </p:cTn>
                              </p:par>
                              <p:par>
                                <p:cTn id="21"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22" dur="2000" fill="hold"/>
                                        <p:tgtEl>
                                          <p:spTgt spid="58"/>
                                        </p:tgtEl>
                                        <p:attrNameLst>
                                          <p:attrName>ppt_x</p:attrName>
                                          <p:attrName>ppt_y</p:attrName>
                                        </p:attrNameLst>
                                      </p:cBhvr>
                                    </p:animMotion>
                                  </p:childTnLst>
                                </p:cTn>
                              </p:par>
                              <p:par>
                                <p:cTn id="23"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24" dur="2000" fill="hold"/>
                                        <p:tgtEl>
                                          <p:spTgt spid="59"/>
                                        </p:tgtEl>
                                        <p:attrNameLst>
                                          <p:attrName>ppt_x</p:attrName>
                                          <p:attrName>ppt_y</p:attrName>
                                        </p:attrNameLst>
                                      </p:cBhvr>
                                      <p:rCtr x="-4792" y="65810"/>
                                    </p:animMotion>
                                  </p:childTnLst>
                                </p:cTn>
                              </p:par>
                              <p:par>
                                <p:cTn id="25"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26" dur="2000" fill="hold"/>
                                        <p:tgtEl>
                                          <p:spTgt spid="66"/>
                                        </p:tgtEl>
                                        <p:attrNameLst>
                                          <p:attrName>ppt_x</p:attrName>
                                          <p:attrName>ppt_y</p:attrName>
                                        </p:attrNameLst>
                                      </p:cBhvr>
                                    </p:animMotion>
                                  </p:childTnLst>
                                </p:cTn>
                              </p:par>
                              <p:par>
                                <p:cTn id="2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28" dur="2000" fill="hold"/>
                                        <p:tgtEl>
                                          <p:spTgt spid="60"/>
                                        </p:tgtEl>
                                        <p:attrNameLst>
                                          <p:attrName>ppt_x</p:attrName>
                                          <p:attrName>ppt_y</p:attrName>
                                        </p:attrNameLst>
                                      </p:cBhvr>
                                    </p:animMotion>
                                  </p:childTnLst>
                                </p:cTn>
                              </p:par>
                              <p:par>
                                <p:cTn id="29"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30" dur="2000" fill="hold"/>
                                        <p:tgtEl>
                                          <p:spTgt spid="62"/>
                                        </p:tgtEl>
                                        <p:attrNameLst>
                                          <p:attrName>ppt_x</p:attrName>
                                          <p:attrName>ppt_y</p:attrName>
                                        </p:attrNameLst>
                                      </p:cBhvr>
                                    </p:animMotion>
                                  </p:childTnLst>
                                </p:cTn>
                              </p:par>
                              <p:par>
                                <p:cTn id="31"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32" dur="2000" fill="hold"/>
                                        <p:tgtEl>
                                          <p:spTgt spid="65"/>
                                        </p:tgtEl>
                                        <p:attrNameLst>
                                          <p:attrName>ppt_x</p:attrName>
                                          <p:attrName>ppt_y</p:attrName>
                                        </p:attrNameLst>
                                      </p:cBhvr>
                                    </p:animMotion>
                                  </p:childTnLst>
                                </p:cTn>
                              </p:par>
                              <p:par>
                                <p:cTn id="3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4" dur="2000" fill="hold"/>
                                        <p:tgtEl>
                                          <p:spTgt spid="76"/>
                                        </p:tgtEl>
                                        <p:attrNameLst>
                                          <p:attrName>ppt_x</p:attrName>
                                          <p:attrName>ppt_y</p:attrName>
                                        </p:attrNameLst>
                                      </p:cBhvr>
                                    </p:animMotion>
                                  </p:childTnLst>
                                </p:cTn>
                              </p:par>
                              <p:par>
                                <p:cTn id="3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6" dur="2000" fill="hold"/>
                                        <p:tgtEl>
                                          <p:spTgt spid="79"/>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38" dur="2000" fill="hold"/>
                                        <p:tgtEl>
                                          <p:spTgt spid="77"/>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40" dur="2000" fill="hold"/>
                                        <p:tgtEl>
                                          <p:spTgt spid="80"/>
                                        </p:tgtEl>
                                        <p:attrNameLst>
                                          <p:attrName>ppt_x</p:attrName>
                                          <p:attrName>ppt_y</p:attrName>
                                        </p:attrNameLst>
                                      </p:cBhvr>
                                      <p:rCtr x="18750" y="58287"/>
                                    </p:animMotion>
                                  </p:childTnLst>
                                </p:cTn>
                              </p:par>
                              <p:par>
                                <p:cTn id="41"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42" dur="2000" fill="hold"/>
                                        <p:tgtEl>
                                          <p:spTgt spid="81"/>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44" dur="2000" fill="hold"/>
                                        <p:tgtEl>
                                          <p:spTgt spid="82"/>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6" dur="2000" fill="hold"/>
                                        <p:tgtEl>
                                          <p:spTgt spid="83"/>
                                        </p:tgtEl>
                                        <p:attrNameLst>
                                          <p:attrName>ppt_x</p:attrName>
                                          <p:attrName>ppt_y</p:attrName>
                                        </p:attrNameLst>
                                      </p:cBhvr>
                                    </p:animMotion>
                                  </p:childTnLst>
                                </p:cTn>
                              </p:par>
                              <p:par>
                                <p:cTn id="4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8" dur="2000" fill="hold"/>
                                        <p:tgtEl>
                                          <p:spTgt spid="85"/>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0" dur="2000" fill="hold"/>
                                        <p:tgtEl>
                                          <p:spTgt spid="84"/>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2" dur="2000" fill="hold"/>
                                        <p:tgtEl>
                                          <p:spTgt spid="86"/>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54" dur="2000" fill="hold"/>
                                        <p:tgtEl>
                                          <p:spTgt spid="87"/>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6" dur="2000" fill="hold"/>
                                        <p:tgtEl>
                                          <p:spTgt spid="88"/>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8" dur="2000" fill="hold"/>
                                        <p:tgtEl>
                                          <p:spTgt spid="89"/>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0" dur="2000" fill="hold"/>
                                        <p:tgtEl>
                                          <p:spTgt spid="90"/>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2" dur="2000" fill="hold"/>
                                        <p:tgtEl>
                                          <p:spTgt spid="91"/>
                                        </p:tgtEl>
                                        <p:attrNameLst>
                                          <p:attrName>ppt_x</p:attrName>
                                          <p:attrName>ppt_y</p:attrName>
                                        </p:attrNameLst>
                                      </p:cBhvr>
                                    </p:animMotion>
                                  </p:childTnLst>
                                </p:cTn>
                              </p:par>
                              <p:par>
                                <p:cTn id="63"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64" dur="2000" fill="hold"/>
                                        <p:tgtEl>
                                          <p:spTgt spid="93"/>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6" dur="2000" fill="hold"/>
                                        <p:tgtEl>
                                          <p:spTgt spid="92"/>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8" dur="2000" fill="hold"/>
                                        <p:tgtEl>
                                          <p:spTgt spid="94"/>
                                        </p:tgtEl>
                                        <p:attrNameLst>
                                          <p:attrName>ppt_x</p:attrName>
                                          <p:attrName>ppt_y</p:attrName>
                                        </p:attrNameLst>
                                      </p:cBhvr>
                                    </p:animMotion>
                                  </p:childTnLst>
                                </p:cTn>
                              </p:par>
                              <p:par>
                                <p:cTn id="6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0" dur="2000" fill="hold"/>
                                        <p:tgtEl>
                                          <p:spTgt spid="95"/>
                                        </p:tgtEl>
                                        <p:attrNameLst>
                                          <p:attrName>ppt_x</p:attrName>
                                          <p:attrName>ppt_y</p:attrName>
                                        </p:attrNameLst>
                                      </p:cBhvr>
                                    </p:animMotion>
                                  </p:childTnLst>
                                </p:cTn>
                              </p:par>
                            </p:childTnLst>
                          </p:cTn>
                        </p:par>
                      </p:childTnLst>
                    </p:cTn>
                  </p:par>
                </p:childTnLst>
              </p:cTn>
              <p:nextCondLst>
                <p:cond evt="onClick" delay="0">
                  <p:tgtEl>
                    <p:spTgt spid="99"/>
                  </p:tgtEl>
                </p:cond>
              </p:nextCondLst>
            </p:seq>
            <p:seq concurrent="1" nextAc="seek">
              <p:cTn id="71" restart="whenNotActive" fill="hold" evtFilter="cancelBubble" nodeType="interactiveSeq">
                <p:stCondLst>
                  <p:cond evt="onClick" delay="0">
                    <p:tgtEl>
                      <p:spTgt spid="104"/>
                    </p:tgtEl>
                  </p:cond>
                </p:stCondLst>
                <p:endSync evt="end" delay="0">
                  <p:rtn val="all"/>
                </p:endSync>
                <p:childTnLst>
                  <p:par>
                    <p:cTn id="72" fill="hold">
                      <p:stCondLst>
                        <p:cond delay="0"/>
                      </p:stCondLst>
                      <p:childTnLst>
                        <p:par>
                          <p:cTn id="73" fill="hold">
                            <p:stCondLst>
                              <p:cond delay="0"/>
                            </p:stCondLst>
                            <p:childTnLst>
                              <p:par>
                                <p:cTn id="74" presetID="53" presetClass="entr" presetSubtype="16" fill="hold" grpId="0" nodeType="withEffect">
                                  <p:stCondLst>
                                    <p:cond delay="0"/>
                                  </p:stCondLst>
                                  <p:childTnLst>
                                    <p:set>
                                      <p:cBhvr>
                                        <p:cTn id="75" dur="1" fill="hold">
                                          <p:stCondLst>
                                            <p:cond delay="0"/>
                                          </p:stCondLst>
                                        </p:cTn>
                                        <p:tgtEl>
                                          <p:spTgt spid="105"/>
                                        </p:tgtEl>
                                        <p:attrNameLst>
                                          <p:attrName>style.visibility</p:attrName>
                                        </p:attrNameLst>
                                      </p:cBhvr>
                                      <p:to>
                                        <p:strVal val="visible"/>
                                      </p:to>
                                    </p:set>
                                    <p:anim calcmode="lin" valueType="num">
                                      <p:cBhvr>
                                        <p:cTn id="76" dur="500" fill="hold"/>
                                        <p:tgtEl>
                                          <p:spTgt spid="105"/>
                                        </p:tgtEl>
                                        <p:attrNameLst>
                                          <p:attrName>ppt_w</p:attrName>
                                        </p:attrNameLst>
                                      </p:cBhvr>
                                      <p:tavLst>
                                        <p:tav tm="0">
                                          <p:val>
                                            <p:fltVal val="0"/>
                                          </p:val>
                                        </p:tav>
                                        <p:tav tm="100000">
                                          <p:val>
                                            <p:strVal val="#ppt_w"/>
                                          </p:val>
                                        </p:tav>
                                      </p:tavLst>
                                    </p:anim>
                                    <p:anim calcmode="lin" valueType="num">
                                      <p:cBhvr>
                                        <p:cTn id="77" dur="500" fill="hold"/>
                                        <p:tgtEl>
                                          <p:spTgt spid="105"/>
                                        </p:tgtEl>
                                        <p:attrNameLst>
                                          <p:attrName>ppt_h</p:attrName>
                                        </p:attrNameLst>
                                      </p:cBhvr>
                                      <p:tavLst>
                                        <p:tav tm="0">
                                          <p:val>
                                            <p:fltVal val="0"/>
                                          </p:val>
                                        </p:tav>
                                        <p:tav tm="100000">
                                          <p:val>
                                            <p:strVal val="#ppt_h"/>
                                          </p:val>
                                        </p:tav>
                                      </p:tavLst>
                                    </p:anim>
                                    <p:animEffect transition="in" filter="fade">
                                      <p:cBhvr>
                                        <p:cTn id="78" dur="500"/>
                                        <p:tgtEl>
                                          <p:spTgt spid="105"/>
                                        </p:tgtEl>
                                      </p:cBhvr>
                                    </p:animEffect>
                                  </p:childTnLst>
                                  <p:subTnLst>
                                    <p:audio>
                                      <p:cMediaNode>
                                        <p:cTn display="0" masterRel="sameClick">
                                          <p:stCondLst>
                                            <p:cond evt="begin" delay="0">
                                              <p:tn val="74"/>
                                            </p:cond>
                                          </p:stCondLst>
                                          <p:endCondLst>
                                            <p:cond evt="onStopAudio" delay="0">
                                              <p:tgtEl>
                                                <p:sldTgt/>
                                              </p:tgtEl>
                                            </p:cond>
                                          </p:endCondLst>
                                        </p:cTn>
                                        <p:tgtEl>
                                          <p:sndTgt r:embed="rId3" name="Bling.wav"/>
                                        </p:tgtEl>
                                      </p:cMediaNode>
                                    </p:audio>
                                  </p:subTnLst>
                                </p:cTn>
                              </p:par>
                              <p:par>
                                <p:cTn id="79" presetID="26" presetClass="emph" presetSubtype="0" fill="hold" grpId="1" nodeType="withEffect">
                                  <p:stCondLst>
                                    <p:cond delay="500"/>
                                  </p:stCondLst>
                                  <p:childTnLst>
                                    <p:animEffect transition="out" filter="fade">
                                      <p:cBhvr>
                                        <p:cTn id="80" dur="500" tmFilter="0, 0; .2, .5; .8, .5; 1, 0"/>
                                        <p:tgtEl>
                                          <p:spTgt spid="105"/>
                                        </p:tgtEl>
                                      </p:cBhvr>
                                    </p:animEffect>
                                    <p:animScale>
                                      <p:cBhvr>
                                        <p:cTn id="81" dur="250" autoRev="1" fill="hold"/>
                                        <p:tgtEl>
                                          <p:spTgt spid="105"/>
                                        </p:tgtEl>
                                      </p:cBhvr>
                                      <p:by x="105000" y="105000"/>
                                    </p:animScale>
                                  </p:childTnLst>
                                </p:cTn>
                              </p:par>
                            </p:childTnLst>
                          </p:cTn>
                        </p:par>
                      </p:childTnLst>
                    </p:cTn>
                  </p:par>
                </p:childTnLst>
              </p:cTn>
              <p:nextCondLst>
                <p:cond evt="onClick" delay="0">
                  <p:tgtEl>
                    <p:spTgt spid="104"/>
                  </p:tgtEl>
                </p:cond>
              </p:nextCondLst>
            </p:seq>
            <p:seq concurrent="1" nextAc="seek">
              <p:cTn id="82" restart="whenNotActive" fill="hold" evtFilter="cancelBubble" nodeType="interactiveSeq">
                <p:stCondLst>
                  <p:cond evt="onClick" delay="0">
                    <p:tgtEl>
                      <p:spTgt spid="106"/>
                    </p:tgtEl>
                  </p:cond>
                </p:stCondLst>
                <p:endSync evt="end" delay="0">
                  <p:rtn val="all"/>
                </p:endSync>
                <p:childTnLst>
                  <p:par>
                    <p:cTn id="83" fill="hold">
                      <p:stCondLst>
                        <p:cond delay="0"/>
                      </p:stCondLst>
                      <p:childTnLst>
                        <p:par>
                          <p:cTn id="84" fill="hold">
                            <p:stCondLst>
                              <p:cond delay="0"/>
                            </p:stCondLst>
                            <p:childTnLst>
                              <p:par>
                                <p:cTn id="85" presetID="53" presetClass="entr" presetSubtype="16" fill="hold" grpId="0" nodeType="withEffect">
                                  <p:stCondLst>
                                    <p:cond delay="0"/>
                                  </p:stCondLst>
                                  <p:childTnLst>
                                    <p:set>
                                      <p:cBhvr>
                                        <p:cTn id="86" dur="1" fill="hold">
                                          <p:stCondLst>
                                            <p:cond delay="0"/>
                                          </p:stCondLst>
                                        </p:cTn>
                                        <p:tgtEl>
                                          <p:spTgt spid="107"/>
                                        </p:tgtEl>
                                        <p:attrNameLst>
                                          <p:attrName>style.visibility</p:attrName>
                                        </p:attrNameLst>
                                      </p:cBhvr>
                                      <p:to>
                                        <p:strVal val="visible"/>
                                      </p:to>
                                    </p:set>
                                    <p:anim calcmode="lin" valueType="num">
                                      <p:cBhvr>
                                        <p:cTn id="87" dur="500" fill="hold"/>
                                        <p:tgtEl>
                                          <p:spTgt spid="107"/>
                                        </p:tgtEl>
                                        <p:attrNameLst>
                                          <p:attrName>ppt_w</p:attrName>
                                        </p:attrNameLst>
                                      </p:cBhvr>
                                      <p:tavLst>
                                        <p:tav tm="0">
                                          <p:val>
                                            <p:fltVal val="0"/>
                                          </p:val>
                                        </p:tav>
                                        <p:tav tm="100000">
                                          <p:val>
                                            <p:strVal val="#ppt_w"/>
                                          </p:val>
                                        </p:tav>
                                      </p:tavLst>
                                    </p:anim>
                                    <p:anim calcmode="lin" valueType="num">
                                      <p:cBhvr>
                                        <p:cTn id="88" dur="500" fill="hold"/>
                                        <p:tgtEl>
                                          <p:spTgt spid="107"/>
                                        </p:tgtEl>
                                        <p:attrNameLst>
                                          <p:attrName>ppt_h</p:attrName>
                                        </p:attrNameLst>
                                      </p:cBhvr>
                                      <p:tavLst>
                                        <p:tav tm="0">
                                          <p:val>
                                            <p:fltVal val="0"/>
                                          </p:val>
                                        </p:tav>
                                        <p:tav tm="100000">
                                          <p:val>
                                            <p:strVal val="#ppt_h"/>
                                          </p:val>
                                        </p:tav>
                                      </p:tavLst>
                                    </p:anim>
                                    <p:animEffect transition="in" filter="fade">
                                      <p:cBhvr>
                                        <p:cTn id="89" dur="500"/>
                                        <p:tgtEl>
                                          <p:spTgt spid="107"/>
                                        </p:tgtEl>
                                      </p:cBhvr>
                                    </p:animEffect>
                                  </p:childTnLst>
                                  <p:subTnLst>
                                    <p:audio>
                                      <p:cMediaNode>
                                        <p:cTn display="0" masterRel="sameClick">
                                          <p:stCondLst>
                                            <p:cond evt="begin" delay="0">
                                              <p:tn val="85"/>
                                            </p:cond>
                                          </p:stCondLst>
                                          <p:endCondLst>
                                            <p:cond evt="onStopAudio" delay="0">
                                              <p:tgtEl>
                                                <p:sldTgt/>
                                              </p:tgtEl>
                                            </p:cond>
                                          </p:endCondLst>
                                        </p:cTn>
                                        <p:tgtEl>
                                          <p:sndTgt r:embed="rId3" name="Bling.wav"/>
                                        </p:tgtEl>
                                      </p:cMediaNode>
                                    </p:audio>
                                  </p:subTnLst>
                                </p:cTn>
                              </p:par>
                              <p:par>
                                <p:cTn id="90" presetID="26" presetClass="emph" presetSubtype="0" fill="hold" grpId="1" nodeType="withEffect">
                                  <p:stCondLst>
                                    <p:cond delay="500"/>
                                  </p:stCondLst>
                                  <p:childTnLst>
                                    <p:animEffect transition="out" filter="fade">
                                      <p:cBhvr>
                                        <p:cTn id="91" dur="500" tmFilter="0, 0; .2, .5; .8, .5; 1, 0"/>
                                        <p:tgtEl>
                                          <p:spTgt spid="107"/>
                                        </p:tgtEl>
                                      </p:cBhvr>
                                    </p:animEffect>
                                    <p:animScale>
                                      <p:cBhvr>
                                        <p:cTn id="92" dur="250" autoRev="1" fill="hold"/>
                                        <p:tgtEl>
                                          <p:spTgt spid="107"/>
                                        </p:tgtEl>
                                      </p:cBhvr>
                                      <p:by x="105000" y="105000"/>
                                    </p:animScale>
                                  </p:childTnLst>
                                </p:cTn>
                              </p:par>
                            </p:childTnLst>
                          </p:cTn>
                        </p:par>
                      </p:childTnLst>
                    </p:cTn>
                  </p:par>
                </p:childTnLst>
              </p:cTn>
              <p:nextCondLst>
                <p:cond evt="onClick" delay="0">
                  <p:tgtEl>
                    <p:spTgt spid="106"/>
                  </p:tgtEl>
                </p:cond>
              </p:nextCondLst>
            </p:seq>
            <p:seq concurrent="1" nextAc="seek">
              <p:cTn id="93" restart="whenNotActive" fill="hold" evtFilter="cancelBubble" nodeType="interactiveSeq">
                <p:stCondLst>
                  <p:cond evt="onClick" delay="0">
                    <p:tgtEl>
                      <p:spTgt spid="112"/>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113"/>
                                        </p:tgtEl>
                                        <p:attrNameLst>
                                          <p:attrName>style.visibility</p:attrName>
                                        </p:attrNameLst>
                                      </p:cBhvr>
                                      <p:to>
                                        <p:strVal val="visible"/>
                                      </p:to>
                                    </p:set>
                                    <p:anim calcmode="lin" valueType="num">
                                      <p:cBhvr>
                                        <p:cTn id="98" dur="500" fill="hold"/>
                                        <p:tgtEl>
                                          <p:spTgt spid="113"/>
                                        </p:tgtEl>
                                        <p:attrNameLst>
                                          <p:attrName>ppt_w</p:attrName>
                                        </p:attrNameLst>
                                      </p:cBhvr>
                                      <p:tavLst>
                                        <p:tav tm="0">
                                          <p:val>
                                            <p:fltVal val="0"/>
                                          </p:val>
                                        </p:tav>
                                        <p:tav tm="100000">
                                          <p:val>
                                            <p:strVal val="#ppt_w"/>
                                          </p:val>
                                        </p:tav>
                                      </p:tavLst>
                                    </p:anim>
                                    <p:anim calcmode="lin" valueType="num">
                                      <p:cBhvr>
                                        <p:cTn id="99" dur="500" fill="hold"/>
                                        <p:tgtEl>
                                          <p:spTgt spid="113"/>
                                        </p:tgtEl>
                                        <p:attrNameLst>
                                          <p:attrName>ppt_h</p:attrName>
                                        </p:attrNameLst>
                                      </p:cBhvr>
                                      <p:tavLst>
                                        <p:tav tm="0">
                                          <p:val>
                                            <p:fltVal val="0"/>
                                          </p:val>
                                        </p:tav>
                                        <p:tav tm="100000">
                                          <p:val>
                                            <p:strVal val="#ppt_h"/>
                                          </p:val>
                                        </p:tav>
                                      </p:tavLst>
                                    </p:anim>
                                    <p:animEffect transition="in" filter="fade">
                                      <p:cBhvr>
                                        <p:cTn id="100" dur="500"/>
                                        <p:tgtEl>
                                          <p:spTgt spid="113"/>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113"/>
                                        </p:tgtEl>
                                      </p:cBhvr>
                                    </p:animEffect>
                                    <p:animScale>
                                      <p:cBhvr>
                                        <p:cTn id="103" dur="250" autoRev="1" fill="hold"/>
                                        <p:tgtEl>
                                          <p:spTgt spid="113"/>
                                        </p:tgtEl>
                                      </p:cBhvr>
                                      <p:by x="105000" y="105000"/>
                                    </p:animScale>
                                  </p:childTnLst>
                                </p:cTn>
                              </p:par>
                            </p:childTnLst>
                          </p:cTn>
                        </p:par>
                      </p:childTnLst>
                    </p:cTn>
                  </p:par>
                </p:childTnLst>
              </p:cTn>
              <p:nextCondLst>
                <p:cond evt="onClick" delay="0">
                  <p:tgtEl>
                    <p:spTgt spid="112"/>
                  </p:tgtEl>
                </p:cond>
              </p:nextCondLst>
            </p:seq>
            <p:seq concurrent="1" nextAc="seek">
              <p:cTn id="104" restart="whenNotActive" fill="hold" evtFilter="cancelBubble" nodeType="interactiveSeq">
                <p:stCondLst>
                  <p:cond evt="onClick" delay="0">
                    <p:tgtEl>
                      <p:spTgt spid="96"/>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97"/>
                                        </p:tgtEl>
                                        <p:attrNameLst>
                                          <p:attrName>style.visibility</p:attrName>
                                        </p:attrNameLst>
                                      </p:cBhvr>
                                      <p:to>
                                        <p:strVal val="visible"/>
                                      </p:to>
                                    </p:set>
                                    <p:anim calcmode="lin" valueType="num">
                                      <p:cBhvr>
                                        <p:cTn id="109" dur="500" fill="hold"/>
                                        <p:tgtEl>
                                          <p:spTgt spid="97"/>
                                        </p:tgtEl>
                                        <p:attrNameLst>
                                          <p:attrName>ppt_w</p:attrName>
                                        </p:attrNameLst>
                                      </p:cBhvr>
                                      <p:tavLst>
                                        <p:tav tm="0">
                                          <p:val>
                                            <p:fltVal val="0"/>
                                          </p:val>
                                        </p:tav>
                                        <p:tav tm="100000">
                                          <p:val>
                                            <p:strVal val="#ppt_w"/>
                                          </p:val>
                                        </p:tav>
                                      </p:tavLst>
                                    </p:anim>
                                    <p:anim calcmode="lin" valueType="num">
                                      <p:cBhvr>
                                        <p:cTn id="110" dur="500" fill="hold"/>
                                        <p:tgtEl>
                                          <p:spTgt spid="97"/>
                                        </p:tgtEl>
                                        <p:attrNameLst>
                                          <p:attrName>ppt_h</p:attrName>
                                        </p:attrNameLst>
                                      </p:cBhvr>
                                      <p:tavLst>
                                        <p:tav tm="0">
                                          <p:val>
                                            <p:fltVal val="0"/>
                                          </p:val>
                                        </p:tav>
                                        <p:tav tm="100000">
                                          <p:val>
                                            <p:strVal val="#ppt_h"/>
                                          </p:val>
                                        </p:tav>
                                      </p:tavLst>
                                    </p:anim>
                                    <p:animEffect transition="in" filter="fade">
                                      <p:cBhvr>
                                        <p:cTn id="111" dur="500"/>
                                        <p:tgtEl>
                                          <p:spTgt spid="97"/>
                                        </p:tgtEl>
                                      </p:cBhvr>
                                    </p:animEffect>
                                  </p:childTnLst>
                                  <p:subTnLst>
                                    <p:audio>
                                      <p:cMediaNode>
                                        <p:cTn display="0" masterRel="sameClick">
                                          <p:stCondLst>
                                            <p:cond evt="begin" delay="0">
                                              <p:tn val="107"/>
                                            </p:cond>
                                          </p:stCondLst>
                                          <p:endCondLst>
                                            <p:cond evt="onStopAudio" delay="0">
                                              <p:tgtEl>
                                                <p:sldTgt/>
                                              </p:tgtEl>
                                            </p:cond>
                                          </p:endCondLst>
                                        </p:cTn>
                                        <p:tgtEl>
                                          <p:sndTgt r:embed="rId3"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97"/>
                                        </p:tgtEl>
                                      </p:cBhvr>
                                    </p:animEffect>
                                    <p:animScale>
                                      <p:cBhvr>
                                        <p:cTn id="114" dur="250" autoRev="1" fill="hold"/>
                                        <p:tgtEl>
                                          <p:spTgt spid="97"/>
                                        </p:tgtEl>
                                      </p:cBhvr>
                                      <p:by x="105000" y="105000"/>
                                    </p:animScale>
                                  </p:childTnLst>
                                </p:cTn>
                              </p:par>
                            </p:childTnLst>
                          </p:cTn>
                        </p:par>
                      </p:childTnLst>
                    </p:cTn>
                  </p:par>
                </p:childTnLst>
              </p:cTn>
              <p:nextCondLst>
                <p:cond evt="onClick" delay="0">
                  <p:tgtEl>
                    <p:spTgt spid="96"/>
                  </p:tgtEl>
                </p:cond>
              </p:nextCondLst>
            </p:seq>
            <p:seq concurrent="1" nextAc="seek">
              <p:cTn id="115" restart="whenNotActive" fill="hold" evtFilter="cancelBubble" nodeType="interactiveSeq">
                <p:stCondLst>
                  <p:cond evt="onClick" delay="0">
                    <p:tgtEl>
                      <p:spTgt spid="98"/>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100"/>
                                        </p:tgtEl>
                                        <p:attrNameLst>
                                          <p:attrName>style.visibility</p:attrName>
                                        </p:attrNameLst>
                                      </p:cBhvr>
                                      <p:to>
                                        <p:strVal val="visible"/>
                                      </p:to>
                                    </p:set>
                                    <p:anim calcmode="lin" valueType="num">
                                      <p:cBhvr>
                                        <p:cTn id="120" dur="500" fill="hold"/>
                                        <p:tgtEl>
                                          <p:spTgt spid="100"/>
                                        </p:tgtEl>
                                        <p:attrNameLst>
                                          <p:attrName>ppt_w</p:attrName>
                                        </p:attrNameLst>
                                      </p:cBhvr>
                                      <p:tavLst>
                                        <p:tav tm="0">
                                          <p:val>
                                            <p:fltVal val="0"/>
                                          </p:val>
                                        </p:tav>
                                        <p:tav tm="100000">
                                          <p:val>
                                            <p:strVal val="#ppt_w"/>
                                          </p:val>
                                        </p:tav>
                                      </p:tavLst>
                                    </p:anim>
                                    <p:anim calcmode="lin" valueType="num">
                                      <p:cBhvr>
                                        <p:cTn id="121" dur="500" fill="hold"/>
                                        <p:tgtEl>
                                          <p:spTgt spid="100"/>
                                        </p:tgtEl>
                                        <p:attrNameLst>
                                          <p:attrName>ppt_h</p:attrName>
                                        </p:attrNameLst>
                                      </p:cBhvr>
                                      <p:tavLst>
                                        <p:tav tm="0">
                                          <p:val>
                                            <p:fltVal val="0"/>
                                          </p:val>
                                        </p:tav>
                                        <p:tav tm="100000">
                                          <p:val>
                                            <p:strVal val="#ppt_h"/>
                                          </p:val>
                                        </p:tav>
                                      </p:tavLst>
                                    </p:anim>
                                    <p:animEffect transition="in" filter="fade">
                                      <p:cBhvr>
                                        <p:cTn id="122" dur="500"/>
                                        <p:tgtEl>
                                          <p:spTgt spid="100"/>
                                        </p:tgtEl>
                                      </p:cBhvr>
                                    </p:animEffect>
                                  </p:childTnLst>
                                  <p:subTnLst>
                                    <p:audio>
                                      <p:cMediaNode>
                                        <p:cTn display="0" masterRel="sameClick">
                                          <p:stCondLst>
                                            <p:cond evt="begin" delay="0">
                                              <p:tn val="118"/>
                                            </p:cond>
                                          </p:stCondLst>
                                          <p:endCondLst>
                                            <p:cond evt="onStopAudio" delay="0">
                                              <p:tgtEl>
                                                <p:sldTgt/>
                                              </p:tgtEl>
                                            </p:cond>
                                          </p:endCondLst>
                                        </p:cTn>
                                        <p:tgtEl>
                                          <p:sndTgt r:embed="rId3"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100"/>
                                        </p:tgtEl>
                                      </p:cBhvr>
                                    </p:animEffect>
                                    <p:animScale>
                                      <p:cBhvr>
                                        <p:cTn id="125" dur="250" autoRev="1" fill="hold"/>
                                        <p:tgtEl>
                                          <p:spTgt spid="100"/>
                                        </p:tgtEl>
                                      </p:cBhvr>
                                      <p:by x="105000" y="105000"/>
                                    </p:animScale>
                                  </p:childTnLst>
                                </p:cTn>
                              </p:par>
                            </p:childTnLst>
                          </p:cTn>
                        </p:par>
                      </p:childTnLst>
                    </p:cTn>
                  </p:par>
                </p:childTnLst>
              </p:cTn>
              <p:nextCondLst>
                <p:cond evt="onClick" delay="0">
                  <p:tgtEl>
                    <p:spTgt spid="98"/>
                  </p:tgtEl>
                </p:cond>
              </p:nextCondLst>
            </p:seq>
          </p:childTnLst>
        </p:cTn>
      </p:par>
    </p:tnLst>
    <p:bldLst>
      <p:bldP spid="101" grpId="0"/>
      <p:bldP spid="101" grpId="1"/>
      <p:bldP spid="105" grpId="0"/>
      <p:bldP spid="105" grpId="1"/>
      <p:bldP spid="107" grpId="0"/>
      <p:bldP spid="107" grpId="1"/>
      <p:bldP spid="113" grpId="0"/>
      <p:bldP spid="113" grpId="1"/>
      <p:bldP spid="97" grpId="0"/>
      <p:bldP spid="97" grpId="1"/>
      <p:bldP spid="100" grpId="0"/>
      <p:bldP spid="10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A6727A3-8CEA-96F8-BB16-341F681E5897}"/>
              </a:ext>
            </a:extLst>
          </p:cNvPr>
          <p:cNvSpPr txBox="1"/>
          <p:nvPr/>
        </p:nvSpPr>
        <p:spPr>
          <a:xfrm>
            <a:off x="2000250" y="5410200"/>
            <a:ext cx="8543108" cy="1335750"/>
          </a:xfrm>
          <a:prstGeom prst="rect">
            <a:avLst/>
          </a:prstGeom>
          <a:noFill/>
        </p:spPr>
        <p:txBody>
          <a:bodyPr wrap="square">
            <a:spAutoFit/>
          </a:bodyPr>
          <a:lstStyle/>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mn-cs"/>
              </a:rPr>
              <a:t>SƯU TẦM: ĐOÀN VĂN DOANH, NAM TRỰC, NAM ĐỊNH</a:t>
            </a:r>
            <a:endParaRPr kumimoji="0" lang="en-US" sz="900" b="0"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mn-cs"/>
            </a:endParaRPr>
          </a:p>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LINK NHÓM DÀNH CHO GV BỘ MÔN VẬT LÝ TRAO ĐỔI TÀI LIỆU VÀ CHUYÊN MÔN CT 2018</a:t>
            </a:r>
            <a:endParaRPr kumimoji="0" lang="en-US" sz="9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563C1"/>
                </a:solidFill>
                <a:effectLst/>
                <a:uLnTx/>
                <a:uFillTx/>
                <a:latin typeface="Calibri" panose="020F0502020204030204" pitchFamily="34" charset="0"/>
                <a:ea typeface="Calibri" panose="020F0502020204030204" pitchFamily="34" charset="0"/>
                <a:cs typeface="+mn-cs"/>
                <a:hlinkClick r:id="rId2"/>
              </a:rPr>
              <a:t>https://www.facebook.com/groups/299257004355186</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Hình ảnh 4">
            <a:extLst>
              <a:ext uri="{FF2B5EF4-FFF2-40B4-BE49-F238E27FC236}">
                <a16:creationId xmlns:a16="http://schemas.microsoft.com/office/drawing/2014/main" id="{8E9646C3-A4D4-6F24-9294-95C76FDC873F}"/>
              </a:ext>
            </a:extLst>
          </p:cNvPr>
          <p:cNvPicPr>
            <a:picLocks noChangeAspect="1"/>
          </p:cNvPicPr>
          <p:nvPr/>
        </p:nvPicPr>
        <p:blipFill>
          <a:blip r:embed="rId3"/>
          <a:stretch>
            <a:fillRect/>
          </a:stretch>
        </p:blipFill>
        <p:spPr>
          <a:xfrm>
            <a:off x="0" y="30996"/>
            <a:ext cx="12192000" cy="5379204"/>
          </a:xfrm>
          <a:prstGeom prst="rect">
            <a:avLst/>
          </a:prstGeom>
        </p:spPr>
      </p:pic>
    </p:spTree>
    <p:extLst>
      <p:ext uri="{BB962C8B-B14F-4D97-AF65-F5344CB8AC3E}">
        <p14:creationId xmlns:p14="http://schemas.microsoft.com/office/powerpoint/2010/main" val="4003725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grpSp>
        <p:nvGrpSpPr>
          <p:cNvPr id="2" name="Group 2"/>
          <p:cNvGrpSpPr/>
          <p:nvPr/>
        </p:nvGrpSpPr>
        <p:grpSpPr>
          <a:xfrm>
            <a:off x="685799" y="1377096"/>
            <a:ext cx="10820400" cy="4360969"/>
            <a:chOff x="0" y="0"/>
            <a:chExt cx="4274726" cy="1983751"/>
          </a:xfrm>
        </p:grpSpPr>
        <p:sp>
          <p:nvSpPr>
            <p:cNvPr id="3" name="Freeform 3"/>
            <p:cNvSpPr/>
            <p:nvPr/>
          </p:nvSpPr>
          <p:spPr>
            <a:xfrm>
              <a:off x="0" y="0"/>
              <a:ext cx="4274726" cy="1983751"/>
            </a:xfrm>
            <a:custGeom>
              <a:avLst/>
              <a:gdLst/>
              <a:ahLst/>
              <a:cxnLst/>
              <a:rect l="l" t="t" r="r" b="b"/>
              <a:pathLst>
                <a:path w="4274726" h="1983751">
                  <a:moveTo>
                    <a:pt x="0" y="0"/>
                  </a:moveTo>
                  <a:lnTo>
                    <a:pt x="4274726" y="0"/>
                  </a:lnTo>
                  <a:lnTo>
                    <a:pt x="4274726" y="1983751"/>
                  </a:lnTo>
                  <a:lnTo>
                    <a:pt x="0" y="1983751"/>
                  </a:lnTo>
                  <a:close/>
                </a:path>
              </a:pathLst>
            </a:custGeom>
            <a:solidFill>
              <a:srgbClr val="DCC3AC"/>
            </a:solidFill>
          </p:spPr>
          <p:txBody>
            <a:bodyPr/>
            <a:lstStyle/>
            <a:p>
              <a:endParaRPr lang="vi-VN"/>
            </a:p>
          </p:txBody>
        </p:sp>
        <p:sp>
          <p:nvSpPr>
            <p:cNvPr id="4" name="TextBox 4"/>
            <p:cNvSpPr txBox="1"/>
            <p:nvPr/>
          </p:nvSpPr>
          <p:spPr>
            <a:xfrm>
              <a:off x="0" y="-38100"/>
              <a:ext cx="812800" cy="850900"/>
            </a:xfrm>
            <a:prstGeom prst="rect">
              <a:avLst/>
            </a:prstGeom>
          </p:spPr>
          <p:txBody>
            <a:bodyPr lIns="33867" tIns="33867" rIns="33867" bIns="33867" rtlCol="0" anchor="ctr"/>
            <a:lstStyle/>
            <a:p>
              <a:pPr algn="ctr">
                <a:lnSpc>
                  <a:spcPts val="1773"/>
                </a:lnSpc>
              </a:pPr>
              <a:endParaRPr sz="1200"/>
            </a:p>
          </p:txBody>
        </p:sp>
      </p:grpSp>
      <p:grpSp>
        <p:nvGrpSpPr>
          <p:cNvPr id="5" name="Group 5"/>
          <p:cNvGrpSpPr/>
          <p:nvPr/>
        </p:nvGrpSpPr>
        <p:grpSpPr>
          <a:xfrm>
            <a:off x="3352498" y="999626"/>
            <a:ext cx="5507503" cy="953502"/>
            <a:chOff x="0" y="0"/>
            <a:chExt cx="2175804" cy="376692"/>
          </a:xfrm>
        </p:grpSpPr>
        <p:sp>
          <p:nvSpPr>
            <p:cNvPr id="6" name="Freeform 6"/>
            <p:cNvSpPr/>
            <p:nvPr/>
          </p:nvSpPr>
          <p:spPr>
            <a:xfrm>
              <a:off x="0" y="0"/>
              <a:ext cx="2175804" cy="376692"/>
            </a:xfrm>
            <a:custGeom>
              <a:avLst/>
              <a:gdLst/>
              <a:ahLst/>
              <a:cxnLst/>
              <a:rect l="l" t="t" r="r" b="b"/>
              <a:pathLst>
                <a:path w="2175804" h="376692">
                  <a:moveTo>
                    <a:pt x="47794" y="0"/>
                  </a:moveTo>
                  <a:lnTo>
                    <a:pt x="2128010" y="0"/>
                  </a:lnTo>
                  <a:cubicBezTo>
                    <a:pt x="2140686" y="0"/>
                    <a:pt x="2152842" y="5035"/>
                    <a:pt x="2161805" y="13999"/>
                  </a:cubicBezTo>
                  <a:cubicBezTo>
                    <a:pt x="2170768" y="22962"/>
                    <a:pt x="2175804" y="35118"/>
                    <a:pt x="2175804" y="47794"/>
                  </a:cubicBezTo>
                  <a:lnTo>
                    <a:pt x="2175804" y="328898"/>
                  </a:lnTo>
                  <a:cubicBezTo>
                    <a:pt x="2175804" y="341574"/>
                    <a:pt x="2170768" y="353730"/>
                    <a:pt x="2161805" y="362694"/>
                  </a:cubicBezTo>
                  <a:cubicBezTo>
                    <a:pt x="2152842" y="371657"/>
                    <a:pt x="2140686" y="376692"/>
                    <a:pt x="2128010" y="376692"/>
                  </a:cubicBezTo>
                  <a:lnTo>
                    <a:pt x="47794" y="376692"/>
                  </a:lnTo>
                  <a:cubicBezTo>
                    <a:pt x="35118" y="376692"/>
                    <a:pt x="22962" y="371657"/>
                    <a:pt x="13999" y="362694"/>
                  </a:cubicBezTo>
                  <a:cubicBezTo>
                    <a:pt x="5035" y="353730"/>
                    <a:pt x="0" y="341574"/>
                    <a:pt x="0" y="328898"/>
                  </a:cubicBezTo>
                  <a:lnTo>
                    <a:pt x="0" y="47794"/>
                  </a:lnTo>
                  <a:cubicBezTo>
                    <a:pt x="0" y="35118"/>
                    <a:pt x="5035" y="22962"/>
                    <a:pt x="13999" y="13999"/>
                  </a:cubicBezTo>
                  <a:cubicBezTo>
                    <a:pt x="22962" y="5035"/>
                    <a:pt x="35118" y="0"/>
                    <a:pt x="47794" y="0"/>
                  </a:cubicBezTo>
                  <a:close/>
                </a:path>
              </a:pathLst>
            </a:custGeom>
            <a:solidFill>
              <a:srgbClr val="AD5545"/>
            </a:solidFill>
          </p:spPr>
          <p:txBody>
            <a:bodyPr/>
            <a:lstStyle/>
            <a:p>
              <a:endParaRPr lang="vi-VN"/>
            </a:p>
          </p:txBody>
        </p:sp>
        <p:sp>
          <p:nvSpPr>
            <p:cNvPr id="7" name="TextBox 7"/>
            <p:cNvSpPr txBox="1"/>
            <p:nvPr/>
          </p:nvSpPr>
          <p:spPr>
            <a:xfrm>
              <a:off x="0" y="-38100"/>
              <a:ext cx="812800" cy="850900"/>
            </a:xfrm>
            <a:prstGeom prst="rect">
              <a:avLst/>
            </a:prstGeom>
          </p:spPr>
          <p:txBody>
            <a:bodyPr lIns="33867" tIns="33867" rIns="33867" bIns="33867" rtlCol="0" anchor="ctr"/>
            <a:lstStyle/>
            <a:p>
              <a:pPr algn="ctr">
                <a:lnSpc>
                  <a:spcPts val="1773"/>
                </a:lnSpc>
              </a:pPr>
              <a:endParaRPr sz="1200"/>
            </a:p>
          </p:txBody>
        </p:sp>
      </p:grpSp>
      <p:sp>
        <p:nvSpPr>
          <p:cNvPr id="8" name="AutoShape 8"/>
          <p:cNvSpPr/>
          <p:nvPr/>
        </p:nvSpPr>
        <p:spPr>
          <a:xfrm rot="-5400000">
            <a:off x="-1391805" y="3655166"/>
            <a:ext cx="4556141" cy="0"/>
          </a:xfrm>
          <a:prstGeom prst="line">
            <a:avLst/>
          </a:prstGeom>
          <a:ln w="19050" cap="flat">
            <a:solidFill>
              <a:srgbClr val="000000"/>
            </a:solidFill>
            <a:prstDash val="lgDash"/>
            <a:headEnd type="none" w="sm" len="sm"/>
            <a:tailEnd type="none" w="sm" len="sm"/>
          </a:ln>
        </p:spPr>
        <p:txBody>
          <a:bodyPr/>
          <a:lstStyle/>
          <a:p>
            <a:endParaRPr lang="vi-VN"/>
          </a:p>
        </p:txBody>
      </p:sp>
      <p:sp>
        <p:nvSpPr>
          <p:cNvPr id="9" name="AutoShape 9"/>
          <p:cNvSpPr/>
          <p:nvPr/>
        </p:nvSpPr>
        <p:spPr>
          <a:xfrm rot="-5400000">
            <a:off x="9013266" y="3655166"/>
            <a:ext cx="4556141" cy="0"/>
          </a:xfrm>
          <a:prstGeom prst="line">
            <a:avLst/>
          </a:prstGeom>
          <a:ln w="19050" cap="flat">
            <a:solidFill>
              <a:srgbClr val="000000"/>
            </a:solidFill>
            <a:prstDash val="lgDash"/>
            <a:headEnd type="none" w="sm" len="sm"/>
            <a:tailEnd type="none" w="sm" len="sm"/>
          </a:ln>
        </p:spPr>
        <p:txBody>
          <a:bodyPr/>
          <a:lstStyle/>
          <a:p>
            <a:endParaRPr lang="vi-VN"/>
          </a:p>
        </p:txBody>
      </p:sp>
      <p:sp>
        <p:nvSpPr>
          <p:cNvPr id="10" name="Freeform 10"/>
          <p:cNvSpPr/>
          <p:nvPr/>
        </p:nvSpPr>
        <p:spPr>
          <a:xfrm>
            <a:off x="10060547" y="754295"/>
            <a:ext cx="1750301" cy="1371600"/>
          </a:xfrm>
          <a:custGeom>
            <a:avLst/>
            <a:gdLst/>
            <a:ahLst/>
            <a:cxnLst/>
            <a:rect l="l" t="t" r="r" b="b"/>
            <a:pathLst>
              <a:path w="2625452" h="2057400">
                <a:moveTo>
                  <a:pt x="0" y="0"/>
                </a:moveTo>
                <a:lnTo>
                  <a:pt x="2625452" y="0"/>
                </a:lnTo>
                <a:lnTo>
                  <a:pt x="2625452"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1" name="Freeform 11"/>
          <p:cNvSpPr/>
          <p:nvPr/>
        </p:nvSpPr>
        <p:spPr>
          <a:xfrm rot="-5400000">
            <a:off x="1304668" y="4126577"/>
            <a:ext cx="779412" cy="3388748"/>
          </a:xfrm>
          <a:custGeom>
            <a:avLst/>
            <a:gdLst/>
            <a:ahLst/>
            <a:cxnLst/>
            <a:rect l="l" t="t" r="r" b="b"/>
            <a:pathLst>
              <a:path w="1169118" h="5083122">
                <a:moveTo>
                  <a:pt x="0" y="0"/>
                </a:moveTo>
                <a:lnTo>
                  <a:pt x="1169118" y="0"/>
                </a:lnTo>
                <a:lnTo>
                  <a:pt x="1169118" y="5083122"/>
                </a:lnTo>
                <a:lnTo>
                  <a:pt x="0" y="5083122"/>
                </a:lnTo>
                <a:lnTo>
                  <a:pt x="0" y="0"/>
                </a:lnTo>
                <a:close/>
              </a:path>
            </a:pathLst>
          </a:custGeom>
          <a:blipFill>
            <a:blip r:embed="rId4"/>
            <a:stretch>
              <a:fillRect/>
            </a:stretch>
          </a:blipFill>
        </p:spPr>
        <p:txBody>
          <a:bodyPr/>
          <a:lstStyle/>
          <a:p>
            <a:endParaRPr lang="vi-VN"/>
          </a:p>
        </p:txBody>
      </p:sp>
      <p:sp>
        <p:nvSpPr>
          <p:cNvPr id="12" name="TextBox 12"/>
          <p:cNvSpPr txBox="1"/>
          <p:nvPr/>
        </p:nvSpPr>
        <p:spPr>
          <a:xfrm>
            <a:off x="3815450" y="885326"/>
            <a:ext cx="4567201" cy="1025537"/>
          </a:xfrm>
          <a:prstGeom prst="rect">
            <a:avLst/>
          </a:prstGeom>
        </p:spPr>
        <p:txBody>
          <a:bodyPr lIns="0" tIns="0" rIns="0" bIns="0" rtlCol="0" anchor="t">
            <a:spAutoFit/>
          </a:bodyPr>
          <a:lstStyle/>
          <a:p>
            <a:pPr algn="ctr">
              <a:lnSpc>
                <a:spcPts val="8587"/>
              </a:lnSpc>
            </a:pPr>
            <a:r>
              <a:rPr lang="en-US" sz="6000" b="1" dirty="0" err="1">
                <a:solidFill>
                  <a:schemeClr val="accent4">
                    <a:lumMod val="60000"/>
                    <a:lumOff val="40000"/>
                  </a:schemeClr>
                </a:solidFill>
                <a:latin typeface="Times New Roman" panose="02020603050405020304" pitchFamily="18" charset="0"/>
                <a:cs typeface="Times New Roman" panose="02020603050405020304" pitchFamily="18" charset="0"/>
              </a:rPr>
              <a:t>Cách</a:t>
            </a:r>
            <a:r>
              <a:rPr lang="en-US" sz="6000" b="1" dirty="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6000" b="1" dirty="0" err="1">
                <a:solidFill>
                  <a:schemeClr val="accent4">
                    <a:lumMod val="60000"/>
                    <a:lumOff val="40000"/>
                  </a:schemeClr>
                </a:solidFill>
                <a:latin typeface="Times New Roman" panose="02020603050405020304" pitchFamily="18" charset="0"/>
                <a:cs typeface="Times New Roman" panose="02020603050405020304" pitchFamily="18" charset="0"/>
              </a:rPr>
              <a:t>chơi</a:t>
            </a:r>
            <a:endParaRPr lang="en-US" sz="6000" b="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13" name="TextBox 13"/>
          <p:cNvSpPr txBox="1"/>
          <p:nvPr/>
        </p:nvSpPr>
        <p:spPr>
          <a:xfrm>
            <a:off x="1376154" y="2516208"/>
            <a:ext cx="9425294" cy="2913555"/>
          </a:xfrm>
          <a:prstGeom prst="rect">
            <a:avLst/>
          </a:prstGeom>
        </p:spPr>
        <p:txBody>
          <a:bodyPr wrap="square" lIns="0" tIns="0" rIns="0" bIns="0" rtlCol="0" anchor="t">
            <a:spAutoFit/>
          </a:bodyPr>
          <a:lstStyle/>
          <a:p>
            <a:pPr algn="ctr"/>
            <a:r>
              <a:rPr lang="en-US" sz="3200" b="1" dirty="0" err="1">
                <a:solidFill>
                  <a:srgbClr val="000000"/>
                </a:solidFill>
                <a:latin typeface="Times New Roman" panose="02020603050405020304" pitchFamily="18" charset="0"/>
                <a:cs typeface="Times New Roman" panose="02020603050405020304" pitchFamily="18" charset="0"/>
              </a:rPr>
              <a:t>Chọn</a:t>
            </a:r>
            <a:r>
              <a:rPr lang="en-US" sz="3200" b="1" dirty="0">
                <a:solidFill>
                  <a:srgbClr val="000000"/>
                </a:solidFill>
                <a:latin typeface="Times New Roman" panose="02020603050405020304" pitchFamily="18" charset="0"/>
                <a:cs typeface="Times New Roman" panose="02020603050405020304" pitchFamily="18" charset="0"/>
              </a:rPr>
              <a:t> 1 ô </a:t>
            </a:r>
            <a:r>
              <a:rPr lang="en-US" sz="3200" b="1" dirty="0" err="1">
                <a:solidFill>
                  <a:srgbClr val="000000"/>
                </a:solidFill>
                <a:latin typeface="Times New Roman" panose="02020603050405020304" pitchFamily="18" charset="0"/>
                <a:cs typeface="Times New Roman" panose="02020603050405020304" pitchFamily="18" charset="0"/>
              </a:rPr>
              <a:t>chữ</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tham</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gia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trả</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lời</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câu</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hỏi</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để</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điền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vào</a:t>
            </a:r>
            <a:r>
              <a:rPr lang="en-US" sz="3200" b="1" dirty="0">
                <a:solidFill>
                  <a:srgbClr val="000000"/>
                </a:solidFill>
                <a:latin typeface="Times New Roman" panose="02020603050405020304" pitchFamily="18" charset="0"/>
                <a:cs typeface="Times New Roman" panose="02020603050405020304" pitchFamily="18" charset="0"/>
              </a:rPr>
              <a:t> ô </a:t>
            </a:r>
            <a:r>
              <a:rPr lang="en-US" sz="3200" b="1" dirty="0" err="1">
                <a:solidFill>
                  <a:srgbClr val="000000"/>
                </a:solidFill>
                <a:latin typeface="Times New Roman" panose="02020603050405020304" pitchFamily="18" charset="0"/>
                <a:cs typeface="Times New Roman" panose="02020603050405020304" pitchFamily="18" charset="0"/>
              </a:rPr>
              <a:t>chữ</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hoàn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tất</a:t>
            </a:r>
            <a:r>
              <a:rPr lang="en-US" sz="3200" b="1" dirty="0">
                <a:solidFill>
                  <a:srgbClr val="000000"/>
                </a:solidFill>
                <a:latin typeface="Times New Roman" panose="02020603050405020304" pitchFamily="18" charset="0"/>
                <a:cs typeface="Times New Roman" panose="02020603050405020304" pitchFamily="18" charset="0"/>
              </a:rPr>
              <a:t> 8 </a:t>
            </a:r>
            <a:r>
              <a:rPr lang="en-US" sz="3200" b="1" dirty="0" err="1">
                <a:solidFill>
                  <a:srgbClr val="000000"/>
                </a:solidFill>
                <a:latin typeface="Times New Roman" panose="02020603050405020304" pitchFamily="18" charset="0"/>
                <a:cs typeface="Times New Roman" panose="02020603050405020304" pitchFamily="18" charset="0"/>
              </a:rPr>
              <a:t>câu</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hỏi</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để</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tìm</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ra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từ</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khóa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của</a:t>
            </a:r>
            <a:r>
              <a:rPr lang="en-US" sz="3200" b="1" dirty="0">
                <a:solidFill>
                  <a:srgbClr val="000000"/>
                </a:solidFill>
                <a:latin typeface="Times New Roman" panose="02020603050405020304" pitchFamily="18" charset="0"/>
                <a:cs typeface="Times New Roman" panose="02020603050405020304" pitchFamily="18" charset="0"/>
              </a:rPr>
              <a:t> ô </a:t>
            </a:r>
            <a:r>
              <a:rPr lang="en-US" sz="3200" b="1" dirty="0" err="1">
                <a:solidFill>
                  <a:srgbClr val="000000"/>
                </a:solidFill>
                <a:latin typeface="Times New Roman" panose="02020603050405020304" pitchFamily="18" charset="0"/>
                <a:cs typeface="Times New Roman" panose="02020603050405020304" pitchFamily="18" charset="0"/>
              </a:rPr>
              <a:t>chữ</a:t>
            </a:r>
            <a:r>
              <a:rPr lang="en-US" sz="3200" b="1" dirty="0">
                <a:solidFill>
                  <a:srgbClr val="000000"/>
                </a:solidFill>
                <a:latin typeface="Times New Roman" panose="02020603050405020304" pitchFamily="18" charset="0"/>
                <a:cs typeface="Times New Roman" panose="02020603050405020304" pitchFamily="18" charset="0"/>
              </a:rPr>
              <a:t>.</a:t>
            </a:r>
          </a:p>
          <a:p>
            <a:pPr algn="ctr"/>
            <a:endParaRPr lang="en-US" sz="2933" dirty="0">
              <a:solidFill>
                <a:srgbClr val="000000"/>
              </a:solidFill>
              <a:latin typeface="Quicksand Bold"/>
            </a:endParaRPr>
          </a:p>
          <a:p>
            <a:pPr algn="ctr"/>
            <a:r>
              <a:rPr lang="en-US" sz="3200" dirty="0" err="1">
                <a:solidFill>
                  <a:schemeClr val="accent3">
                    <a:lumMod val="50000"/>
                  </a:schemeClr>
                </a:solidFill>
                <a:latin typeface="Averta Std ExtraBold" panose="00000900000000000000" pitchFamily="50" charset="0"/>
              </a:rPr>
              <a:t>Câu</a:t>
            </a:r>
            <a:r>
              <a:rPr lang="en-US" sz="3200" dirty="0">
                <a:solidFill>
                  <a:schemeClr val="accent3">
                    <a:lumMod val="50000"/>
                  </a:schemeClr>
                </a:solidFill>
                <a:latin typeface="Averta Std ExtraBold" panose="00000900000000000000" pitchFamily="50" charset="0"/>
              </a:rPr>
              <a:t> </a:t>
            </a:r>
            <a:r>
              <a:rPr lang="en-US" sz="3200" dirty="0" err="1">
                <a:solidFill>
                  <a:schemeClr val="accent3">
                    <a:lumMod val="50000"/>
                  </a:schemeClr>
                </a:solidFill>
                <a:latin typeface="Averta Std ExtraBold" panose="00000900000000000000" pitchFamily="50" charset="0"/>
              </a:rPr>
              <a:t>trả</a:t>
            </a:r>
            <a:r>
              <a:rPr lang="en-US" sz="3200" dirty="0">
                <a:solidFill>
                  <a:schemeClr val="accent3">
                    <a:lumMod val="50000"/>
                  </a:schemeClr>
                </a:solidFill>
                <a:latin typeface="Averta Std ExtraBold" panose="00000900000000000000" pitchFamily="50" charset="0"/>
              </a:rPr>
              <a:t> </a:t>
            </a:r>
            <a:r>
              <a:rPr lang="en-US" sz="3200" dirty="0" err="1">
                <a:solidFill>
                  <a:schemeClr val="accent3">
                    <a:lumMod val="50000"/>
                  </a:schemeClr>
                </a:solidFill>
                <a:latin typeface="Averta Std ExtraBold" panose="00000900000000000000" pitchFamily="50" charset="0"/>
              </a:rPr>
              <a:t>lời</a:t>
            </a:r>
            <a:r>
              <a:rPr lang="en-US" sz="3200" dirty="0">
                <a:solidFill>
                  <a:schemeClr val="accent3">
                    <a:lumMod val="50000"/>
                  </a:schemeClr>
                </a:solidFill>
                <a:latin typeface="Averta Std ExtraBold" panose="00000900000000000000" pitchFamily="50" charset="0"/>
              </a:rPr>
              <a:t> </a:t>
            </a:r>
            <a:r>
              <a:rPr lang="en-US" sz="3200" dirty="0" err="1">
                <a:solidFill>
                  <a:schemeClr val="accent3">
                    <a:lumMod val="50000"/>
                  </a:schemeClr>
                </a:solidFill>
                <a:latin typeface="Averta Std ExtraBold" panose="00000900000000000000" pitchFamily="50" charset="0"/>
              </a:rPr>
              <a:t>đúng</a:t>
            </a:r>
            <a:r>
              <a:rPr lang="en-US" sz="3200" dirty="0">
                <a:solidFill>
                  <a:schemeClr val="accent3">
                    <a:lumMod val="50000"/>
                  </a:schemeClr>
                </a:solidFill>
                <a:latin typeface="Averta Std ExtraBold" panose="00000900000000000000" pitchFamily="50" charset="0"/>
              </a:rPr>
              <a:t>   </a:t>
            </a:r>
            <a:r>
              <a:rPr lang="en-US" sz="3200" dirty="0">
                <a:solidFill>
                  <a:srgbClr val="C00000"/>
                </a:solidFill>
                <a:latin typeface="Averta Std ExtraBold" panose="00000900000000000000" pitchFamily="50" charset="0"/>
              </a:rPr>
              <a:t>+1đ</a:t>
            </a:r>
          </a:p>
          <a:p>
            <a:pPr algn="ctr"/>
            <a:r>
              <a:rPr lang="en-US" sz="3200" dirty="0" err="1">
                <a:solidFill>
                  <a:schemeClr val="accent3">
                    <a:lumMod val="50000"/>
                  </a:schemeClr>
                </a:solidFill>
                <a:latin typeface="Averta Std ExtraBold" panose="00000900000000000000" pitchFamily="50" charset="0"/>
              </a:rPr>
              <a:t>Từ</a:t>
            </a:r>
            <a:r>
              <a:rPr lang="en-US" sz="3200" dirty="0">
                <a:solidFill>
                  <a:schemeClr val="accent3">
                    <a:lumMod val="50000"/>
                  </a:schemeClr>
                </a:solidFill>
                <a:latin typeface="Averta Std ExtraBold" panose="00000900000000000000" pitchFamily="50" charset="0"/>
              </a:rPr>
              <a:t> </a:t>
            </a:r>
            <a:r>
              <a:rPr lang="en-US" sz="3200" dirty="0" err="1">
                <a:solidFill>
                  <a:schemeClr val="accent3">
                    <a:lumMod val="50000"/>
                  </a:schemeClr>
                </a:solidFill>
                <a:latin typeface="Averta Std ExtraBold" panose="00000900000000000000" pitchFamily="50" charset="0"/>
              </a:rPr>
              <a:t>khóa</a:t>
            </a:r>
            <a:r>
              <a:rPr lang="en-US" sz="3200" dirty="0">
                <a:solidFill>
                  <a:schemeClr val="accent3">
                    <a:lumMod val="50000"/>
                  </a:schemeClr>
                </a:solidFill>
                <a:latin typeface="Averta Std ExtraBold" panose="00000900000000000000" pitchFamily="50" charset="0"/>
              </a:rPr>
              <a:t> </a:t>
            </a:r>
            <a:r>
              <a:rPr lang="en-US" sz="3200" dirty="0" err="1">
                <a:solidFill>
                  <a:schemeClr val="accent3">
                    <a:lumMod val="50000"/>
                  </a:schemeClr>
                </a:solidFill>
                <a:latin typeface="Averta Std ExtraBold" panose="00000900000000000000" pitchFamily="50" charset="0"/>
              </a:rPr>
              <a:t>đúng</a:t>
            </a:r>
            <a:r>
              <a:rPr lang="en-US" sz="3200" dirty="0">
                <a:solidFill>
                  <a:schemeClr val="accent3">
                    <a:lumMod val="50000"/>
                  </a:schemeClr>
                </a:solidFill>
                <a:latin typeface="Averta Std ExtraBold" panose="00000900000000000000" pitchFamily="50" charset="0"/>
              </a:rPr>
              <a:t>      </a:t>
            </a:r>
            <a:r>
              <a:rPr lang="en-US" sz="3200" b="1" dirty="0">
                <a:solidFill>
                  <a:srgbClr val="C00000"/>
                </a:solidFill>
                <a:latin typeface="Averta Std ExtraBold" panose="00000900000000000000" pitchFamily="50" charset="0"/>
              </a:rPr>
              <a:t>+3đ</a:t>
            </a:r>
          </a:p>
          <a:p>
            <a:pPr algn="ctr"/>
            <a:endParaRPr lang="en-US" sz="3200" dirty="0">
              <a:solidFill>
                <a:srgbClr val="000000"/>
              </a:solidFill>
              <a:latin typeface="Quicksand Bold"/>
            </a:endParaRPr>
          </a:p>
        </p:txBody>
      </p:sp>
      <p:sp>
        <p:nvSpPr>
          <p:cNvPr id="15" name="Freeform 5"/>
          <p:cNvSpPr/>
          <p:nvPr/>
        </p:nvSpPr>
        <p:spPr>
          <a:xfrm rot="-2924207">
            <a:off x="-913427" y="-517647"/>
            <a:ext cx="2711864" cy="1632049"/>
          </a:xfrm>
          <a:custGeom>
            <a:avLst/>
            <a:gdLst/>
            <a:ahLst/>
            <a:cxnLst/>
            <a:rect l="l" t="t" r="r" b="b"/>
            <a:pathLst>
              <a:path w="4067796" h="2448074">
                <a:moveTo>
                  <a:pt x="0" y="0"/>
                </a:moveTo>
                <a:lnTo>
                  <a:pt x="4067797" y="0"/>
                </a:lnTo>
                <a:lnTo>
                  <a:pt x="4067797" y="2448074"/>
                </a:lnTo>
                <a:lnTo>
                  <a:pt x="0" y="24480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vi-VN"/>
          </a:p>
        </p:txBody>
      </p:sp>
    </p:spTree>
    <p:extLst>
      <p:ext uri="{BB962C8B-B14F-4D97-AF65-F5344CB8AC3E}">
        <p14:creationId xmlns:p14="http://schemas.microsoft.com/office/powerpoint/2010/main" val="350519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275672" y="1990971"/>
            <a:ext cx="12740588" cy="8362459"/>
          </a:xfrm>
          <a:custGeom>
            <a:avLst/>
            <a:gdLst/>
            <a:ahLst/>
            <a:cxnLst/>
            <a:rect l="l" t="t" r="r" b="b"/>
            <a:pathLst>
              <a:path w="19110882" h="12543688">
                <a:moveTo>
                  <a:pt x="0" y="0"/>
                </a:moveTo>
                <a:lnTo>
                  <a:pt x="19110882" y="0"/>
                </a:lnTo>
                <a:lnTo>
                  <a:pt x="19110882" y="12543688"/>
                </a:lnTo>
                <a:lnTo>
                  <a:pt x="0" y="125436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a:off x="3855082" y="1827779"/>
            <a:ext cx="4479082" cy="2743200"/>
          </a:xfrm>
          <a:custGeom>
            <a:avLst/>
            <a:gdLst/>
            <a:ahLst/>
            <a:cxnLst/>
            <a:rect l="l" t="t" r="r" b="b"/>
            <a:pathLst>
              <a:path w="6718623" h="4114800">
                <a:moveTo>
                  <a:pt x="0" y="0"/>
                </a:moveTo>
                <a:lnTo>
                  <a:pt x="6718622" y="0"/>
                </a:lnTo>
                <a:lnTo>
                  <a:pt x="671862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a:off x="2897053" y="1601150"/>
            <a:ext cx="1508807" cy="1827850"/>
          </a:xfrm>
          <a:custGeom>
            <a:avLst/>
            <a:gdLst/>
            <a:ahLst/>
            <a:cxnLst/>
            <a:rect l="l" t="t" r="r" b="b"/>
            <a:pathLst>
              <a:path w="2263211" h="2741775">
                <a:moveTo>
                  <a:pt x="0" y="0"/>
                </a:moveTo>
                <a:lnTo>
                  <a:pt x="2263211" y="0"/>
                </a:lnTo>
                <a:lnTo>
                  <a:pt x="2263211" y="2741775"/>
                </a:lnTo>
                <a:lnTo>
                  <a:pt x="0" y="27417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a:off x="7514982" y="3429000"/>
            <a:ext cx="1243053" cy="1726463"/>
          </a:xfrm>
          <a:custGeom>
            <a:avLst/>
            <a:gdLst/>
            <a:ahLst/>
            <a:cxnLst/>
            <a:rect l="l" t="t" r="r" b="b"/>
            <a:pathLst>
              <a:path w="1864579" h="2589694">
                <a:moveTo>
                  <a:pt x="0" y="0"/>
                </a:moveTo>
                <a:lnTo>
                  <a:pt x="1864580" y="0"/>
                </a:lnTo>
                <a:lnTo>
                  <a:pt x="1864580" y="2589694"/>
                </a:lnTo>
                <a:lnTo>
                  <a:pt x="0" y="25896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6" name="Freeform 6"/>
          <p:cNvSpPr/>
          <p:nvPr/>
        </p:nvSpPr>
        <p:spPr>
          <a:xfrm>
            <a:off x="8136509" y="4570979"/>
            <a:ext cx="5326693" cy="4800600"/>
          </a:xfrm>
          <a:custGeom>
            <a:avLst/>
            <a:gdLst/>
            <a:ahLst/>
            <a:cxnLst/>
            <a:rect l="l" t="t" r="r" b="b"/>
            <a:pathLst>
              <a:path w="7990040" h="7200900">
                <a:moveTo>
                  <a:pt x="0" y="0"/>
                </a:moveTo>
                <a:lnTo>
                  <a:pt x="7990040" y="0"/>
                </a:lnTo>
                <a:lnTo>
                  <a:pt x="7990040" y="7200900"/>
                </a:lnTo>
                <a:lnTo>
                  <a:pt x="0" y="72009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7" name="Freeform 7"/>
          <p:cNvSpPr/>
          <p:nvPr/>
        </p:nvSpPr>
        <p:spPr>
          <a:xfrm>
            <a:off x="-1021719" y="-592661"/>
            <a:ext cx="4876800" cy="1646508"/>
          </a:xfrm>
          <a:custGeom>
            <a:avLst/>
            <a:gdLst/>
            <a:ahLst/>
            <a:cxnLst/>
            <a:rect l="l" t="t" r="r" b="b"/>
            <a:pathLst>
              <a:path w="7315200" h="2469762">
                <a:moveTo>
                  <a:pt x="0" y="0"/>
                </a:moveTo>
                <a:lnTo>
                  <a:pt x="7315200" y="0"/>
                </a:lnTo>
                <a:lnTo>
                  <a:pt x="7315200" y="2469762"/>
                </a:lnTo>
                <a:lnTo>
                  <a:pt x="0" y="246976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8" name="Freeform 8"/>
          <p:cNvSpPr/>
          <p:nvPr/>
        </p:nvSpPr>
        <p:spPr>
          <a:xfrm>
            <a:off x="257352" y="230593"/>
            <a:ext cx="1791591" cy="1557055"/>
          </a:xfrm>
          <a:custGeom>
            <a:avLst/>
            <a:gdLst/>
            <a:ahLst/>
            <a:cxnLst/>
            <a:rect l="l" t="t" r="r" b="b"/>
            <a:pathLst>
              <a:path w="2687386" h="2335582">
                <a:moveTo>
                  <a:pt x="0" y="0"/>
                </a:moveTo>
                <a:lnTo>
                  <a:pt x="2687386" y="0"/>
                </a:lnTo>
                <a:lnTo>
                  <a:pt x="2687386" y="2335583"/>
                </a:lnTo>
                <a:lnTo>
                  <a:pt x="0" y="233558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vi-VN"/>
          </a:p>
        </p:txBody>
      </p:sp>
      <p:sp>
        <p:nvSpPr>
          <p:cNvPr id="9" name="TextBox 9"/>
          <p:cNvSpPr txBox="1"/>
          <p:nvPr/>
        </p:nvSpPr>
        <p:spPr>
          <a:xfrm>
            <a:off x="4677018" y="2597625"/>
            <a:ext cx="2837965" cy="1282402"/>
          </a:xfrm>
          <a:prstGeom prst="rect">
            <a:avLst/>
          </a:prstGeom>
        </p:spPr>
        <p:txBody>
          <a:bodyPr lIns="0" tIns="0" rIns="0" bIns="0" rtlCol="0" anchor="t">
            <a:spAutoFit/>
          </a:bodyPr>
          <a:lstStyle/>
          <a:p>
            <a:pPr algn="ctr">
              <a:lnSpc>
                <a:spcPts val="4966"/>
              </a:lnSpc>
            </a:pPr>
            <a:r>
              <a:rPr lang="en-US" sz="4869" dirty="0">
                <a:solidFill>
                  <a:srgbClr val="000000"/>
                </a:solidFill>
                <a:latin typeface="Mongolian Baiti" panose="03000500000000000000" pitchFamily="66" charset="0"/>
                <a:cs typeface="Mongolian Baiti" panose="03000500000000000000" pitchFamily="66" charset="0"/>
              </a:rPr>
              <a:t>Question Time</a:t>
            </a:r>
          </a:p>
        </p:txBody>
      </p:sp>
      <p:sp>
        <p:nvSpPr>
          <p:cNvPr id="10" name="Freeform 8"/>
          <p:cNvSpPr/>
          <p:nvPr/>
        </p:nvSpPr>
        <p:spPr>
          <a:xfrm>
            <a:off x="328603" y="3880027"/>
            <a:ext cx="2260600" cy="3029590"/>
          </a:xfrm>
          <a:custGeom>
            <a:avLst/>
            <a:gdLst/>
            <a:ahLst/>
            <a:cxnLst/>
            <a:rect l="l" t="t" r="r" b="b"/>
            <a:pathLst>
              <a:path w="2993799" h="4020245">
                <a:moveTo>
                  <a:pt x="0" y="0"/>
                </a:moveTo>
                <a:lnTo>
                  <a:pt x="2993799" y="0"/>
                </a:lnTo>
                <a:lnTo>
                  <a:pt x="2993799" y="4020245"/>
                </a:lnTo>
                <a:lnTo>
                  <a:pt x="0" y="402024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vi-VN"/>
          </a:p>
        </p:txBody>
      </p:sp>
    </p:spTree>
    <p:extLst>
      <p:ext uri="{BB962C8B-B14F-4D97-AF65-F5344CB8AC3E}">
        <p14:creationId xmlns:p14="http://schemas.microsoft.com/office/powerpoint/2010/main" val="10847568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MatThu1">
            <a:extLst>
              <a:ext uri="{FF2B5EF4-FFF2-40B4-BE49-F238E27FC236}">
                <a16:creationId xmlns:a16="http://schemas.microsoft.com/office/drawing/2014/main" id="{FF7A0D74-D69A-4367-9CC2-1F9CAF74BF4C}"/>
              </a:ext>
            </a:extLst>
          </p:cNvPr>
          <p:cNvSpPr/>
          <p:nvPr/>
        </p:nvSpPr>
        <p:spPr>
          <a:xfrm>
            <a:off x="1001510" y="830477"/>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Graphic 114">
            <a:extLst>
              <a:ext uri="{FF2B5EF4-FFF2-40B4-BE49-F238E27FC236}">
                <a16:creationId xmlns:a16="http://schemas.microsoft.com/office/drawing/2014/main" id="{0CDE3B47-E0D9-4AF5-872D-162784AD522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4443" y="943070"/>
            <a:ext cx="254834" cy="295514"/>
          </a:xfrm>
          <a:prstGeom prst="rect">
            <a:avLst/>
          </a:prstGeom>
        </p:spPr>
      </p:pic>
      <p:sp>
        <p:nvSpPr>
          <p:cNvPr id="116" name="Rectangle: Rounded Corners 115">
            <a:extLst>
              <a:ext uri="{FF2B5EF4-FFF2-40B4-BE49-F238E27FC236}">
                <a16:creationId xmlns:a16="http://schemas.microsoft.com/office/drawing/2014/main" id="{82F53C26-248E-4AEB-9999-D41DB034BA6C}"/>
              </a:ext>
            </a:extLst>
          </p:cNvPr>
          <p:cNvSpPr/>
          <p:nvPr/>
        </p:nvSpPr>
        <p:spPr>
          <a:xfrm>
            <a:off x="3658110" y="110667"/>
            <a:ext cx="4991454" cy="578619"/>
          </a:xfrm>
          <a:prstGeom prst="roundRect">
            <a:avLst>
              <a:gd name="adj" fmla="val 50000"/>
            </a:avLst>
          </a:prstGeom>
          <a:solidFill>
            <a:srgbClr val="FAA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1a">
            <a:extLst>
              <a:ext uri="{FF2B5EF4-FFF2-40B4-BE49-F238E27FC236}">
                <a16:creationId xmlns:a16="http://schemas.microsoft.com/office/drawing/2014/main" id="{65DA152C-4C6C-4037-B246-7F8E64CF95AF}"/>
              </a:ext>
            </a:extLst>
          </p:cNvPr>
          <p:cNvSpPr txBox="1"/>
          <p:nvPr/>
        </p:nvSpPr>
        <p:spPr>
          <a:xfrm>
            <a:off x="4120108" y="101562"/>
            <a:ext cx="4130074" cy="584775"/>
          </a:xfrm>
          <a:prstGeom prst="rect">
            <a:avLst/>
          </a:prstGeom>
          <a:noFill/>
        </p:spPr>
        <p:txBody>
          <a:bodyPr wrap="square" rtlCol="0">
            <a:spAutoFit/>
          </a:bodyPr>
          <a:lstStyle/>
          <a:p>
            <a:pPr algn="ctr"/>
            <a:r>
              <a:rPr lang="en-US" sz="32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Giải</a:t>
            </a: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32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mã</a:t>
            </a: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 ô </a:t>
            </a:r>
            <a:r>
              <a:rPr lang="en-US" sz="32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chữ</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grpSp>
        <p:nvGrpSpPr>
          <p:cNvPr id="125" name="Group 124">
            <a:extLst>
              <a:ext uri="{FF2B5EF4-FFF2-40B4-BE49-F238E27FC236}">
                <a16:creationId xmlns:a16="http://schemas.microsoft.com/office/drawing/2014/main" id="{9AE76C8D-9DAB-4AE4-B856-EF1264754410}"/>
              </a:ext>
            </a:extLst>
          </p:cNvPr>
          <p:cNvGrpSpPr/>
          <p:nvPr/>
        </p:nvGrpSpPr>
        <p:grpSpPr>
          <a:xfrm>
            <a:off x="8073235" y="160058"/>
            <a:ext cx="513459" cy="482949"/>
            <a:chOff x="3626754" y="167081"/>
            <a:chExt cx="801748" cy="801748"/>
          </a:xfrm>
        </p:grpSpPr>
        <p:sp>
          <p:nvSpPr>
            <p:cNvPr id="120" name="Oval 119">
              <a:extLst>
                <a:ext uri="{FF2B5EF4-FFF2-40B4-BE49-F238E27FC236}">
                  <a16:creationId xmlns:a16="http://schemas.microsoft.com/office/drawing/2014/main" id="{B0969534-CFCB-490A-B85D-0A21214B9032}"/>
                </a:ext>
              </a:extLst>
            </p:cNvPr>
            <p:cNvSpPr/>
            <p:nvPr/>
          </p:nvSpPr>
          <p:spPr>
            <a:xfrm>
              <a:off x="3626754" y="167081"/>
              <a:ext cx="801748" cy="80174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a:extLst>
                <a:ext uri="{FF2B5EF4-FFF2-40B4-BE49-F238E27FC236}">
                  <a16:creationId xmlns:a16="http://schemas.microsoft.com/office/drawing/2014/main" id="{0FCD2E41-0FD0-41DB-AD3C-1D1992610D7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773825" y="314152"/>
              <a:ext cx="507606" cy="507606"/>
            </a:xfrm>
            <a:prstGeom prst="rect">
              <a:avLst/>
            </a:prstGeom>
          </p:spPr>
        </p:pic>
      </p:grpSp>
      <p:grpSp>
        <p:nvGrpSpPr>
          <p:cNvPr id="129" name="Group 128">
            <a:extLst>
              <a:ext uri="{FF2B5EF4-FFF2-40B4-BE49-F238E27FC236}">
                <a16:creationId xmlns:a16="http://schemas.microsoft.com/office/drawing/2014/main" id="{80D076BC-083F-4DED-A9EC-590CC6F2322B}"/>
              </a:ext>
            </a:extLst>
          </p:cNvPr>
          <p:cNvGrpSpPr/>
          <p:nvPr/>
        </p:nvGrpSpPr>
        <p:grpSpPr>
          <a:xfrm>
            <a:off x="3720726" y="160058"/>
            <a:ext cx="484416" cy="482949"/>
            <a:chOff x="7758026" y="167081"/>
            <a:chExt cx="801748" cy="801748"/>
          </a:xfrm>
        </p:grpSpPr>
        <p:sp>
          <p:nvSpPr>
            <p:cNvPr id="127" name="Oval 126">
              <a:extLst>
                <a:ext uri="{FF2B5EF4-FFF2-40B4-BE49-F238E27FC236}">
                  <a16:creationId xmlns:a16="http://schemas.microsoft.com/office/drawing/2014/main" id="{A15B0F43-30BD-457C-A1E0-2F776DBE37BB}"/>
                </a:ext>
              </a:extLst>
            </p:cNvPr>
            <p:cNvSpPr/>
            <p:nvPr/>
          </p:nvSpPr>
          <p:spPr>
            <a:xfrm>
              <a:off x="7758026" y="167081"/>
              <a:ext cx="801748" cy="80174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 name="Picture 123">
              <a:extLst>
                <a:ext uri="{FF2B5EF4-FFF2-40B4-BE49-F238E27FC236}">
                  <a16:creationId xmlns:a16="http://schemas.microsoft.com/office/drawing/2014/main" id="{26DAE24C-9B8A-489A-AAEE-BFA50806E0A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905097" y="294064"/>
              <a:ext cx="507606" cy="507606"/>
            </a:xfrm>
            <a:prstGeom prst="rect">
              <a:avLst/>
            </a:prstGeom>
          </p:spPr>
        </p:pic>
      </p:grpSp>
      <p:pic>
        <p:nvPicPr>
          <p:cNvPr id="92" name="!!MatThu1a">
            <a:hlinkClick r:id="rId8" action="ppaction://hlinksldjump"/>
            <a:extLst>
              <a:ext uri="{FF2B5EF4-FFF2-40B4-BE49-F238E27FC236}">
                <a16:creationId xmlns:a16="http://schemas.microsoft.com/office/drawing/2014/main" id="{759713D9-016F-4D25-B5FE-5E989EF607F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1182" y="989935"/>
            <a:ext cx="310145" cy="201781"/>
          </a:xfrm>
          <a:prstGeom prst="rect">
            <a:avLst/>
          </a:prstGeom>
        </p:spPr>
      </p:pic>
      <p:sp>
        <p:nvSpPr>
          <p:cNvPr id="137" name="!!MatThu1">
            <a:extLst>
              <a:ext uri="{FF2B5EF4-FFF2-40B4-BE49-F238E27FC236}">
                <a16:creationId xmlns:a16="http://schemas.microsoft.com/office/drawing/2014/main" id="{2BB0A805-A474-4484-A71F-E405B1CC8ACF}"/>
              </a:ext>
            </a:extLst>
          </p:cNvPr>
          <p:cNvSpPr/>
          <p:nvPr/>
        </p:nvSpPr>
        <p:spPr>
          <a:xfrm>
            <a:off x="1001510" y="1565790"/>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Graphic 137">
            <a:extLst>
              <a:ext uri="{FF2B5EF4-FFF2-40B4-BE49-F238E27FC236}">
                <a16:creationId xmlns:a16="http://schemas.microsoft.com/office/drawing/2014/main" id="{3F0018E5-4EDC-44E3-952B-51A811C5798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4443" y="1678383"/>
            <a:ext cx="254834" cy="295514"/>
          </a:xfrm>
          <a:prstGeom prst="rect">
            <a:avLst/>
          </a:prstGeom>
        </p:spPr>
      </p:pic>
      <p:pic>
        <p:nvPicPr>
          <p:cNvPr id="139" name="!!MatThu1a">
            <a:hlinkClick r:id="rId11" action="ppaction://hlinksldjump"/>
            <a:extLst>
              <a:ext uri="{FF2B5EF4-FFF2-40B4-BE49-F238E27FC236}">
                <a16:creationId xmlns:a16="http://schemas.microsoft.com/office/drawing/2014/main" id="{8FEB8EA3-E6DE-41C1-934A-80E23C1CCFC6}"/>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1182" y="1725250"/>
            <a:ext cx="310145" cy="201781"/>
          </a:xfrm>
          <a:prstGeom prst="rect">
            <a:avLst/>
          </a:prstGeom>
        </p:spPr>
      </p:pic>
      <p:sp>
        <p:nvSpPr>
          <p:cNvPr id="140" name="!!MatThu1">
            <a:extLst>
              <a:ext uri="{FF2B5EF4-FFF2-40B4-BE49-F238E27FC236}">
                <a16:creationId xmlns:a16="http://schemas.microsoft.com/office/drawing/2014/main" id="{AADCC31D-3A57-4FC3-8711-A84E111F24C2}"/>
              </a:ext>
            </a:extLst>
          </p:cNvPr>
          <p:cNvSpPr/>
          <p:nvPr/>
        </p:nvSpPr>
        <p:spPr>
          <a:xfrm>
            <a:off x="993672" y="4519159"/>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a:extLst>
              <a:ext uri="{FF2B5EF4-FFF2-40B4-BE49-F238E27FC236}">
                <a16:creationId xmlns:a16="http://schemas.microsoft.com/office/drawing/2014/main" id="{FDB6CE45-0237-4C09-AECD-4B598A7DF63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6605" y="4631752"/>
            <a:ext cx="254834" cy="295514"/>
          </a:xfrm>
          <a:prstGeom prst="rect">
            <a:avLst/>
          </a:prstGeom>
        </p:spPr>
      </p:pic>
      <p:pic>
        <p:nvPicPr>
          <p:cNvPr id="142" name="!!MatThu1a">
            <a:hlinkClick r:id="rId12" action="ppaction://hlinksldjump"/>
            <a:extLst>
              <a:ext uri="{FF2B5EF4-FFF2-40B4-BE49-F238E27FC236}">
                <a16:creationId xmlns:a16="http://schemas.microsoft.com/office/drawing/2014/main" id="{2AA00903-6C86-4CB9-91CD-E4B0DE42A70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3344" y="4678619"/>
            <a:ext cx="310145" cy="201781"/>
          </a:xfrm>
          <a:prstGeom prst="rect">
            <a:avLst/>
          </a:prstGeom>
        </p:spPr>
      </p:pic>
      <p:sp>
        <p:nvSpPr>
          <p:cNvPr id="143" name="!!MatThu1">
            <a:extLst>
              <a:ext uri="{FF2B5EF4-FFF2-40B4-BE49-F238E27FC236}">
                <a16:creationId xmlns:a16="http://schemas.microsoft.com/office/drawing/2014/main" id="{DE1A8A01-921B-4AEF-9A37-0ED3277EF1E1}"/>
              </a:ext>
            </a:extLst>
          </p:cNvPr>
          <p:cNvSpPr/>
          <p:nvPr/>
        </p:nvSpPr>
        <p:spPr>
          <a:xfrm>
            <a:off x="1003197" y="3775336"/>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Graphic 143">
            <a:extLst>
              <a:ext uri="{FF2B5EF4-FFF2-40B4-BE49-F238E27FC236}">
                <a16:creationId xmlns:a16="http://schemas.microsoft.com/office/drawing/2014/main" id="{B66EF857-DAC1-4693-8ADB-F9D93F4FACF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6130" y="3887929"/>
            <a:ext cx="254834" cy="295514"/>
          </a:xfrm>
          <a:prstGeom prst="rect">
            <a:avLst/>
          </a:prstGeom>
        </p:spPr>
      </p:pic>
      <p:pic>
        <p:nvPicPr>
          <p:cNvPr id="145" name="!!MatThu1a">
            <a:hlinkClick r:id="rId13" action="ppaction://hlinksldjump"/>
            <a:extLst>
              <a:ext uri="{FF2B5EF4-FFF2-40B4-BE49-F238E27FC236}">
                <a16:creationId xmlns:a16="http://schemas.microsoft.com/office/drawing/2014/main" id="{D91C1DFE-104B-4C42-B303-F797BEC9828F}"/>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2869" y="3934796"/>
            <a:ext cx="310145" cy="201781"/>
          </a:xfrm>
          <a:prstGeom prst="rect">
            <a:avLst/>
          </a:prstGeom>
        </p:spPr>
      </p:pic>
      <p:sp>
        <p:nvSpPr>
          <p:cNvPr id="146" name="!!MatThu1">
            <a:extLst>
              <a:ext uri="{FF2B5EF4-FFF2-40B4-BE49-F238E27FC236}">
                <a16:creationId xmlns:a16="http://schemas.microsoft.com/office/drawing/2014/main" id="{A3B1B0E2-736F-4FE2-9DF4-B62E45A9A20E}"/>
              </a:ext>
            </a:extLst>
          </p:cNvPr>
          <p:cNvSpPr/>
          <p:nvPr/>
        </p:nvSpPr>
        <p:spPr>
          <a:xfrm>
            <a:off x="994205" y="3016277"/>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Graphic 146">
            <a:extLst>
              <a:ext uri="{FF2B5EF4-FFF2-40B4-BE49-F238E27FC236}">
                <a16:creationId xmlns:a16="http://schemas.microsoft.com/office/drawing/2014/main" id="{54B70B13-66CB-4E0D-9307-4992919E6AD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7138" y="3128870"/>
            <a:ext cx="254834" cy="295514"/>
          </a:xfrm>
          <a:prstGeom prst="rect">
            <a:avLst/>
          </a:prstGeom>
        </p:spPr>
      </p:pic>
      <p:pic>
        <p:nvPicPr>
          <p:cNvPr id="148" name="!!MatThu1a">
            <a:hlinkClick r:id="rId14" action="ppaction://hlinksldjump"/>
            <a:extLst>
              <a:ext uri="{FF2B5EF4-FFF2-40B4-BE49-F238E27FC236}">
                <a16:creationId xmlns:a16="http://schemas.microsoft.com/office/drawing/2014/main" id="{8BD5F47D-C2C3-46F3-AC14-E62A4807A5CA}"/>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3877" y="3175737"/>
            <a:ext cx="310145" cy="201781"/>
          </a:xfrm>
          <a:prstGeom prst="rect">
            <a:avLst/>
          </a:prstGeom>
        </p:spPr>
      </p:pic>
      <p:sp>
        <p:nvSpPr>
          <p:cNvPr id="149" name="!!MatThu1">
            <a:extLst>
              <a:ext uri="{FF2B5EF4-FFF2-40B4-BE49-F238E27FC236}">
                <a16:creationId xmlns:a16="http://schemas.microsoft.com/office/drawing/2014/main" id="{C3960F29-9679-4175-9B34-026347A9CC93}"/>
              </a:ext>
            </a:extLst>
          </p:cNvPr>
          <p:cNvSpPr/>
          <p:nvPr/>
        </p:nvSpPr>
        <p:spPr>
          <a:xfrm>
            <a:off x="994205" y="2282685"/>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0" name="Graphic 149">
            <a:extLst>
              <a:ext uri="{FF2B5EF4-FFF2-40B4-BE49-F238E27FC236}">
                <a16:creationId xmlns:a16="http://schemas.microsoft.com/office/drawing/2014/main" id="{1030DB5F-DDB4-4CF8-99B7-F7B34C4EAE4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7138" y="2395278"/>
            <a:ext cx="254834" cy="295514"/>
          </a:xfrm>
          <a:prstGeom prst="rect">
            <a:avLst/>
          </a:prstGeom>
        </p:spPr>
      </p:pic>
      <p:pic>
        <p:nvPicPr>
          <p:cNvPr id="151" name="!!MatThu1a">
            <a:hlinkClick r:id="rId15" action="ppaction://hlinksldjump"/>
            <a:extLst>
              <a:ext uri="{FF2B5EF4-FFF2-40B4-BE49-F238E27FC236}">
                <a16:creationId xmlns:a16="http://schemas.microsoft.com/office/drawing/2014/main" id="{CFAF447D-BB29-4642-867C-E970760CCA57}"/>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3877" y="2442145"/>
            <a:ext cx="310145" cy="201781"/>
          </a:xfrm>
          <a:prstGeom prst="rect">
            <a:avLst/>
          </a:prstGeom>
        </p:spPr>
      </p:pic>
      <p:sp>
        <p:nvSpPr>
          <p:cNvPr id="135" name="!!MatThu1">
            <a:extLst>
              <a:ext uri="{FF2B5EF4-FFF2-40B4-BE49-F238E27FC236}">
                <a16:creationId xmlns:a16="http://schemas.microsoft.com/office/drawing/2014/main" id="{AADCC31D-3A57-4FC3-8711-A84E111F24C2}"/>
              </a:ext>
            </a:extLst>
          </p:cNvPr>
          <p:cNvSpPr/>
          <p:nvPr/>
        </p:nvSpPr>
        <p:spPr>
          <a:xfrm>
            <a:off x="996111" y="5272507"/>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6" name="Graphic 140">
            <a:extLst>
              <a:ext uri="{FF2B5EF4-FFF2-40B4-BE49-F238E27FC236}">
                <a16:creationId xmlns:a16="http://schemas.microsoft.com/office/drawing/2014/main" id="{FDB6CE45-0237-4C09-AECD-4B598A7DF63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9044" y="5385100"/>
            <a:ext cx="254834" cy="295514"/>
          </a:xfrm>
          <a:prstGeom prst="rect">
            <a:avLst/>
          </a:prstGeom>
        </p:spPr>
      </p:pic>
      <p:pic>
        <p:nvPicPr>
          <p:cNvPr id="152" name="!!MatThu1a">
            <a:hlinkClick r:id="rId16" action="ppaction://hlinksldjump"/>
            <a:extLst>
              <a:ext uri="{FF2B5EF4-FFF2-40B4-BE49-F238E27FC236}">
                <a16:creationId xmlns:a16="http://schemas.microsoft.com/office/drawing/2014/main" id="{2AA00903-6C86-4CB9-91CD-E4B0DE42A70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5783" y="5431967"/>
            <a:ext cx="310145" cy="201781"/>
          </a:xfrm>
          <a:prstGeom prst="rect">
            <a:avLst/>
          </a:prstGeom>
        </p:spPr>
      </p:pic>
      <p:sp>
        <p:nvSpPr>
          <p:cNvPr id="169" name="!!MatThu1">
            <a:extLst>
              <a:ext uri="{FF2B5EF4-FFF2-40B4-BE49-F238E27FC236}">
                <a16:creationId xmlns:a16="http://schemas.microsoft.com/office/drawing/2014/main" id="{AADCC31D-3A57-4FC3-8711-A84E111F24C2}"/>
              </a:ext>
            </a:extLst>
          </p:cNvPr>
          <p:cNvSpPr/>
          <p:nvPr/>
        </p:nvSpPr>
        <p:spPr>
          <a:xfrm>
            <a:off x="983411" y="6020723"/>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0" name="Graphic 140">
            <a:extLst>
              <a:ext uri="{FF2B5EF4-FFF2-40B4-BE49-F238E27FC236}">
                <a16:creationId xmlns:a16="http://schemas.microsoft.com/office/drawing/2014/main" id="{FDB6CE45-0237-4C09-AECD-4B598A7DF63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6344" y="6133316"/>
            <a:ext cx="254834" cy="295514"/>
          </a:xfrm>
          <a:prstGeom prst="rect">
            <a:avLst/>
          </a:prstGeom>
        </p:spPr>
      </p:pic>
      <p:pic>
        <p:nvPicPr>
          <p:cNvPr id="171" name="!!MatThu1a">
            <a:hlinkClick r:id="rId17" action="ppaction://hlinksldjump"/>
            <a:extLst>
              <a:ext uri="{FF2B5EF4-FFF2-40B4-BE49-F238E27FC236}">
                <a16:creationId xmlns:a16="http://schemas.microsoft.com/office/drawing/2014/main" id="{2AA00903-6C86-4CB9-91CD-E4B0DE42A70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3083" y="6180183"/>
            <a:ext cx="310145" cy="201781"/>
          </a:xfrm>
          <a:prstGeom prst="rect">
            <a:avLst/>
          </a:prstGeom>
        </p:spPr>
      </p:pic>
      <p:sp>
        <p:nvSpPr>
          <p:cNvPr id="4" name="Rounded Rectangle 3"/>
          <p:cNvSpPr/>
          <p:nvPr/>
        </p:nvSpPr>
        <p:spPr>
          <a:xfrm>
            <a:off x="5921607" y="898954"/>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5922098" y="1612830"/>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ed Rectangle 176"/>
          <p:cNvSpPr/>
          <p:nvPr/>
        </p:nvSpPr>
        <p:spPr>
          <a:xfrm>
            <a:off x="5922098" y="2332199"/>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a:off x="5921607" y="3041432"/>
            <a:ext cx="627915" cy="630938"/>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a:off x="5922098" y="3757889"/>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a:off x="5922096" y="4459220"/>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181"/>
          <p:cNvSpPr/>
          <p:nvPr/>
        </p:nvSpPr>
        <p:spPr>
          <a:xfrm>
            <a:off x="5922097" y="5186490"/>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a:off x="5922099" y="5909409"/>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6d">
            <a:extLst>
              <a:ext uri="{FF2B5EF4-FFF2-40B4-BE49-F238E27FC236}">
                <a16:creationId xmlns:a16="http://schemas.microsoft.com/office/drawing/2014/main" id="{E1DD5BC0-8741-4818-896B-6C8355D3C1FC}"/>
              </a:ext>
            </a:extLst>
          </p:cNvPr>
          <p:cNvSpPr txBox="1"/>
          <p:nvPr/>
        </p:nvSpPr>
        <p:spPr>
          <a:xfrm>
            <a:off x="5999862" y="922826"/>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sp>
        <p:nvSpPr>
          <p:cNvPr id="241" name="!!6d">
            <a:extLst>
              <a:ext uri="{FF2B5EF4-FFF2-40B4-BE49-F238E27FC236}">
                <a16:creationId xmlns:a16="http://schemas.microsoft.com/office/drawing/2014/main" id="{E1DD5BC0-8741-4818-896B-6C8355D3C1FC}"/>
              </a:ext>
            </a:extLst>
          </p:cNvPr>
          <p:cNvSpPr txBox="1"/>
          <p:nvPr/>
        </p:nvSpPr>
        <p:spPr>
          <a:xfrm>
            <a:off x="5999862" y="1632362"/>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r</a:t>
            </a:r>
          </a:p>
        </p:txBody>
      </p:sp>
      <p:sp>
        <p:nvSpPr>
          <p:cNvPr id="253" name="!!6d">
            <a:extLst>
              <a:ext uri="{FF2B5EF4-FFF2-40B4-BE49-F238E27FC236}">
                <a16:creationId xmlns:a16="http://schemas.microsoft.com/office/drawing/2014/main" id="{E1DD5BC0-8741-4818-896B-6C8355D3C1FC}"/>
              </a:ext>
            </a:extLst>
          </p:cNvPr>
          <p:cNvSpPr txBox="1"/>
          <p:nvPr/>
        </p:nvSpPr>
        <p:spPr>
          <a:xfrm>
            <a:off x="5999862" y="2341898"/>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u</a:t>
            </a:r>
          </a:p>
        </p:txBody>
      </p:sp>
      <p:sp>
        <p:nvSpPr>
          <p:cNvPr id="254" name="!!6d">
            <a:extLst>
              <a:ext uri="{FF2B5EF4-FFF2-40B4-BE49-F238E27FC236}">
                <a16:creationId xmlns:a16="http://schemas.microsoft.com/office/drawing/2014/main" id="{E1DD5BC0-8741-4818-896B-6C8355D3C1FC}"/>
              </a:ext>
            </a:extLst>
          </p:cNvPr>
          <p:cNvSpPr txBox="1"/>
          <p:nvPr/>
        </p:nvSpPr>
        <p:spPr>
          <a:xfrm>
            <a:off x="5999862" y="3074294"/>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y</a:t>
            </a:r>
          </a:p>
        </p:txBody>
      </p:sp>
      <p:sp>
        <p:nvSpPr>
          <p:cNvPr id="255" name="!!6d">
            <a:extLst>
              <a:ext uri="{FF2B5EF4-FFF2-40B4-BE49-F238E27FC236}">
                <a16:creationId xmlns:a16="http://schemas.microsoft.com/office/drawing/2014/main" id="{E1DD5BC0-8741-4818-896B-6C8355D3C1FC}"/>
              </a:ext>
            </a:extLst>
          </p:cNvPr>
          <p:cNvSpPr txBox="1"/>
          <p:nvPr/>
        </p:nvSpPr>
        <p:spPr>
          <a:xfrm>
            <a:off x="5999862" y="3779747"/>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e</a:t>
            </a:r>
          </a:p>
        </p:txBody>
      </p:sp>
      <p:sp>
        <p:nvSpPr>
          <p:cNvPr id="256" name="!!6d">
            <a:extLst>
              <a:ext uri="{FF2B5EF4-FFF2-40B4-BE49-F238E27FC236}">
                <a16:creationId xmlns:a16="http://schemas.microsoft.com/office/drawing/2014/main" id="{E1DD5BC0-8741-4818-896B-6C8355D3C1FC}"/>
              </a:ext>
            </a:extLst>
          </p:cNvPr>
          <p:cNvSpPr txBox="1"/>
          <p:nvPr/>
        </p:nvSpPr>
        <p:spPr>
          <a:xfrm>
            <a:off x="5992188" y="4489433"/>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257" name="!!6d">
            <a:extLst>
              <a:ext uri="{FF2B5EF4-FFF2-40B4-BE49-F238E27FC236}">
                <a16:creationId xmlns:a16="http://schemas.microsoft.com/office/drawing/2014/main" id="{E1DD5BC0-8741-4818-896B-6C8355D3C1FC}"/>
              </a:ext>
            </a:extLst>
          </p:cNvPr>
          <p:cNvSpPr txBox="1"/>
          <p:nvPr/>
        </p:nvSpPr>
        <p:spPr>
          <a:xfrm>
            <a:off x="5999862" y="5204289"/>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258" name="!!6d">
            <a:extLst>
              <a:ext uri="{FF2B5EF4-FFF2-40B4-BE49-F238E27FC236}">
                <a16:creationId xmlns:a16="http://schemas.microsoft.com/office/drawing/2014/main" id="{E1DD5BC0-8741-4818-896B-6C8355D3C1FC}"/>
              </a:ext>
            </a:extLst>
          </p:cNvPr>
          <p:cNvSpPr txBox="1"/>
          <p:nvPr/>
        </p:nvSpPr>
        <p:spPr>
          <a:xfrm>
            <a:off x="5992188" y="5927275"/>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m</a:t>
            </a:r>
          </a:p>
        </p:txBody>
      </p:sp>
      <p:sp>
        <p:nvSpPr>
          <p:cNvPr id="158" name="Rounded Rectangle 157"/>
          <p:cNvSpPr/>
          <p:nvPr/>
        </p:nvSpPr>
        <p:spPr>
          <a:xfrm>
            <a:off x="5172898" y="1612830"/>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p:cNvSpPr/>
          <p:nvPr/>
        </p:nvSpPr>
        <p:spPr>
          <a:xfrm>
            <a:off x="5172407" y="3041432"/>
            <a:ext cx="627915" cy="63093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61"/>
          <p:cNvSpPr/>
          <p:nvPr/>
        </p:nvSpPr>
        <p:spPr>
          <a:xfrm>
            <a:off x="5172896" y="4459220"/>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6d">
            <a:extLst>
              <a:ext uri="{FF2B5EF4-FFF2-40B4-BE49-F238E27FC236}">
                <a16:creationId xmlns:a16="http://schemas.microsoft.com/office/drawing/2014/main" id="{E1DD5BC0-8741-4818-896B-6C8355D3C1FC}"/>
              </a:ext>
            </a:extLst>
          </p:cNvPr>
          <p:cNvSpPr txBox="1"/>
          <p:nvPr/>
        </p:nvSpPr>
        <p:spPr>
          <a:xfrm>
            <a:off x="5250662" y="1632362"/>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sp>
        <p:nvSpPr>
          <p:cNvPr id="196" name="!!6d">
            <a:extLst>
              <a:ext uri="{FF2B5EF4-FFF2-40B4-BE49-F238E27FC236}">
                <a16:creationId xmlns:a16="http://schemas.microsoft.com/office/drawing/2014/main" id="{E1DD5BC0-8741-4818-896B-6C8355D3C1FC}"/>
              </a:ext>
            </a:extLst>
          </p:cNvPr>
          <p:cNvSpPr txBox="1"/>
          <p:nvPr/>
        </p:nvSpPr>
        <p:spPr>
          <a:xfrm>
            <a:off x="5250662" y="3074294"/>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u</a:t>
            </a:r>
          </a:p>
        </p:txBody>
      </p:sp>
      <p:sp>
        <p:nvSpPr>
          <p:cNvPr id="208" name="!!6d">
            <a:extLst>
              <a:ext uri="{FF2B5EF4-FFF2-40B4-BE49-F238E27FC236}">
                <a16:creationId xmlns:a16="http://schemas.microsoft.com/office/drawing/2014/main" id="{E1DD5BC0-8741-4818-896B-6C8355D3C1FC}"/>
              </a:ext>
            </a:extLst>
          </p:cNvPr>
          <p:cNvSpPr txBox="1"/>
          <p:nvPr/>
        </p:nvSpPr>
        <p:spPr>
          <a:xfrm>
            <a:off x="5242988" y="4489433"/>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u</a:t>
            </a:r>
          </a:p>
        </p:txBody>
      </p:sp>
      <p:sp>
        <p:nvSpPr>
          <p:cNvPr id="315" name="Rounded Rectangle 314"/>
          <p:cNvSpPr/>
          <p:nvPr/>
        </p:nvSpPr>
        <p:spPr>
          <a:xfrm>
            <a:off x="8922969" y="5186490"/>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ounded Rectangle 315"/>
          <p:cNvSpPr/>
          <p:nvPr/>
        </p:nvSpPr>
        <p:spPr>
          <a:xfrm>
            <a:off x="8922969" y="5909409"/>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6d">
            <a:extLst>
              <a:ext uri="{FF2B5EF4-FFF2-40B4-BE49-F238E27FC236}">
                <a16:creationId xmlns:a16="http://schemas.microsoft.com/office/drawing/2014/main" id="{E1DD5BC0-8741-4818-896B-6C8355D3C1FC}"/>
              </a:ext>
            </a:extLst>
          </p:cNvPr>
          <p:cNvSpPr txBox="1"/>
          <p:nvPr/>
        </p:nvSpPr>
        <p:spPr>
          <a:xfrm>
            <a:off x="9000734" y="5204289"/>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o</a:t>
            </a:r>
          </a:p>
        </p:txBody>
      </p:sp>
      <p:sp>
        <p:nvSpPr>
          <p:cNvPr id="325" name="!!6d">
            <a:extLst>
              <a:ext uri="{FF2B5EF4-FFF2-40B4-BE49-F238E27FC236}">
                <a16:creationId xmlns:a16="http://schemas.microsoft.com/office/drawing/2014/main" id="{E1DD5BC0-8741-4818-896B-6C8355D3C1FC}"/>
              </a:ext>
            </a:extLst>
          </p:cNvPr>
          <p:cNvSpPr txBox="1"/>
          <p:nvPr/>
        </p:nvSpPr>
        <p:spPr>
          <a:xfrm>
            <a:off x="8993058" y="5927275"/>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c</a:t>
            </a:r>
          </a:p>
        </p:txBody>
      </p:sp>
      <p:sp>
        <p:nvSpPr>
          <p:cNvPr id="330" name="Rounded Rectangle 329"/>
          <p:cNvSpPr/>
          <p:nvPr/>
        </p:nvSpPr>
        <p:spPr>
          <a:xfrm>
            <a:off x="8173770" y="3757889"/>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ounded Rectangle 332"/>
          <p:cNvSpPr/>
          <p:nvPr/>
        </p:nvSpPr>
        <p:spPr>
          <a:xfrm>
            <a:off x="8173769" y="5186490"/>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ounded Rectangle 333"/>
          <p:cNvSpPr/>
          <p:nvPr/>
        </p:nvSpPr>
        <p:spPr>
          <a:xfrm>
            <a:off x="8173769" y="5909409"/>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6d">
            <a:extLst>
              <a:ext uri="{FF2B5EF4-FFF2-40B4-BE49-F238E27FC236}">
                <a16:creationId xmlns:a16="http://schemas.microsoft.com/office/drawing/2014/main" id="{E1DD5BC0-8741-4818-896B-6C8355D3C1FC}"/>
              </a:ext>
            </a:extLst>
          </p:cNvPr>
          <p:cNvSpPr txBox="1"/>
          <p:nvPr/>
        </p:nvSpPr>
        <p:spPr>
          <a:xfrm>
            <a:off x="8251534" y="3779747"/>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o</a:t>
            </a:r>
          </a:p>
        </p:txBody>
      </p:sp>
      <p:sp>
        <p:nvSpPr>
          <p:cNvPr id="341" name="!!6d">
            <a:extLst>
              <a:ext uri="{FF2B5EF4-FFF2-40B4-BE49-F238E27FC236}">
                <a16:creationId xmlns:a16="http://schemas.microsoft.com/office/drawing/2014/main" id="{E1DD5BC0-8741-4818-896B-6C8355D3C1FC}"/>
              </a:ext>
            </a:extLst>
          </p:cNvPr>
          <p:cNvSpPr txBox="1"/>
          <p:nvPr/>
        </p:nvSpPr>
        <p:spPr>
          <a:xfrm>
            <a:off x="8251534" y="5204289"/>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sp>
        <p:nvSpPr>
          <p:cNvPr id="342" name="!!6d">
            <a:extLst>
              <a:ext uri="{FF2B5EF4-FFF2-40B4-BE49-F238E27FC236}">
                <a16:creationId xmlns:a16="http://schemas.microsoft.com/office/drawing/2014/main" id="{E1DD5BC0-8741-4818-896B-6C8355D3C1FC}"/>
              </a:ext>
            </a:extLst>
          </p:cNvPr>
          <p:cNvSpPr txBox="1"/>
          <p:nvPr/>
        </p:nvSpPr>
        <p:spPr>
          <a:xfrm>
            <a:off x="8243858" y="5927275"/>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343" name="Rounded Rectangle 342"/>
          <p:cNvSpPr/>
          <p:nvPr/>
        </p:nvSpPr>
        <p:spPr>
          <a:xfrm>
            <a:off x="7424079" y="898954"/>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ounded Rectangle 344"/>
          <p:cNvSpPr/>
          <p:nvPr/>
        </p:nvSpPr>
        <p:spPr>
          <a:xfrm>
            <a:off x="7424570" y="2332199"/>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ounded Rectangle 346"/>
          <p:cNvSpPr/>
          <p:nvPr/>
        </p:nvSpPr>
        <p:spPr>
          <a:xfrm>
            <a:off x="7424570" y="3757889"/>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ounded Rectangle 348"/>
          <p:cNvSpPr/>
          <p:nvPr/>
        </p:nvSpPr>
        <p:spPr>
          <a:xfrm>
            <a:off x="7424569" y="5186490"/>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ounded Rectangle 349"/>
          <p:cNvSpPr/>
          <p:nvPr/>
        </p:nvSpPr>
        <p:spPr>
          <a:xfrm>
            <a:off x="7424571" y="5909409"/>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6d">
            <a:extLst>
              <a:ext uri="{FF2B5EF4-FFF2-40B4-BE49-F238E27FC236}">
                <a16:creationId xmlns:a16="http://schemas.microsoft.com/office/drawing/2014/main" id="{E1DD5BC0-8741-4818-896B-6C8355D3C1FC}"/>
              </a:ext>
            </a:extLst>
          </p:cNvPr>
          <p:cNvSpPr txBox="1"/>
          <p:nvPr/>
        </p:nvSpPr>
        <p:spPr>
          <a:xfrm>
            <a:off x="7502334" y="922826"/>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e</a:t>
            </a:r>
          </a:p>
        </p:txBody>
      </p:sp>
      <p:sp>
        <p:nvSpPr>
          <p:cNvPr id="353" name="!!6d">
            <a:extLst>
              <a:ext uri="{FF2B5EF4-FFF2-40B4-BE49-F238E27FC236}">
                <a16:creationId xmlns:a16="http://schemas.microsoft.com/office/drawing/2014/main" id="{E1DD5BC0-8741-4818-896B-6C8355D3C1FC}"/>
              </a:ext>
            </a:extLst>
          </p:cNvPr>
          <p:cNvSpPr txBox="1"/>
          <p:nvPr/>
        </p:nvSpPr>
        <p:spPr>
          <a:xfrm>
            <a:off x="7502334" y="2341898"/>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c</a:t>
            </a:r>
          </a:p>
        </p:txBody>
      </p:sp>
      <p:sp>
        <p:nvSpPr>
          <p:cNvPr id="355" name="!!6d">
            <a:extLst>
              <a:ext uri="{FF2B5EF4-FFF2-40B4-BE49-F238E27FC236}">
                <a16:creationId xmlns:a16="http://schemas.microsoft.com/office/drawing/2014/main" id="{E1DD5BC0-8741-4818-896B-6C8355D3C1FC}"/>
              </a:ext>
            </a:extLst>
          </p:cNvPr>
          <p:cNvSpPr txBox="1"/>
          <p:nvPr/>
        </p:nvSpPr>
        <p:spPr>
          <a:xfrm>
            <a:off x="7502334" y="3779747"/>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d</a:t>
            </a:r>
          </a:p>
        </p:txBody>
      </p:sp>
      <p:sp>
        <p:nvSpPr>
          <p:cNvPr id="357" name="!!6d">
            <a:extLst>
              <a:ext uri="{FF2B5EF4-FFF2-40B4-BE49-F238E27FC236}">
                <a16:creationId xmlns:a16="http://schemas.microsoft.com/office/drawing/2014/main" id="{E1DD5BC0-8741-4818-896B-6C8355D3C1FC}"/>
              </a:ext>
            </a:extLst>
          </p:cNvPr>
          <p:cNvSpPr txBox="1"/>
          <p:nvPr/>
        </p:nvSpPr>
        <p:spPr>
          <a:xfrm>
            <a:off x="7502334" y="5204289"/>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sp>
        <p:nvSpPr>
          <p:cNvPr id="358" name="!!6d">
            <a:extLst>
              <a:ext uri="{FF2B5EF4-FFF2-40B4-BE49-F238E27FC236}">
                <a16:creationId xmlns:a16="http://schemas.microsoft.com/office/drawing/2014/main" id="{E1DD5BC0-8741-4818-896B-6C8355D3C1FC}"/>
              </a:ext>
            </a:extLst>
          </p:cNvPr>
          <p:cNvSpPr txBox="1"/>
          <p:nvPr/>
        </p:nvSpPr>
        <p:spPr>
          <a:xfrm>
            <a:off x="7494660" y="5927275"/>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sp>
        <p:nvSpPr>
          <p:cNvPr id="359" name="Rounded Rectangle 358"/>
          <p:cNvSpPr/>
          <p:nvPr/>
        </p:nvSpPr>
        <p:spPr>
          <a:xfrm>
            <a:off x="6674879" y="898954"/>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ounded Rectangle 359"/>
          <p:cNvSpPr/>
          <p:nvPr/>
        </p:nvSpPr>
        <p:spPr>
          <a:xfrm>
            <a:off x="6675370" y="1612830"/>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ounded Rectangle 360"/>
          <p:cNvSpPr/>
          <p:nvPr/>
        </p:nvSpPr>
        <p:spPr>
          <a:xfrm>
            <a:off x="6675370" y="2332199"/>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ounded Rectangle 362"/>
          <p:cNvSpPr/>
          <p:nvPr/>
        </p:nvSpPr>
        <p:spPr>
          <a:xfrm>
            <a:off x="6675370" y="3757889"/>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ounded Rectangle 364"/>
          <p:cNvSpPr/>
          <p:nvPr/>
        </p:nvSpPr>
        <p:spPr>
          <a:xfrm>
            <a:off x="6675369" y="5186490"/>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ounded Rectangle 365"/>
          <p:cNvSpPr/>
          <p:nvPr/>
        </p:nvSpPr>
        <p:spPr>
          <a:xfrm>
            <a:off x="6675371" y="5909409"/>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6d">
            <a:extLst>
              <a:ext uri="{FF2B5EF4-FFF2-40B4-BE49-F238E27FC236}">
                <a16:creationId xmlns:a16="http://schemas.microsoft.com/office/drawing/2014/main" id="{E1DD5BC0-8741-4818-896B-6C8355D3C1FC}"/>
              </a:ext>
            </a:extLst>
          </p:cNvPr>
          <p:cNvSpPr txBox="1"/>
          <p:nvPr/>
        </p:nvSpPr>
        <p:spPr>
          <a:xfrm>
            <a:off x="6753134" y="922826"/>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sp>
        <p:nvSpPr>
          <p:cNvPr id="368" name="!!6d">
            <a:extLst>
              <a:ext uri="{FF2B5EF4-FFF2-40B4-BE49-F238E27FC236}">
                <a16:creationId xmlns:a16="http://schemas.microsoft.com/office/drawing/2014/main" id="{E1DD5BC0-8741-4818-896B-6C8355D3C1FC}"/>
              </a:ext>
            </a:extLst>
          </p:cNvPr>
          <p:cNvSpPr txBox="1"/>
          <p:nvPr/>
        </p:nvSpPr>
        <p:spPr>
          <a:xfrm>
            <a:off x="6753134" y="1632362"/>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369" name="!!6d">
            <a:extLst>
              <a:ext uri="{FF2B5EF4-FFF2-40B4-BE49-F238E27FC236}">
                <a16:creationId xmlns:a16="http://schemas.microsoft.com/office/drawing/2014/main" id="{E1DD5BC0-8741-4818-896B-6C8355D3C1FC}"/>
              </a:ext>
            </a:extLst>
          </p:cNvPr>
          <p:cNvSpPr txBox="1"/>
          <p:nvPr/>
        </p:nvSpPr>
        <p:spPr>
          <a:xfrm>
            <a:off x="6753134" y="2341898"/>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o</a:t>
            </a:r>
          </a:p>
        </p:txBody>
      </p:sp>
      <p:sp>
        <p:nvSpPr>
          <p:cNvPr id="371" name="!!6d">
            <a:extLst>
              <a:ext uri="{FF2B5EF4-FFF2-40B4-BE49-F238E27FC236}">
                <a16:creationId xmlns:a16="http://schemas.microsoft.com/office/drawing/2014/main" id="{E1DD5BC0-8741-4818-896B-6C8355D3C1FC}"/>
              </a:ext>
            </a:extLst>
          </p:cNvPr>
          <p:cNvSpPr txBox="1"/>
          <p:nvPr/>
        </p:nvSpPr>
        <p:spPr>
          <a:xfrm>
            <a:off x="6753134" y="3779747"/>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373" name="!!6d">
            <a:extLst>
              <a:ext uri="{FF2B5EF4-FFF2-40B4-BE49-F238E27FC236}">
                <a16:creationId xmlns:a16="http://schemas.microsoft.com/office/drawing/2014/main" id="{E1DD5BC0-8741-4818-896B-6C8355D3C1FC}"/>
              </a:ext>
            </a:extLst>
          </p:cNvPr>
          <p:cNvSpPr txBox="1"/>
          <p:nvPr/>
        </p:nvSpPr>
        <p:spPr>
          <a:xfrm>
            <a:off x="6753134" y="5204289"/>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m</a:t>
            </a:r>
          </a:p>
        </p:txBody>
      </p:sp>
      <p:sp>
        <p:nvSpPr>
          <p:cNvPr id="374" name="!!6d">
            <a:extLst>
              <a:ext uri="{FF2B5EF4-FFF2-40B4-BE49-F238E27FC236}">
                <a16:creationId xmlns:a16="http://schemas.microsoft.com/office/drawing/2014/main" id="{E1DD5BC0-8741-4818-896B-6C8355D3C1FC}"/>
              </a:ext>
            </a:extLst>
          </p:cNvPr>
          <p:cNvSpPr txBox="1"/>
          <p:nvPr/>
        </p:nvSpPr>
        <p:spPr>
          <a:xfrm>
            <a:off x="6745460" y="5927275"/>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166" name="Rounded Rectangle 165"/>
          <p:cNvSpPr/>
          <p:nvPr/>
        </p:nvSpPr>
        <p:spPr>
          <a:xfrm>
            <a:off x="7424570" y="1615111"/>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6d">
            <a:extLst>
              <a:ext uri="{FF2B5EF4-FFF2-40B4-BE49-F238E27FC236}">
                <a16:creationId xmlns:a16="http://schemas.microsoft.com/office/drawing/2014/main" id="{E1DD5BC0-8741-4818-896B-6C8355D3C1FC}"/>
              </a:ext>
            </a:extLst>
          </p:cNvPr>
          <p:cNvSpPr txBox="1"/>
          <p:nvPr/>
        </p:nvSpPr>
        <p:spPr>
          <a:xfrm>
            <a:off x="7502334" y="1634643"/>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173" name="Rounded Rectangle 172"/>
          <p:cNvSpPr/>
          <p:nvPr/>
        </p:nvSpPr>
        <p:spPr>
          <a:xfrm>
            <a:off x="2957868" y="1620143"/>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6d">
            <a:extLst>
              <a:ext uri="{FF2B5EF4-FFF2-40B4-BE49-F238E27FC236}">
                <a16:creationId xmlns:a16="http://schemas.microsoft.com/office/drawing/2014/main" id="{E1DD5BC0-8741-4818-896B-6C8355D3C1FC}"/>
              </a:ext>
            </a:extLst>
          </p:cNvPr>
          <p:cNvSpPr txBox="1"/>
          <p:nvPr/>
        </p:nvSpPr>
        <p:spPr>
          <a:xfrm>
            <a:off x="3035632" y="1639675"/>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c</a:t>
            </a:r>
          </a:p>
        </p:txBody>
      </p:sp>
      <p:sp>
        <p:nvSpPr>
          <p:cNvPr id="189" name="Rounded Rectangle 188"/>
          <p:cNvSpPr/>
          <p:nvPr/>
        </p:nvSpPr>
        <p:spPr>
          <a:xfrm>
            <a:off x="5172898" y="2335394"/>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6d">
            <a:extLst>
              <a:ext uri="{FF2B5EF4-FFF2-40B4-BE49-F238E27FC236}">
                <a16:creationId xmlns:a16="http://schemas.microsoft.com/office/drawing/2014/main" id="{E1DD5BC0-8741-4818-896B-6C8355D3C1FC}"/>
              </a:ext>
            </a:extLst>
          </p:cNvPr>
          <p:cNvSpPr txBox="1"/>
          <p:nvPr/>
        </p:nvSpPr>
        <p:spPr>
          <a:xfrm>
            <a:off x="5250662" y="2345093"/>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203" name="Rounded Rectangle 202"/>
          <p:cNvSpPr/>
          <p:nvPr/>
        </p:nvSpPr>
        <p:spPr>
          <a:xfrm>
            <a:off x="8173279" y="4461729"/>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6d">
            <a:extLst>
              <a:ext uri="{FF2B5EF4-FFF2-40B4-BE49-F238E27FC236}">
                <a16:creationId xmlns:a16="http://schemas.microsoft.com/office/drawing/2014/main" id="{E1DD5BC0-8741-4818-896B-6C8355D3C1FC}"/>
              </a:ext>
            </a:extLst>
          </p:cNvPr>
          <p:cNvSpPr txBox="1"/>
          <p:nvPr/>
        </p:nvSpPr>
        <p:spPr>
          <a:xfrm>
            <a:off x="8243371" y="4491942"/>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o</a:t>
            </a:r>
          </a:p>
        </p:txBody>
      </p:sp>
      <p:sp>
        <p:nvSpPr>
          <p:cNvPr id="205" name="Rounded Rectangle 204"/>
          <p:cNvSpPr/>
          <p:nvPr/>
        </p:nvSpPr>
        <p:spPr>
          <a:xfrm>
            <a:off x="7424079" y="4461729"/>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6d">
            <a:extLst>
              <a:ext uri="{FF2B5EF4-FFF2-40B4-BE49-F238E27FC236}">
                <a16:creationId xmlns:a16="http://schemas.microsoft.com/office/drawing/2014/main" id="{E1DD5BC0-8741-4818-896B-6C8355D3C1FC}"/>
              </a:ext>
            </a:extLst>
          </p:cNvPr>
          <p:cNvSpPr txBox="1"/>
          <p:nvPr/>
        </p:nvSpPr>
        <p:spPr>
          <a:xfrm>
            <a:off x="7494171" y="4491942"/>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s</a:t>
            </a:r>
          </a:p>
        </p:txBody>
      </p:sp>
      <p:sp>
        <p:nvSpPr>
          <p:cNvPr id="207" name="Rounded Rectangle 206"/>
          <p:cNvSpPr/>
          <p:nvPr/>
        </p:nvSpPr>
        <p:spPr>
          <a:xfrm>
            <a:off x="6674879" y="4461729"/>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6d">
            <a:extLst>
              <a:ext uri="{FF2B5EF4-FFF2-40B4-BE49-F238E27FC236}">
                <a16:creationId xmlns:a16="http://schemas.microsoft.com/office/drawing/2014/main" id="{E1DD5BC0-8741-4818-896B-6C8355D3C1FC}"/>
              </a:ext>
            </a:extLst>
          </p:cNvPr>
          <p:cNvSpPr txBox="1"/>
          <p:nvPr/>
        </p:nvSpPr>
        <p:spPr>
          <a:xfrm>
            <a:off x="6744971" y="4491942"/>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215" name="Rounded Rectangle 214"/>
          <p:cNvSpPr/>
          <p:nvPr/>
        </p:nvSpPr>
        <p:spPr>
          <a:xfrm>
            <a:off x="8901372" y="446807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6d">
            <a:extLst>
              <a:ext uri="{FF2B5EF4-FFF2-40B4-BE49-F238E27FC236}">
                <a16:creationId xmlns:a16="http://schemas.microsoft.com/office/drawing/2014/main" id="{E1DD5BC0-8741-4818-896B-6C8355D3C1FC}"/>
              </a:ext>
            </a:extLst>
          </p:cNvPr>
          <p:cNvSpPr txBox="1"/>
          <p:nvPr/>
        </p:nvSpPr>
        <p:spPr>
          <a:xfrm>
            <a:off x="8971464" y="4498288"/>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219" name="Rounded Rectangle 218"/>
          <p:cNvSpPr/>
          <p:nvPr/>
        </p:nvSpPr>
        <p:spPr>
          <a:xfrm>
            <a:off x="9692311" y="5186490"/>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6d">
            <a:extLst>
              <a:ext uri="{FF2B5EF4-FFF2-40B4-BE49-F238E27FC236}">
                <a16:creationId xmlns:a16="http://schemas.microsoft.com/office/drawing/2014/main" id="{E1DD5BC0-8741-4818-896B-6C8355D3C1FC}"/>
              </a:ext>
            </a:extLst>
          </p:cNvPr>
          <p:cNvSpPr txBox="1"/>
          <p:nvPr/>
        </p:nvSpPr>
        <p:spPr>
          <a:xfrm>
            <a:off x="9770076" y="5204289"/>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153" name="Rounded Rectangle 152"/>
          <p:cNvSpPr/>
          <p:nvPr/>
        </p:nvSpPr>
        <p:spPr>
          <a:xfrm>
            <a:off x="8165116" y="902196"/>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6d">
            <a:extLst>
              <a:ext uri="{FF2B5EF4-FFF2-40B4-BE49-F238E27FC236}">
                <a16:creationId xmlns:a16="http://schemas.microsoft.com/office/drawing/2014/main" id="{E1DD5BC0-8741-4818-896B-6C8355D3C1FC}"/>
              </a:ext>
            </a:extLst>
          </p:cNvPr>
          <p:cNvSpPr txBox="1"/>
          <p:nvPr/>
        </p:nvSpPr>
        <p:spPr>
          <a:xfrm>
            <a:off x="8243371" y="926068"/>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p</a:t>
            </a:r>
          </a:p>
        </p:txBody>
      </p:sp>
      <p:sp>
        <p:nvSpPr>
          <p:cNvPr id="156" name="Rounded Rectangle 155"/>
          <p:cNvSpPr/>
          <p:nvPr/>
        </p:nvSpPr>
        <p:spPr>
          <a:xfrm>
            <a:off x="3672461" y="1607839"/>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6d">
            <a:extLst>
              <a:ext uri="{FF2B5EF4-FFF2-40B4-BE49-F238E27FC236}">
                <a16:creationId xmlns:a16="http://schemas.microsoft.com/office/drawing/2014/main" id="{E1DD5BC0-8741-4818-896B-6C8355D3C1FC}"/>
              </a:ext>
            </a:extLst>
          </p:cNvPr>
          <p:cNvSpPr txBox="1"/>
          <p:nvPr/>
        </p:nvSpPr>
        <p:spPr>
          <a:xfrm>
            <a:off x="3750225" y="1627371"/>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sp>
        <p:nvSpPr>
          <p:cNvPr id="165" name="Rounded Rectangle 164"/>
          <p:cNvSpPr/>
          <p:nvPr/>
        </p:nvSpPr>
        <p:spPr>
          <a:xfrm>
            <a:off x="4421661" y="1610120"/>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6d">
            <a:extLst>
              <a:ext uri="{FF2B5EF4-FFF2-40B4-BE49-F238E27FC236}">
                <a16:creationId xmlns:a16="http://schemas.microsoft.com/office/drawing/2014/main" id="{E1DD5BC0-8741-4818-896B-6C8355D3C1FC}"/>
              </a:ext>
            </a:extLst>
          </p:cNvPr>
          <p:cNvSpPr txBox="1"/>
          <p:nvPr/>
        </p:nvSpPr>
        <p:spPr>
          <a:xfrm>
            <a:off x="4499425" y="1629652"/>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186" name="Rounded Rectangle 185"/>
          <p:cNvSpPr/>
          <p:nvPr/>
        </p:nvSpPr>
        <p:spPr>
          <a:xfrm>
            <a:off x="4418342" y="3043697"/>
            <a:ext cx="627915" cy="63093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6d">
            <a:extLst>
              <a:ext uri="{FF2B5EF4-FFF2-40B4-BE49-F238E27FC236}">
                <a16:creationId xmlns:a16="http://schemas.microsoft.com/office/drawing/2014/main" id="{E1DD5BC0-8741-4818-896B-6C8355D3C1FC}"/>
              </a:ext>
            </a:extLst>
          </p:cNvPr>
          <p:cNvSpPr txBox="1"/>
          <p:nvPr/>
        </p:nvSpPr>
        <p:spPr>
          <a:xfrm>
            <a:off x="4496597" y="3076559"/>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sp>
        <p:nvSpPr>
          <p:cNvPr id="188" name="Rounded Rectangle 187"/>
          <p:cNvSpPr/>
          <p:nvPr/>
        </p:nvSpPr>
        <p:spPr>
          <a:xfrm>
            <a:off x="3664277" y="3041432"/>
            <a:ext cx="627915" cy="63093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6d">
            <a:extLst>
              <a:ext uri="{FF2B5EF4-FFF2-40B4-BE49-F238E27FC236}">
                <a16:creationId xmlns:a16="http://schemas.microsoft.com/office/drawing/2014/main" id="{E1DD5BC0-8741-4818-896B-6C8355D3C1FC}"/>
              </a:ext>
            </a:extLst>
          </p:cNvPr>
          <p:cNvSpPr txBox="1"/>
          <p:nvPr/>
        </p:nvSpPr>
        <p:spPr>
          <a:xfrm>
            <a:off x="3742532" y="3074294"/>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sp>
        <p:nvSpPr>
          <p:cNvPr id="202" name="Rounded Rectangle 201"/>
          <p:cNvSpPr/>
          <p:nvPr/>
        </p:nvSpPr>
        <p:spPr>
          <a:xfrm>
            <a:off x="8162217" y="3025447"/>
            <a:ext cx="627915" cy="63093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6d">
            <a:extLst>
              <a:ext uri="{FF2B5EF4-FFF2-40B4-BE49-F238E27FC236}">
                <a16:creationId xmlns:a16="http://schemas.microsoft.com/office/drawing/2014/main" id="{E1DD5BC0-8741-4818-896B-6C8355D3C1FC}"/>
              </a:ext>
            </a:extLst>
          </p:cNvPr>
          <p:cNvSpPr txBox="1"/>
          <p:nvPr/>
        </p:nvSpPr>
        <p:spPr>
          <a:xfrm>
            <a:off x="8240472" y="3058309"/>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221" name="Rounded Rectangle 220"/>
          <p:cNvSpPr/>
          <p:nvPr/>
        </p:nvSpPr>
        <p:spPr>
          <a:xfrm>
            <a:off x="7408152" y="3023182"/>
            <a:ext cx="627915" cy="63093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6d">
            <a:extLst>
              <a:ext uri="{FF2B5EF4-FFF2-40B4-BE49-F238E27FC236}">
                <a16:creationId xmlns:a16="http://schemas.microsoft.com/office/drawing/2014/main" id="{E1DD5BC0-8741-4818-896B-6C8355D3C1FC}"/>
              </a:ext>
            </a:extLst>
          </p:cNvPr>
          <p:cNvSpPr txBox="1"/>
          <p:nvPr/>
        </p:nvSpPr>
        <p:spPr>
          <a:xfrm>
            <a:off x="7486407" y="3056044"/>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i</a:t>
            </a:r>
          </a:p>
        </p:txBody>
      </p:sp>
      <p:sp>
        <p:nvSpPr>
          <p:cNvPr id="223" name="Rounded Rectangle 222"/>
          <p:cNvSpPr/>
          <p:nvPr/>
        </p:nvSpPr>
        <p:spPr>
          <a:xfrm>
            <a:off x="6674879" y="3035278"/>
            <a:ext cx="627915" cy="63093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6d">
            <a:extLst>
              <a:ext uri="{FF2B5EF4-FFF2-40B4-BE49-F238E27FC236}">
                <a16:creationId xmlns:a16="http://schemas.microsoft.com/office/drawing/2014/main" id="{E1DD5BC0-8741-4818-896B-6C8355D3C1FC}"/>
              </a:ext>
            </a:extLst>
          </p:cNvPr>
          <p:cNvSpPr txBox="1"/>
          <p:nvPr/>
        </p:nvSpPr>
        <p:spPr>
          <a:xfrm>
            <a:off x="6753134" y="3068140"/>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sp>
        <p:nvSpPr>
          <p:cNvPr id="231" name="Rounded Rectangle 230"/>
          <p:cNvSpPr/>
          <p:nvPr/>
        </p:nvSpPr>
        <p:spPr>
          <a:xfrm>
            <a:off x="4415980" y="4463464"/>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6d">
            <a:extLst>
              <a:ext uri="{FF2B5EF4-FFF2-40B4-BE49-F238E27FC236}">
                <a16:creationId xmlns:a16="http://schemas.microsoft.com/office/drawing/2014/main" id="{E1DD5BC0-8741-4818-896B-6C8355D3C1FC}"/>
              </a:ext>
            </a:extLst>
          </p:cNvPr>
          <p:cNvSpPr txBox="1"/>
          <p:nvPr/>
        </p:nvSpPr>
        <p:spPr>
          <a:xfrm>
            <a:off x="4486072" y="4493677"/>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b</a:t>
            </a:r>
          </a:p>
        </p:txBody>
      </p:sp>
      <p:sp>
        <p:nvSpPr>
          <p:cNvPr id="161" name="Rounded Rectangle 160"/>
          <p:cNvSpPr/>
          <p:nvPr/>
        </p:nvSpPr>
        <p:spPr>
          <a:xfrm>
            <a:off x="4439852" y="3751763"/>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6d">
            <a:extLst>
              <a:ext uri="{FF2B5EF4-FFF2-40B4-BE49-F238E27FC236}">
                <a16:creationId xmlns:a16="http://schemas.microsoft.com/office/drawing/2014/main" id="{E1DD5BC0-8741-4818-896B-6C8355D3C1FC}"/>
              </a:ext>
            </a:extLst>
          </p:cNvPr>
          <p:cNvSpPr txBox="1"/>
          <p:nvPr/>
        </p:nvSpPr>
        <p:spPr>
          <a:xfrm>
            <a:off x="4517616" y="3773621"/>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b</a:t>
            </a:r>
          </a:p>
        </p:txBody>
      </p:sp>
      <p:sp>
        <p:nvSpPr>
          <p:cNvPr id="191" name="Rounded Rectangle 190"/>
          <p:cNvSpPr/>
          <p:nvPr/>
        </p:nvSpPr>
        <p:spPr>
          <a:xfrm>
            <a:off x="5172898" y="3751763"/>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6d">
            <a:extLst>
              <a:ext uri="{FF2B5EF4-FFF2-40B4-BE49-F238E27FC236}">
                <a16:creationId xmlns:a16="http://schemas.microsoft.com/office/drawing/2014/main" id="{E1DD5BC0-8741-4818-896B-6C8355D3C1FC}"/>
              </a:ext>
            </a:extLst>
          </p:cNvPr>
          <p:cNvSpPr txBox="1"/>
          <p:nvPr/>
        </p:nvSpPr>
        <p:spPr>
          <a:xfrm>
            <a:off x="5250662" y="3773621"/>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i</a:t>
            </a:r>
          </a:p>
        </p:txBody>
      </p:sp>
      <p:sp>
        <p:nvSpPr>
          <p:cNvPr id="197" name="Rounded Rectangle 196"/>
          <p:cNvSpPr/>
          <p:nvPr/>
        </p:nvSpPr>
        <p:spPr>
          <a:xfrm>
            <a:off x="9678006" y="4459627"/>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6d">
            <a:extLst>
              <a:ext uri="{FF2B5EF4-FFF2-40B4-BE49-F238E27FC236}">
                <a16:creationId xmlns:a16="http://schemas.microsoft.com/office/drawing/2014/main" id="{E1DD5BC0-8741-4818-896B-6C8355D3C1FC}"/>
              </a:ext>
            </a:extLst>
          </p:cNvPr>
          <p:cNvSpPr txBox="1"/>
          <p:nvPr/>
        </p:nvSpPr>
        <p:spPr>
          <a:xfrm>
            <a:off x="9748098" y="4489840"/>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235" name="Rounded Rectangle 234"/>
          <p:cNvSpPr/>
          <p:nvPr/>
        </p:nvSpPr>
        <p:spPr>
          <a:xfrm>
            <a:off x="5172407" y="5903210"/>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6d">
            <a:extLst>
              <a:ext uri="{FF2B5EF4-FFF2-40B4-BE49-F238E27FC236}">
                <a16:creationId xmlns:a16="http://schemas.microsoft.com/office/drawing/2014/main" id="{E1DD5BC0-8741-4818-896B-6C8355D3C1FC}"/>
              </a:ext>
            </a:extLst>
          </p:cNvPr>
          <p:cNvSpPr txBox="1"/>
          <p:nvPr/>
        </p:nvSpPr>
        <p:spPr>
          <a:xfrm>
            <a:off x="5242496" y="5921076"/>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199" name="Rounded Rectangle 198"/>
          <p:cNvSpPr/>
          <p:nvPr/>
        </p:nvSpPr>
        <p:spPr>
          <a:xfrm>
            <a:off x="8898532" y="3023182"/>
            <a:ext cx="627915" cy="63093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6d">
            <a:extLst>
              <a:ext uri="{FF2B5EF4-FFF2-40B4-BE49-F238E27FC236}">
                <a16:creationId xmlns:a16="http://schemas.microsoft.com/office/drawing/2014/main" id="{E1DD5BC0-8741-4818-896B-6C8355D3C1FC}"/>
              </a:ext>
            </a:extLst>
          </p:cNvPr>
          <p:cNvSpPr txBox="1"/>
          <p:nvPr/>
        </p:nvSpPr>
        <p:spPr>
          <a:xfrm>
            <a:off x="8976787" y="3056044"/>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spTree>
    <p:extLst>
      <p:ext uri="{BB962C8B-B14F-4D97-AF65-F5344CB8AC3E}">
        <p14:creationId xmlns:p14="http://schemas.microsoft.com/office/powerpoint/2010/main" val="29583146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2"/>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2"/>
                                        </p:tgtEl>
                                        <p:attrNameLst>
                                          <p:attrName>style.visibility</p:attrName>
                                        </p:attrNameLst>
                                      </p:cBhvr>
                                      <p:to>
                                        <p:strVal val="hidden"/>
                                      </p:to>
                                    </p:set>
                                  </p:childTnLst>
                                </p:cTn>
                              </p:par>
                              <p:par>
                                <p:cTn id="7" presetID="1" presetClass="emph" presetSubtype="2" fill="hold" nodeType="withEffect">
                                  <p:stCondLst>
                                    <p:cond delay="0"/>
                                  </p:stCondLst>
                                  <p:childTnLst>
                                    <p:animClr clrSpc="rgb" dir="cw">
                                      <p:cBhvr>
                                        <p:cTn id="8" dur="500" fill="hold"/>
                                        <p:tgtEl>
                                          <p:spTgt spid="90"/>
                                        </p:tgtEl>
                                        <p:attrNameLst>
                                          <p:attrName>fillcolor</p:attrName>
                                        </p:attrNameLst>
                                      </p:cBhvr>
                                      <p:to>
                                        <a:srgbClr val="EE4036"/>
                                      </p:to>
                                    </p:animClr>
                                    <p:set>
                                      <p:cBhvr>
                                        <p:cTn id="9" dur="500" fill="hold"/>
                                        <p:tgtEl>
                                          <p:spTgt spid="90"/>
                                        </p:tgtEl>
                                        <p:attrNameLst>
                                          <p:attrName>fill.type</p:attrName>
                                        </p:attrNameLst>
                                      </p:cBhvr>
                                      <p:to>
                                        <p:strVal val="solid"/>
                                      </p:to>
                                    </p:set>
                                    <p:set>
                                      <p:cBhvr>
                                        <p:cTn id="10" dur="500" fill="hold"/>
                                        <p:tgtEl>
                                          <p:spTgt spid="90"/>
                                        </p:tgtEl>
                                        <p:attrNameLst>
                                          <p:attrName>fill.on</p:attrName>
                                        </p:attrNameLst>
                                      </p:cBhvr>
                                      <p:to>
                                        <p:strVal val="true"/>
                                      </p:to>
                                    </p:set>
                                  </p:childTnLst>
                                </p:cTn>
                              </p:par>
                              <p:par>
                                <p:cTn id="11" presetID="53" presetClass="entr" presetSubtype="16" fill="hold" nodeType="withEffect">
                                  <p:stCondLst>
                                    <p:cond delay="0"/>
                                  </p:stCondLst>
                                  <p:childTnLst>
                                    <p:set>
                                      <p:cBhvr>
                                        <p:cTn id="12" dur="1" fill="hold">
                                          <p:stCondLst>
                                            <p:cond delay="0"/>
                                          </p:stCondLst>
                                        </p:cTn>
                                        <p:tgtEl>
                                          <p:spTgt spid="115"/>
                                        </p:tgtEl>
                                        <p:attrNameLst>
                                          <p:attrName>style.visibility</p:attrName>
                                        </p:attrNameLst>
                                      </p:cBhvr>
                                      <p:to>
                                        <p:strVal val="visible"/>
                                      </p:to>
                                    </p:set>
                                    <p:anim calcmode="lin" valueType="num">
                                      <p:cBhvr>
                                        <p:cTn id="13" dur="500" fill="hold"/>
                                        <p:tgtEl>
                                          <p:spTgt spid="115"/>
                                        </p:tgtEl>
                                        <p:attrNameLst>
                                          <p:attrName>ppt_w</p:attrName>
                                        </p:attrNameLst>
                                      </p:cBhvr>
                                      <p:tavLst>
                                        <p:tav tm="0">
                                          <p:val>
                                            <p:fltVal val="0"/>
                                          </p:val>
                                        </p:tav>
                                        <p:tav tm="100000">
                                          <p:val>
                                            <p:strVal val="#ppt_w"/>
                                          </p:val>
                                        </p:tav>
                                      </p:tavLst>
                                    </p:anim>
                                    <p:anim calcmode="lin" valueType="num">
                                      <p:cBhvr>
                                        <p:cTn id="14" dur="500" fill="hold"/>
                                        <p:tgtEl>
                                          <p:spTgt spid="115"/>
                                        </p:tgtEl>
                                        <p:attrNameLst>
                                          <p:attrName>ppt_h</p:attrName>
                                        </p:attrNameLst>
                                      </p:cBhvr>
                                      <p:tavLst>
                                        <p:tav tm="0">
                                          <p:val>
                                            <p:fltVal val="0"/>
                                          </p:val>
                                        </p:tav>
                                        <p:tav tm="100000">
                                          <p:val>
                                            <p:strVal val="#ppt_h"/>
                                          </p:val>
                                        </p:tav>
                                      </p:tavLst>
                                    </p:anim>
                                    <p:animEffect transition="in" filter="fade">
                                      <p:cBhvr>
                                        <p:cTn id="15" dur="500"/>
                                        <p:tgtEl>
                                          <p:spTgt spid="115"/>
                                        </p:tgtEl>
                                      </p:cBhvr>
                                    </p:animEffect>
                                  </p:childTnLst>
                                </p:cTn>
                              </p:par>
                            </p:childTnLst>
                          </p:cTn>
                        </p:par>
                      </p:childTnLst>
                    </p:cTn>
                  </p:par>
                </p:childTnLst>
              </p:cTn>
              <p:nextCondLst>
                <p:cond evt="onClick" delay="0">
                  <p:tgtEl>
                    <p:spTgt spid="92"/>
                  </p:tgtEl>
                </p:cond>
              </p:nextCondLst>
            </p:seq>
            <p:seq concurrent="1" nextAc="seek">
              <p:cTn id="16" restart="whenNotActive" fill="hold" evtFilter="cancelBubble" nodeType="interactiveSeq">
                <p:stCondLst>
                  <p:cond evt="onClick" delay="0">
                    <p:tgtEl>
                      <p:spTgt spid="139"/>
                    </p:tgtEl>
                  </p:cond>
                </p:stCondLst>
                <p:endSync evt="end" delay="0">
                  <p:rtn val="all"/>
                </p:endSync>
                <p:childTnLst>
                  <p:par>
                    <p:cTn id="17" fill="hold">
                      <p:stCondLst>
                        <p:cond delay="0"/>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39"/>
                                        </p:tgtEl>
                                        <p:attrNameLst>
                                          <p:attrName>style.visibility</p:attrName>
                                        </p:attrNameLst>
                                      </p:cBhvr>
                                      <p:to>
                                        <p:strVal val="hidden"/>
                                      </p:to>
                                    </p:set>
                                  </p:childTnLst>
                                </p:cTn>
                              </p:par>
                              <p:par>
                                <p:cTn id="21" presetID="1" presetClass="emph" presetSubtype="2" fill="hold" nodeType="withEffect">
                                  <p:stCondLst>
                                    <p:cond delay="0"/>
                                  </p:stCondLst>
                                  <p:childTnLst>
                                    <p:animClr clrSpc="rgb" dir="cw">
                                      <p:cBhvr>
                                        <p:cTn id="22" dur="500" fill="hold"/>
                                        <p:tgtEl>
                                          <p:spTgt spid="137"/>
                                        </p:tgtEl>
                                        <p:attrNameLst>
                                          <p:attrName>fillcolor</p:attrName>
                                        </p:attrNameLst>
                                      </p:cBhvr>
                                      <p:to>
                                        <a:srgbClr val="EE4036"/>
                                      </p:to>
                                    </p:animClr>
                                    <p:set>
                                      <p:cBhvr>
                                        <p:cTn id="23" dur="500" fill="hold"/>
                                        <p:tgtEl>
                                          <p:spTgt spid="137"/>
                                        </p:tgtEl>
                                        <p:attrNameLst>
                                          <p:attrName>fill.type</p:attrName>
                                        </p:attrNameLst>
                                      </p:cBhvr>
                                      <p:to>
                                        <p:strVal val="solid"/>
                                      </p:to>
                                    </p:set>
                                    <p:set>
                                      <p:cBhvr>
                                        <p:cTn id="24" dur="500" fill="hold"/>
                                        <p:tgtEl>
                                          <p:spTgt spid="137"/>
                                        </p:tgtEl>
                                        <p:attrNameLst>
                                          <p:attrName>fill.on</p:attrName>
                                        </p:attrNameLst>
                                      </p:cBhvr>
                                      <p:to>
                                        <p:strVal val="true"/>
                                      </p:to>
                                    </p:set>
                                  </p:childTnLst>
                                </p:cTn>
                              </p:par>
                              <p:par>
                                <p:cTn id="25" presetID="53" presetClass="entr" presetSubtype="16" fill="hold" nodeType="withEffect">
                                  <p:stCondLst>
                                    <p:cond delay="0"/>
                                  </p:stCondLst>
                                  <p:childTnLst>
                                    <p:set>
                                      <p:cBhvr>
                                        <p:cTn id="26" dur="1" fill="hold">
                                          <p:stCondLst>
                                            <p:cond delay="0"/>
                                          </p:stCondLst>
                                        </p:cTn>
                                        <p:tgtEl>
                                          <p:spTgt spid="138"/>
                                        </p:tgtEl>
                                        <p:attrNameLst>
                                          <p:attrName>style.visibility</p:attrName>
                                        </p:attrNameLst>
                                      </p:cBhvr>
                                      <p:to>
                                        <p:strVal val="visible"/>
                                      </p:to>
                                    </p:set>
                                    <p:anim calcmode="lin" valueType="num">
                                      <p:cBhvr>
                                        <p:cTn id="27" dur="500" fill="hold"/>
                                        <p:tgtEl>
                                          <p:spTgt spid="138"/>
                                        </p:tgtEl>
                                        <p:attrNameLst>
                                          <p:attrName>ppt_w</p:attrName>
                                        </p:attrNameLst>
                                      </p:cBhvr>
                                      <p:tavLst>
                                        <p:tav tm="0">
                                          <p:val>
                                            <p:fltVal val="0"/>
                                          </p:val>
                                        </p:tav>
                                        <p:tav tm="100000">
                                          <p:val>
                                            <p:strVal val="#ppt_w"/>
                                          </p:val>
                                        </p:tav>
                                      </p:tavLst>
                                    </p:anim>
                                    <p:anim calcmode="lin" valueType="num">
                                      <p:cBhvr>
                                        <p:cTn id="28" dur="500" fill="hold"/>
                                        <p:tgtEl>
                                          <p:spTgt spid="138"/>
                                        </p:tgtEl>
                                        <p:attrNameLst>
                                          <p:attrName>ppt_h</p:attrName>
                                        </p:attrNameLst>
                                      </p:cBhvr>
                                      <p:tavLst>
                                        <p:tav tm="0">
                                          <p:val>
                                            <p:fltVal val="0"/>
                                          </p:val>
                                        </p:tav>
                                        <p:tav tm="100000">
                                          <p:val>
                                            <p:strVal val="#ppt_h"/>
                                          </p:val>
                                        </p:tav>
                                      </p:tavLst>
                                    </p:anim>
                                    <p:animEffect transition="in" filter="fade">
                                      <p:cBhvr>
                                        <p:cTn id="29" dur="500"/>
                                        <p:tgtEl>
                                          <p:spTgt spid="138"/>
                                        </p:tgtEl>
                                      </p:cBhvr>
                                    </p:animEffect>
                                  </p:childTnLst>
                                </p:cTn>
                              </p:par>
                            </p:childTnLst>
                          </p:cTn>
                        </p:par>
                      </p:childTnLst>
                    </p:cTn>
                  </p:par>
                </p:childTnLst>
              </p:cTn>
              <p:nextCondLst>
                <p:cond evt="onClick" delay="0">
                  <p:tgtEl>
                    <p:spTgt spid="139"/>
                  </p:tgtEl>
                </p:cond>
              </p:nextCondLst>
            </p:seq>
            <p:seq concurrent="1" nextAc="seek">
              <p:cTn id="30" restart="whenNotActive" fill="hold" evtFilter="cancelBubble" nodeType="interactiveSeq">
                <p:stCondLst>
                  <p:cond evt="onClick" delay="0">
                    <p:tgtEl>
                      <p:spTgt spid="142"/>
                    </p:tgtEl>
                  </p:cond>
                </p:stCondLst>
                <p:endSync evt="end" delay="0">
                  <p:rtn val="all"/>
                </p:endSync>
                <p:childTnLst>
                  <p:par>
                    <p:cTn id="31" fill="hold">
                      <p:stCondLst>
                        <p:cond delay="0"/>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42"/>
                                        </p:tgtEl>
                                        <p:attrNameLst>
                                          <p:attrName>style.visibility</p:attrName>
                                        </p:attrNameLst>
                                      </p:cBhvr>
                                      <p:to>
                                        <p:strVal val="hidden"/>
                                      </p:to>
                                    </p:set>
                                  </p:childTnLst>
                                </p:cTn>
                              </p:par>
                              <p:par>
                                <p:cTn id="35" presetID="1" presetClass="emph" presetSubtype="2" fill="hold" nodeType="withEffect">
                                  <p:stCondLst>
                                    <p:cond delay="0"/>
                                  </p:stCondLst>
                                  <p:childTnLst>
                                    <p:animClr clrSpc="rgb" dir="cw">
                                      <p:cBhvr>
                                        <p:cTn id="36" dur="500" fill="hold"/>
                                        <p:tgtEl>
                                          <p:spTgt spid="140"/>
                                        </p:tgtEl>
                                        <p:attrNameLst>
                                          <p:attrName>fillcolor</p:attrName>
                                        </p:attrNameLst>
                                      </p:cBhvr>
                                      <p:to>
                                        <a:srgbClr val="EE4036"/>
                                      </p:to>
                                    </p:animClr>
                                    <p:set>
                                      <p:cBhvr>
                                        <p:cTn id="37" dur="500" fill="hold"/>
                                        <p:tgtEl>
                                          <p:spTgt spid="140"/>
                                        </p:tgtEl>
                                        <p:attrNameLst>
                                          <p:attrName>fill.type</p:attrName>
                                        </p:attrNameLst>
                                      </p:cBhvr>
                                      <p:to>
                                        <p:strVal val="solid"/>
                                      </p:to>
                                    </p:set>
                                    <p:set>
                                      <p:cBhvr>
                                        <p:cTn id="38" dur="500" fill="hold"/>
                                        <p:tgtEl>
                                          <p:spTgt spid="140"/>
                                        </p:tgtEl>
                                        <p:attrNameLst>
                                          <p:attrName>fill.on</p:attrName>
                                        </p:attrNameLst>
                                      </p:cBhvr>
                                      <p:to>
                                        <p:strVal val="true"/>
                                      </p:to>
                                    </p:set>
                                  </p:childTnLst>
                                </p:cTn>
                              </p:par>
                              <p:par>
                                <p:cTn id="39" presetID="53" presetClass="entr" presetSubtype="16" fill="hold" nodeType="withEffect">
                                  <p:stCondLst>
                                    <p:cond delay="0"/>
                                  </p:stCondLst>
                                  <p:childTnLst>
                                    <p:set>
                                      <p:cBhvr>
                                        <p:cTn id="40" dur="1" fill="hold">
                                          <p:stCondLst>
                                            <p:cond delay="0"/>
                                          </p:stCondLst>
                                        </p:cTn>
                                        <p:tgtEl>
                                          <p:spTgt spid="141"/>
                                        </p:tgtEl>
                                        <p:attrNameLst>
                                          <p:attrName>style.visibility</p:attrName>
                                        </p:attrNameLst>
                                      </p:cBhvr>
                                      <p:to>
                                        <p:strVal val="visible"/>
                                      </p:to>
                                    </p:set>
                                    <p:anim calcmode="lin" valueType="num">
                                      <p:cBhvr>
                                        <p:cTn id="41" dur="500" fill="hold"/>
                                        <p:tgtEl>
                                          <p:spTgt spid="141"/>
                                        </p:tgtEl>
                                        <p:attrNameLst>
                                          <p:attrName>ppt_w</p:attrName>
                                        </p:attrNameLst>
                                      </p:cBhvr>
                                      <p:tavLst>
                                        <p:tav tm="0">
                                          <p:val>
                                            <p:fltVal val="0"/>
                                          </p:val>
                                        </p:tav>
                                        <p:tav tm="100000">
                                          <p:val>
                                            <p:strVal val="#ppt_w"/>
                                          </p:val>
                                        </p:tav>
                                      </p:tavLst>
                                    </p:anim>
                                    <p:anim calcmode="lin" valueType="num">
                                      <p:cBhvr>
                                        <p:cTn id="42" dur="500" fill="hold"/>
                                        <p:tgtEl>
                                          <p:spTgt spid="141"/>
                                        </p:tgtEl>
                                        <p:attrNameLst>
                                          <p:attrName>ppt_h</p:attrName>
                                        </p:attrNameLst>
                                      </p:cBhvr>
                                      <p:tavLst>
                                        <p:tav tm="0">
                                          <p:val>
                                            <p:fltVal val="0"/>
                                          </p:val>
                                        </p:tav>
                                        <p:tav tm="100000">
                                          <p:val>
                                            <p:strVal val="#ppt_h"/>
                                          </p:val>
                                        </p:tav>
                                      </p:tavLst>
                                    </p:anim>
                                    <p:animEffect transition="in" filter="fade">
                                      <p:cBhvr>
                                        <p:cTn id="43" dur="500"/>
                                        <p:tgtEl>
                                          <p:spTgt spid="141"/>
                                        </p:tgtEl>
                                      </p:cBhvr>
                                    </p:animEffect>
                                  </p:childTnLst>
                                </p:cTn>
                              </p:par>
                            </p:childTnLst>
                          </p:cTn>
                        </p:par>
                      </p:childTnLst>
                    </p:cTn>
                  </p:par>
                </p:childTnLst>
              </p:cTn>
              <p:nextCondLst>
                <p:cond evt="onClick" delay="0">
                  <p:tgtEl>
                    <p:spTgt spid="142"/>
                  </p:tgtEl>
                </p:cond>
              </p:nextCondLst>
            </p:seq>
            <p:seq concurrent="1" nextAc="seek">
              <p:cTn id="44" restart="whenNotActive" fill="hold" evtFilter="cancelBubble" nodeType="interactiveSeq">
                <p:stCondLst>
                  <p:cond evt="onClick" delay="0">
                    <p:tgtEl>
                      <p:spTgt spid="145"/>
                    </p:tgtEl>
                  </p:cond>
                </p:stCondLst>
                <p:endSync evt="end" delay="0">
                  <p:rtn val="all"/>
                </p:endSync>
                <p:childTnLst>
                  <p:par>
                    <p:cTn id="45" fill="hold">
                      <p:stCondLst>
                        <p:cond delay="0"/>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145"/>
                                        </p:tgtEl>
                                        <p:attrNameLst>
                                          <p:attrName>style.visibility</p:attrName>
                                        </p:attrNameLst>
                                      </p:cBhvr>
                                      <p:to>
                                        <p:strVal val="hidden"/>
                                      </p:to>
                                    </p:set>
                                  </p:childTnLst>
                                </p:cTn>
                              </p:par>
                              <p:par>
                                <p:cTn id="49" presetID="1" presetClass="emph" presetSubtype="2" fill="hold" nodeType="withEffect">
                                  <p:stCondLst>
                                    <p:cond delay="0"/>
                                  </p:stCondLst>
                                  <p:childTnLst>
                                    <p:animClr clrSpc="rgb" dir="cw">
                                      <p:cBhvr>
                                        <p:cTn id="50" dur="500" fill="hold"/>
                                        <p:tgtEl>
                                          <p:spTgt spid="143"/>
                                        </p:tgtEl>
                                        <p:attrNameLst>
                                          <p:attrName>fillcolor</p:attrName>
                                        </p:attrNameLst>
                                      </p:cBhvr>
                                      <p:to>
                                        <a:srgbClr val="EE4036"/>
                                      </p:to>
                                    </p:animClr>
                                    <p:set>
                                      <p:cBhvr>
                                        <p:cTn id="51" dur="500" fill="hold"/>
                                        <p:tgtEl>
                                          <p:spTgt spid="143"/>
                                        </p:tgtEl>
                                        <p:attrNameLst>
                                          <p:attrName>fill.type</p:attrName>
                                        </p:attrNameLst>
                                      </p:cBhvr>
                                      <p:to>
                                        <p:strVal val="solid"/>
                                      </p:to>
                                    </p:set>
                                    <p:set>
                                      <p:cBhvr>
                                        <p:cTn id="52" dur="500" fill="hold"/>
                                        <p:tgtEl>
                                          <p:spTgt spid="143"/>
                                        </p:tgtEl>
                                        <p:attrNameLst>
                                          <p:attrName>fill.on</p:attrName>
                                        </p:attrNameLst>
                                      </p:cBhvr>
                                      <p:to>
                                        <p:strVal val="true"/>
                                      </p:to>
                                    </p:set>
                                  </p:childTnLst>
                                </p:cTn>
                              </p:par>
                              <p:par>
                                <p:cTn id="53" presetID="53" presetClass="entr" presetSubtype="16" fill="hold" nodeType="withEffect">
                                  <p:stCondLst>
                                    <p:cond delay="0"/>
                                  </p:stCondLst>
                                  <p:childTnLst>
                                    <p:set>
                                      <p:cBhvr>
                                        <p:cTn id="54" dur="1" fill="hold">
                                          <p:stCondLst>
                                            <p:cond delay="0"/>
                                          </p:stCondLst>
                                        </p:cTn>
                                        <p:tgtEl>
                                          <p:spTgt spid="144"/>
                                        </p:tgtEl>
                                        <p:attrNameLst>
                                          <p:attrName>style.visibility</p:attrName>
                                        </p:attrNameLst>
                                      </p:cBhvr>
                                      <p:to>
                                        <p:strVal val="visible"/>
                                      </p:to>
                                    </p:set>
                                    <p:anim calcmode="lin" valueType="num">
                                      <p:cBhvr>
                                        <p:cTn id="55" dur="500" fill="hold"/>
                                        <p:tgtEl>
                                          <p:spTgt spid="144"/>
                                        </p:tgtEl>
                                        <p:attrNameLst>
                                          <p:attrName>ppt_w</p:attrName>
                                        </p:attrNameLst>
                                      </p:cBhvr>
                                      <p:tavLst>
                                        <p:tav tm="0">
                                          <p:val>
                                            <p:fltVal val="0"/>
                                          </p:val>
                                        </p:tav>
                                        <p:tav tm="100000">
                                          <p:val>
                                            <p:strVal val="#ppt_w"/>
                                          </p:val>
                                        </p:tav>
                                      </p:tavLst>
                                    </p:anim>
                                    <p:anim calcmode="lin" valueType="num">
                                      <p:cBhvr>
                                        <p:cTn id="56" dur="500" fill="hold"/>
                                        <p:tgtEl>
                                          <p:spTgt spid="144"/>
                                        </p:tgtEl>
                                        <p:attrNameLst>
                                          <p:attrName>ppt_h</p:attrName>
                                        </p:attrNameLst>
                                      </p:cBhvr>
                                      <p:tavLst>
                                        <p:tav tm="0">
                                          <p:val>
                                            <p:fltVal val="0"/>
                                          </p:val>
                                        </p:tav>
                                        <p:tav tm="100000">
                                          <p:val>
                                            <p:strVal val="#ppt_h"/>
                                          </p:val>
                                        </p:tav>
                                      </p:tavLst>
                                    </p:anim>
                                    <p:animEffect transition="in" filter="fade">
                                      <p:cBhvr>
                                        <p:cTn id="57" dur="500"/>
                                        <p:tgtEl>
                                          <p:spTgt spid="144"/>
                                        </p:tgtEl>
                                      </p:cBhvr>
                                    </p:animEffect>
                                  </p:childTnLst>
                                </p:cTn>
                              </p:par>
                            </p:childTnLst>
                          </p:cTn>
                        </p:par>
                      </p:childTnLst>
                    </p:cTn>
                  </p:par>
                </p:childTnLst>
              </p:cTn>
              <p:nextCondLst>
                <p:cond evt="onClick" delay="0">
                  <p:tgtEl>
                    <p:spTgt spid="145"/>
                  </p:tgtEl>
                </p:cond>
              </p:nextCondLst>
            </p:seq>
            <p:seq concurrent="1" nextAc="seek">
              <p:cTn id="58" restart="whenNotActive" fill="hold" evtFilter="cancelBubble" nodeType="interactiveSeq">
                <p:stCondLst>
                  <p:cond evt="onClick" delay="0">
                    <p:tgtEl>
                      <p:spTgt spid="148"/>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148"/>
                                        </p:tgtEl>
                                        <p:attrNameLst>
                                          <p:attrName>style.visibility</p:attrName>
                                        </p:attrNameLst>
                                      </p:cBhvr>
                                      <p:to>
                                        <p:strVal val="hidden"/>
                                      </p:to>
                                    </p:set>
                                  </p:childTnLst>
                                </p:cTn>
                              </p:par>
                              <p:par>
                                <p:cTn id="63" presetID="1" presetClass="emph" presetSubtype="2" fill="hold" nodeType="withEffect">
                                  <p:stCondLst>
                                    <p:cond delay="0"/>
                                  </p:stCondLst>
                                  <p:childTnLst>
                                    <p:animClr clrSpc="rgb" dir="cw">
                                      <p:cBhvr>
                                        <p:cTn id="64" dur="500" fill="hold"/>
                                        <p:tgtEl>
                                          <p:spTgt spid="146"/>
                                        </p:tgtEl>
                                        <p:attrNameLst>
                                          <p:attrName>fillcolor</p:attrName>
                                        </p:attrNameLst>
                                      </p:cBhvr>
                                      <p:to>
                                        <a:srgbClr val="EE4036"/>
                                      </p:to>
                                    </p:animClr>
                                    <p:set>
                                      <p:cBhvr>
                                        <p:cTn id="65" dur="500" fill="hold"/>
                                        <p:tgtEl>
                                          <p:spTgt spid="146"/>
                                        </p:tgtEl>
                                        <p:attrNameLst>
                                          <p:attrName>fill.type</p:attrName>
                                        </p:attrNameLst>
                                      </p:cBhvr>
                                      <p:to>
                                        <p:strVal val="solid"/>
                                      </p:to>
                                    </p:set>
                                    <p:set>
                                      <p:cBhvr>
                                        <p:cTn id="66" dur="500" fill="hold"/>
                                        <p:tgtEl>
                                          <p:spTgt spid="146"/>
                                        </p:tgtEl>
                                        <p:attrNameLst>
                                          <p:attrName>fill.on</p:attrName>
                                        </p:attrNameLst>
                                      </p:cBhvr>
                                      <p:to>
                                        <p:strVal val="true"/>
                                      </p:to>
                                    </p:set>
                                  </p:childTnLst>
                                </p:cTn>
                              </p:par>
                              <p:par>
                                <p:cTn id="67" presetID="53" presetClass="entr" presetSubtype="16" fill="hold" nodeType="withEffect">
                                  <p:stCondLst>
                                    <p:cond delay="0"/>
                                  </p:stCondLst>
                                  <p:childTnLst>
                                    <p:set>
                                      <p:cBhvr>
                                        <p:cTn id="68" dur="1" fill="hold">
                                          <p:stCondLst>
                                            <p:cond delay="0"/>
                                          </p:stCondLst>
                                        </p:cTn>
                                        <p:tgtEl>
                                          <p:spTgt spid="147"/>
                                        </p:tgtEl>
                                        <p:attrNameLst>
                                          <p:attrName>style.visibility</p:attrName>
                                        </p:attrNameLst>
                                      </p:cBhvr>
                                      <p:to>
                                        <p:strVal val="visible"/>
                                      </p:to>
                                    </p:set>
                                    <p:anim calcmode="lin" valueType="num">
                                      <p:cBhvr>
                                        <p:cTn id="69" dur="500" fill="hold"/>
                                        <p:tgtEl>
                                          <p:spTgt spid="147"/>
                                        </p:tgtEl>
                                        <p:attrNameLst>
                                          <p:attrName>ppt_w</p:attrName>
                                        </p:attrNameLst>
                                      </p:cBhvr>
                                      <p:tavLst>
                                        <p:tav tm="0">
                                          <p:val>
                                            <p:fltVal val="0"/>
                                          </p:val>
                                        </p:tav>
                                        <p:tav tm="100000">
                                          <p:val>
                                            <p:strVal val="#ppt_w"/>
                                          </p:val>
                                        </p:tav>
                                      </p:tavLst>
                                    </p:anim>
                                    <p:anim calcmode="lin" valueType="num">
                                      <p:cBhvr>
                                        <p:cTn id="70" dur="500" fill="hold"/>
                                        <p:tgtEl>
                                          <p:spTgt spid="147"/>
                                        </p:tgtEl>
                                        <p:attrNameLst>
                                          <p:attrName>ppt_h</p:attrName>
                                        </p:attrNameLst>
                                      </p:cBhvr>
                                      <p:tavLst>
                                        <p:tav tm="0">
                                          <p:val>
                                            <p:fltVal val="0"/>
                                          </p:val>
                                        </p:tav>
                                        <p:tav tm="100000">
                                          <p:val>
                                            <p:strVal val="#ppt_h"/>
                                          </p:val>
                                        </p:tav>
                                      </p:tavLst>
                                    </p:anim>
                                    <p:animEffect transition="in" filter="fade">
                                      <p:cBhvr>
                                        <p:cTn id="71" dur="500"/>
                                        <p:tgtEl>
                                          <p:spTgt spid="147"/>
                                        </p:tgtEl>
                                      </p:cBhvr>
                                    </p:animEffect>
                                  </p:childTnLst>
                                </p:cTn>
                              </p:par>
                            </p:childTnLst>
                          </p:cTn>
                        </p:par>
                      </p:childTnLst>
                    </p:cTn>
                  </p:par>
                </p:childTnLst>
              </p:cTn>
              <p:nextCondLst>
                <p:cond evt="onClick" delay="0">
                  <p:tgtEl>
                    <p:spTgt spid="148"/>
                  </p:tgtEl>
                </p:cond>
              </p:nextCondLst>
            </p:seq>
            <p:seq concurrent="1" nextAc="seek">
              <p:cTn id="72" restart="whenNotActive" fill="hold" evtFilter="cancelBubble" nodeType="interactiveSeq">
                <p:stCondLst>
                  <p:cond evt="onClick" delay="0">
                    <p:tgtEl>
                      <p:spTgt spid="151"/>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151"/>
                                        </p:tgtEl>
                                        <p:attrNameLst>
                                          <p:attrName>style.visibility</p:attrName>
                                        </p:attrNameLst>
                                      </p:cBhvr>
                                      <p:to>
                                        <p:strVal val="hidden"/>
                                      </p:to>
                                    </p:set>
                                  </p:childTnLst>
                                </p:cTn>
                              </p:par>
                              <p:par>
                                <p:cTn id="77" presetID="1" presetClass="emph" presetSubtype="2" fill="hold" nodeType="withEffect">
                                  <p:stCondLst>
                                    <p:cond delay="0"/>
                                  </p:stCondLst>
                                  <p:childTnLst>
                                    <p:animClr clrSpc="rgb" dir="cw">
                                      <p:cBhvr>
                                        <p:cTn id="78" dur="500" fill="hold"/>
                                        <p:tgtEl>
                                          <p:spTgt spid="149"/>
                                        </p:tgtEl>
                                        <p:attrNameLst>
                                          <p:attrName>fillcolor</p:attrName>
                                        </p:attrNameLst>
                                      </p:cBhvr>
                                      <p:to>
                                        <a:srgbClr val="EE4036"/>
                                      </p:to>
                                    </p:animClr>
                                    <p:set>
                                      <p:cBhvr>
                                        <p:cTn id="79" dur="500" fill="hold"/>
                                        <p:tgtEl>
                                          <p:spTgt spid="149"/>
                                        </p:tgtEl>
                                        <p:attrNameLst>
                                          <p:attrName>fill.type</p:attrName>
                                        </p:attrNameLst>
                                      </p:cBhvr>
                                      <p:to>
                                        <p:strVal val="solid"/>
                                      </p:to>
                                    </p:set>
                                    <p:set>
                                      <p:cBhvr>
                                        <p:cTn id="80" dur="500" fill="hold"/>
                                        <p:tgtEl>
                                          <p:spTgt spid="149"/>
                                        </p:tgtEl>
                                        <p:attrNameLst>
                                          <p:attrName>fill.on</p:attrName>
                                        </p:attrNameLst>
                                      </p:cBhvr>
                                      <p:to>
                                        <p:strVal val="true"/>
                                      </p:to>
                                    </p:set>
                                  </p:childTnLst>
                                </p:cTn>
                              </p:par>
                              <p:par>
                                <p:cTn id="81" presetID="53" presetClass="entr" presetSubtype="16" fill="hold" nodeType="withEffect">
                                  <p:stCondLst>
                                    <p:cond delay="0"/>
                                  </p:stCondLst>
                                  <p:childTnLst>
                                    <p:set>
                                      <p:cBhvr>
                                        <p:cTn id="82" dur="1" fill="hold">
                                          <p:stCondLst>
                                            <p:cond delay="0"/>
                                          </p:stCondLst>
                                        </p:cTn>
                                        <p:tgtEl>
                                          <p:spTgt spid="150"/>
                                        </p:tgtEl>
                                        <p:attrNameLst>
                                          <p:attrName>style.visibility</p:attrName>
                                        </p:attrNameLst>
                                      </p:cBhvr>
                                      <p:to>
                                        <p:strVal val="visible"/>
                                      </p:to>
                                    </p:set>
                                    <p:anim calcmode="lin" valueType="num">
                                      <p:cBhvr>
                                        <p:cTn id="83" dur="500" fill="hold"/>
                                        <p:tgtEl>
                                          <p:spTgt spid="150"/>
                                        </p:tgtEl>
                                        <p:attrNameLst>
                                          <p:attrName>ppt_w</p:attrName>
                                        </p:attrNameLst>
                                      </p:cBhvr>
                                      <p:tavLst>
                                        <p:tav tm="0">
                                          <p:val>
                                            <p:fltVal val="0"/>
                                          </p:val>
                                        </p:tav>
                                        <p:tav tm="100000">
                                          <p:val>
                                            <p:strVal val="#ppt_w"/>
                                          </p:val>
                                        </p:tav>
                                      </p:tavLst>
                                    </p:anim>
                                    <p:anim calcmode="lin" valueType="num">
                                      <p:cBhvr>
                                        <p:cTn id="84" dur="500" fill="hold"/>
                                        <p:tgtEl>
                                          <p:spTgt spid="150"/>
                                        </p:tgtEl>
                                        <p:attrNameLst>
                                          <p:attrName>ppt_h</p:attrName>
                                        </p:attrNameLst>
                                      </p:cBhvr>
                                      <p:tavLst>
                                        <p:tav tm="0">
                                          <p:val>
                                            <p:fltVal val="0"/>
                                          </p:val>
                                        </p:tav>
                                        <p:tav tm="100000">
                                          <p:val>
                                            <p:strVal val="#ppt_h"/>
                                          </p:val>
                                        </p:tav>
                                      </p:tavLst>
                                    </p:anim>
                                    <p:animEffect transition="in" filter="fade">
                                      <p:cBhvr>
                                        <p:cTn id="85" dur="500"/>
                                        <p:tgtEl>
                                          <p:spTgt spid="150"/>
                                        </p:tgtEl>
                                      </p:cBhvr>
                                    </p:animEffect>
                                  </p:childTnLst>
                                </p:cTn>
                              </p:par>
                            </p:childTnLst>
                          </p:cTn>
                        </p:par>
                      </p:childTnLst>
                    </p:cTn>
                  </p:par>
                </p:childTnLst>
              </p:cTn>
              <p:nextCondLst>
                <p:cond evt="onClick" delay="0">
                  <p:tgtEl>
                    <p:spTgt spid="151"/>
                  </p:tgtEl>
                </p:cond>
              </p:nextCondLst>
            </p:seq>
            <p:seq concurrent="1" nextAc="seek">
              <p:cTn id="86" restart="whenNotActive" fill="hold" evtFilter="cancelBubble" nodeType="interactiveSeq">
                <p:stCondLst>
                  <p:cond evt="onClick" delay="0">
                    <p:tgtEl>
                      <p:spTgt spid="152"/>
                    </p:tgtEl>
                  </p:cond>
                </p:stCondLst>
                <p:endSync evt="end" delay="0">
                  <p:rtn val="all"/>
                </p:endSync>
                <p:childTnLst>
                  <p:par>
                    <p:cTn id="87" fill="hold">
                      <p:stCondLst>
                        <p:cond delay="0"/>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152"/>
                                        </p:tgtEl>
                                        <p:attrNameLst>
                                          <p:attrName>style.visibility</p:attrName>
                                        </p:attrNameLst>
                                      </p:cBhvr>
                                      <p:to>
                                        <p:strVal val="hidden"/>
                                      </p:to>
                                    </p:set>
                                  </p:childTnLst>
                                </p:cTn>
                              </p:par>
                              <p:par>
                                <p:cTn id="91" presetID="1" presetClass="emph" presetSubtype="2" fill="hold" nodeType="withEffect">
                                  <p:stCondLst>
                                    <p:cond delay="0"/>
                                  </p:stCondLst>
                                  <p:childTnLst>
                                    <p:animClr clrSpc="rgb" dir="cw">
                                      <p:cBhvr>
                                        <p:cTn id="92" dur="500" fill="hold"/>
                                        <p:tgtEl>
                                          <p:spTgt spid="135"/>
                                        </p:tgtEl>
                                        <p:attrNameLst>
                                          <p:attrName>fillcolor</p:attrName>
                                        </p:attrNameLst>
                                      </p:cBhvr>
                                      <p:to>
                                        <a:srgbClr val="EE4036"/>
                                      </p:to>
                                    </p:animClr>
                                    <p:set>
                                      <p:cBhvr>
                                        <p:cTn id="93" dur="500" fill="hold"/>
                                        <p:tgtEl>
                                          <p:spTgt spid="135"/>
                                        </p:tgtEl>
                                        <p:attrNameLst>
                                          <p:attrName>fill.type</p:attrName>
                                        </p:attrNameLst>
                                      </p:cBhvr>
                                      <p:to>
                                        <p:strVal val="solid"/>
                                      </p:to>
                                    </p:set>
                                    <p:set>
                                      <p:cBhvr>
                                        <p:cTn id="94" dur="500" fill="hold"/>
                                        <p:tgtEl>
                                          <p:spTgt spid="135"/>
                                        </p:tgtEl>
                                        <p:attrNameLst>
                                          <p:attrName>fill.on</p:attrName>
                                        </p:attrNameLst>
                                      </p:cBhvr>
                                      <p:to>
                                        <p:strVal val="true"/>
                                      </p:to>
                                    </p:set>
                                  </p:childTnLst>
                                </p:cTn>
                              </p:par>
                              <p:par>
                                <p:cTn id="95" presetID="53" presetClass="entr" presetSubtype="16" fill="hold" nodeType="withEffect">
                                  <p:stCondLst>
                                    <p:cond delay="0"/>
                                  </p:stCondLst>
                                  <p:childTnLst>
                                    <p:set>
                                      <p:cBhvr>
                                        <p:cTn id="96" dur="1" fill="hold">
                                          <p:stCondLst>
                                            <p:cond delay="0"/>
                                          </p:stCondLst>
                                        </p:cTn>
                                        <p:tgtEl>
                                          <p:spTgt spid="136"/>
                                        </p:tgtEl>
                                        <p:attrNameLst>
                                          <p:attrName>style.visibility</p:attrName>
                                        </p:attrNameLst>
                                      </p:cBhvr>
                                      <p:to>
                                        <p:strVal val="visible"/>
                                      </p:to>
                                    </p:set>
                                    <p:anim calcmode="lin" valueType="num">
                                      <p:cBhvr>
                                        <p:cTn id="97" dur="500" fill="hold"/>
                                        <p:tgtEl>
                                          <p:spTgt spid="136"/>
                                        </p:tgtEl>
                                        <p:attrNameLst>
                                          <p:attrName>ppt_w</p:attrName>
                                        </p:attrNameLst>
                                      </p:cBhvr>
                                      <p:tavLst>
                                        <p:tav tm="0">
                                          <p:val>
                                            <p:fltVal val="0"/>
                                          </p:val>
                                        </p:tav>
                                        <p:tav tm="100000">
                                          <p:val>
                                            <p:strVal val="#ppt_w"/>
                                          </p:val>
                                        </p:tav>
                                      </p:tavLst>
                                    </p:anim>
                                    <p:anim calcmode="lin" valueType="num">
                                      <p:cBhvr>
                                        <p:cTn id="98" dur="500" fill="hold"/>
                                        <p:tgtEl>
                                          <p:spTgt spid="136"/>
                                        </p:tgtEl>
                                        <p:attrNameLst>
                                          <p:attrName>ppt_h</p:attrName>
                                        </p:attrNameLst>
                                      </p:cBhvr>
                                      <p:tavLst>
                                        <p:tav tm="0">
                                          <p:val>
                                            <p:fltVal val="0"/>
                                          </p:val>
                                        </p:tav>
                                        <p:tav tm="100000">
                                          <p:val>
                                            <p:strVal val="#ppt_h"/>
                                          </p:val>
                                        </p:tav>
                                      </p:tavLst>
                                    </p:anim>
                                    <p:animEffect transition="in" filter="fade">
                                      <p:cBhvr>
                                        <p:cTn id="99" dur="500"/>
                                        <p:tgtEl>
                                          <p:spTgt spid="136"/>
                                        </p:tgtEl>
                                      </p:cBhvr>
                                    </p:animEffect>
                                  </p:childTnLst>
                                </p:cTn>
                              </p:par>
                            </p:childTnLst>
                          </p:cTn>
                        </p:par>
                      </p:childTnLst>
                    </p:cTn>
                  </p:par>
                </p:childTnLst>
              </p:cTn>
              <p:nextCondLst>
                <p:cond evt="onClick" delay="0">
                  <p:tgtEl>
                    <p:spTgt spid="152"/>
                  </p:tgtEl>
                </p:cond>
              </p:nextCondLst>
            </p:seq>
            <p:seq concurrent="1" nextAc="seek">
              <p:cTn id="100" restart="whenNotActive" fill="hold" evtFilter="cancelBubble" nodeType="interactiveSeq">
                <p:stCondLst>
                  <p:cond evt="onClick" delay="0">
                    <p:tgtEl>
                      <p:spTgt spid="171"/>
                    </p:tgtEl>
                  </p:cond>
                </p:stCondLst>
                <p:endSync evt="end" delay="0">
                  <p:rtn val="all"/>
                </p:endSync>
                <p:childTnLst>
                  <p:par>
                    <p:cTn id="101" fill="hold">
                      <p:stCondLst>
                        <p:cond delay="0"/>
                      </p:stCondLst>
                      <p:childTnLst>
                        <p:par>
                          <p:cTn id="102" fill="hold">
                            <p:stCondLst>
                              <p:cond delay="0"/>
                            </p:stCondLst>
                            <p:childTnLst>
                              <p:par>
                                <p:cTn id="103" presetID="1" presetClass="exit" presetSubtype="0" fill="hold" nodeType="clickEffect">
                                  <p:stCondLst>
                                    <p:cond delay="0"/>
                                  </p:stCondLst>
                                  <p:childTnLst>
                                    <p:set>
                                      <p:cBhvr>
                                        <p:cTn id="104" dur="1" fill="hold">
                                          <p:stCondLst>
                                            <p:cond delay="0"/>
                                          </p:stCondLst>
                                        </p:cTn>
                                        <p:tgtEl>
                                          <p:spTgt spid="171"/>
                                        </p:tgtEl>
                                        <p:attrNameLst>
                                          <p:attrName>style.visibility</p:attrName>
                                        </p:attrNameLst>
                                      </p:cBhvr>
                                      <p:to>
                                        <p:strVal val="hidden"/>
                                      </p:to>
                                    </p:set>
                                  </p:childTnLst>
                                </p:cTn>
                              </p:par>
                              <p:par>
                                <p:cTn id="105" presetID="1" presetClass="emph" presetSubtype="2" fill="hold" nodeType="withEffect">
                                  <p:stCondLst>
                                    <p:cond delay="0"/>
                                  </p:stCondLst>
                                  <p:childTnLst>
                                    <p:animClr clrSpc="rgb" dir="cw">
                                      <p:cBhvr>
                                        <p:cTn id="106" dur="500" fill="hold"/>
                                        <p:tgtEl>
                                          <p:spTgt spid="169"/>
                                        </p:tgtEl>
                                        <p:attrNameLst>
                                          <p:attrName>fillcolor</p:attrName>
                                        </p:attrNameLst>
                                      </p:cBhvr>
                                      <p:to>
                                        <a:srgbClr val="EE4036"/>
                                      </p:to>
                                    </p:animClr>
                                    <p:set>
                                      <p:cBhvr>
                                        <p:cTn id="107" dur="500" fill="hold"/>
                                        <p:tgtEl>
                                          <p:spTgt spid="169"/>
                                        </p:tgtEl>
                                        <p:attrNameLst>
                                          <p:attrName>fill.type</p:attrName>
                                        </p:attrNameLst>
                                      </p:cBhvr>
                                      <p:to>
                                        <p:strVal val="solid"/>
                                      </p:to>
                                    </p:set>
                                    <p:set>
                                      <p:cBhvr>
                                        <p:cTn id="108" dur="500" fill="hold"/>
                                        <p:tgtEl>
                                          <p:spTgt spid="169"/>
                                        </p:tgtEl>
                                        <p:attrNameLst>
                                          <p:attrName>fill.on</p:attrName>
                                        </p:attrNameLst>
                                      </p:cBhvr>
                                      <p:to>
                                        <p:strVal val="true"/>
                                      </p:to>
                                    </p:set>
                                  </p:childTnLst>
                                </p:cTn>
                              </p:par>
                              <p:par>
                                <p:cTn id="109" presetID="53" presetClass="entr" presetSubtype="16" fill="hold" nodeType="withEffect">
                                  <p:stCondLst>
                                    <p:cond delay="0"/>
                                  </p:stCondLst>
                                  <p:childTnLst>
                                    <p:set>
                                      <p:cBhvr>
                                        <p:cTn id="110" dur="1" fill="hold">
                                          <p:stCondLst>
                                            <p:cond delay="0"/>
                                          </p:stCondLst>
                                        </p:cTn>
                                        <p:tgtEl>
                                          <p:spTgt spid="170"/>
                                        </p:tgtEl>
                                        <p:attrNameLst>
                                          <p:attrName>style.visibility</p:attrName>
                                        </p:attrNameLst>
                                      </p:cBhvr>
                                      <p:to>
                                        <p:strVal val="visible"/>
                                      </p:to>
                                    </p:set>
                                    <p:anim calcmode="lin" valueType="num">
                                      <p:cBhvr>
                                        <p:cTn id="111" dur="500" fill="hold"/>
                                        <p:tgtEl>
                                          <p:spTgt spid="170"/>
                                        </p:tgtEl>
                                        <p:attrNameLst>
                                          <p:attrName>ppt_w</p:attrName>
                                        </p:attrNameLst>
                                      </p:cBhvr>
                                      <p:tavLst>
                                        <p:tav tm="0">
                                          <p:val>
                                            <p:fltVal val="0"/>
                                          </p:val>
                                        </p:tav>
                                        <p:tav tm="100000">
                                          <p:val>
                                            <p:strVal val="#ppt_w"/>
                                          </p:val>
                                        </p:tav>
                                      </p:tavLst>
                                    </p:anim>
                                    <p:anim calcmode="lin" valueType="num">
                                      <p:cBhvr>
                                        <p:cTn id="112" dur="500" fill="hold"/>
                                        <p:tgtEl>
                                          <p:spTgt spid="170"/>
                                        </p:tgtEl>
                                        <p:attrNameLst>
                                          <p:attrName>ppt_h</p:attrName>
                                        </p:attrNameLst>
                                      </p:cBhvr>
                                      <p:tavLst>
                                        <p:tav tm="0">
                                          <p:val>
                                            <p:fltVal val="0"/>
                                          </p:val>
                                        </p:tav>
                                        <p:tav tm="100000">
                                          <p:val>
                                            <p:strVal val="#ppt_h"/>
                                          </p:val>
                                        </p:tav>
                                      </p:tavLst>
                                    </p:anim>
                                    <p:animEffect transition="in" filter="fade">
                                      <p:cBhvr>
                                        <p:cTn id="113" dur="500"/>
                                        <p:tgtEl>
                                          <p:spTgt spid="170"/>
                                        </p:tgtEl>
                                      </p:cBhvr>
                                    </p:animEffect>
                                  </p:childTnLst>
                                </p:cTn>
                              </p:par>
                            </p:childTnLst>
                          </p:cTn>
                        </p:par>
                      </p:childTnLst>
                    </p:cTn>
                  </p:par>
                </p:childTnLst>
              </p:cTn>
              <p:nextCondLst>
                <p:cond evt="onClick" delay="0">
                  <p:tgtEl>
                    <p:spTgt spid="171"/>
                  </p:tgtEl>
                </p:cond>
              </p:nextCondLst>
            </p:seq>
            <p:seq concurrent="1" nextAc="seek">
              <p:cTn id="114" restart="whenNotActive" fill="hold" evtFilter="cancelBubble" nodeType="interactiveSeq">
                <p:stCondLst>
                  <p:cond evt="onClick" delay="0">
                    <p:tgtEl>
                      <p:spTgt spid="155"/>
                    </p:tgtEl>
                  </p:cond>
                </p:stCondLst>
                <p:endSync evt="end" delay="0">
                  <p:rtn val="all"/>
                </p:endSync>
                <p:childTnLst>
                  <p:par>
                    <p:cTn id="115" fill="hold">
                      <p:stCondLst>
                        <p:cond delay="0"/>
                      </p:stCondLst>
                      <p:childTnLst>
                        <p:par>
                          <p:cTn id="116" fill="hold">
                            <p:stCondLst>
                              <p:cond delay="0"/>
                            </p:stCondLst>
                            <p:childTnLst>
                              <p:par>
                                <p:cTn id="117" presetID="53" presetClass="entr" presetSubtype="16" fill="hold" grpId="0" nodeType="withEffect">
                                  <p:stCondLst>
                                    <p:cond delay="0"/>
                                  </p:stCondLst>
                                  <p:childTnLst>
                                    <p:set>
                                      <p:cBhvr>
                                        <p:cTn id="118" dur="1" fill="hold">
                                          <p:stCondLst>
                                            <p:cond delay="0"/>
                                          </p:stCondLst>
                                        </p:cTn>
                                        <p:tgtEl>
                                          <p:spTgt spid="241"/>
                                        </p:tgtEl>
                                        <p:attrNameLst>
                                          <p:attrName>style.visibility</p:attrName>
                                        </p:attrNameLst>
                                      </p:cBhvr>
                                      <p:to>
                                        <p:strVal val="visible"/>
                                      </p:to>
                                    </p:set>
                                    <p:anim calcmode="lin" valueType="num">
                                      <p:cBhvr>
                                        <p:cTn id="119" dur="500" fill="hold"/>
                                        <p:tgtEl>
                                          <p:spTgt spid="241"/>
                                        </p:tgtEl>
                                        <p:attrNameLst>
                                          <p:attrName>ppt_w</p:attrName>
                                        </p:attrNameLst>
                                      </p:cBhvr>
                                      <p:tavLst>
                                        <p:tav tm="0">
                                          <p:val>
                                            <p:fltVal val="0"/>
                                          </p:val>
                                        </p:tav>
                                        <p:tav tm="100000">
                                          <p:val>
                                            <p:strVal val="#ppt_w"/>
                                          </p:val>
                                        </p:tav>
                                      </p:tavLst>
                                    </p:anim>
                                    <p:anim calcmode="lin" valueType="num">
                                      <p:cBhvr>
                                        <p:cTn id="120" dur="500" fill="hold"/>
                                        <p:tgtEl>
                                          <p:spTgt spid="241"/>
                                        </p:tgtEl>
                                        <p:attrNameLst>
                                          <p:attrName>ppt_h</p:attrName>
                                        </p:attrNameLst>
                                      </p:cBhvr>
                                      <p:tavLst>
                                        <p:tav tm="0">
                                          <p:val>
                                            <p:fltVal val="0"/>
                                          </p:val>
                                        </p:tav>
                                        <p:tav tm="100000">
                                          <p:val>
                                            <p:strVal val="#ppt_h"/>
                                          </p:val>
                                        </p:tav>
                                      </p:tavLst>
                                    </p:anim>
                                    <p:animEffect transition="in" filter="fade">
                                      <p:cBhvr>
                                        <p:cTn id="121" dur="500"/>
                                        <p:tgtEl>
                                          <p:spTgt spid="241"/>
                                        </p:tgtEl>
                                      </p:cBhvr>
                                    </p:animEffect>
                                  </p:childTnLst>
                                  <p:subTnLst>
                                    <p:audio>
                                      <p:cMediaNode>
                                        <p:cTn display="0" masterRel="sameClick">
                                          <p:stCondLst>
                                            <p:cond evt="begin" delay="0">
                                              <p:tn val="117"/>
                                            </p:cond>
                                          </p:stCondLst>
                                          <p:endCondLst>
                                            <p:cond evt="onStopAudio" delay="0">
                                              <p:tgtEl>
                                                <p:sldTgt/>
                                              </p:tgtEl>
                                            </p:cond>
                                          </p:endCondLst>
                                        </p:cTn>
                                        <p:tgtEl>
                                          <p:sndTgt r:embed="rId3" name="Bling.wav"/>
                                        </p:tgtEl>
                                      </p:cMediaNode>
                                    </p:audio>
                                  </p:subTnLst>
                                </p:cTn>
                              </p:par>
                              <p:par>
                                <p:cTn id="122" presetID="26" presetClass="emph" presetSubtype="0" fill="hold" grpId="1" nodeType="withEffect">
                                  <p:stCondLst>
                                    <p:cond delay="500"/>
                                  </p:stCondLst>
                                  <p:childTnLst>
                                    <p:animEffect transition="out" filter="fade">
                                      <p:cBhvr>
                                        <p:cTn id="123" dur="500" tmFilter="0, 0; .2, .5; .8, .5; 1, 0"/>
                                        <p:tgtEl>
                                          <p:spTgt spid="241"/>
                                        </p:tgtEl>
                                      </p:cBhvr>
                                    </p:animEffect>
                                    <p:animScale>
                                      <p:cBhvr>
                                        <p:cTn id="124" dur="250" autoRev="1" fill="hold"/>
                                        <p:tgtEl>
                                          <p:spTgt spid="241"/>
                                        </p:tgtEl>
                                      </p:cBhvr>
                                      <p:by x="105000" y="105000"/>
                                    </p:animScale>
                                  </p:childTnLst>
                                </p:cTn>
                              </p:par>
                              <p:par>
                                <p:cTn id="125" presetID="53" presetClass="entr" presetSubtype="16" fill="hold" grpId="0" nodeType="withEffect">
                                  <p:stCondLst>
                                    <p:cond delay="0"/>
                                  </p:stCondLst>
                                  <p:childTnLst>
                                    <p:set>
                                      <p:cBhvr>
                                        <p:cTn id="126" dur="1" fill="hold">
                                          <p:stCondLst>
                                            <p:cond delay="0"/>
                                          </p:stCondLst>
                                        </p:cTn>
                                        <p:tgtEl>
                                          <p:spTgt spid="185"/>
                                        </p:tgtEl>
                                        <p:attrNameLst>
                                          <p:attrName>style.visibility</p:attrName>
                                        </p:attrNameLst>
                                      </p:cBhvr>
                                      <p:to>
                                        <p:strVal val="visible"/>
                                      </p:to>
                                    </p:set>
                                    <p:anim calcmode="lin" valueType="num">
                                      <p:cBhvr>
                                        <p:cTn id="127" dur="500" fill="hold"/>
                                        <p:tgtEl>
                                          <p:spTgt spid="185"/>
                                        </p:tgtEl>
                                        <p:attrNameLst>
                                          <p:attrName>ppt_w</p:attrName>
                                        </p:attrNameLst>
                                      </p:cBhvr>
                                      <p:tavLst>
                                        <p:tav tm="0">
                                          <p:val>
                                            <p:fltVal val="0"/>
                                          </p:val>
                                        </p:tav>
                                        <p:tav tm="100000">
                                          <p:val>
                                            <p:strVal val="#ppt_w"/>
                                          </p:val>
                                        </p:tav>
                                      </p:tavLst>
                                    </p:anim>
                                    <p:anim calcmode="lin" valueType="num">
                                      <p:cBhvr>
                                        <p:cTn id="128" dur="500" fill="hold"/>
                                        <p:tgtEl>
                                          <p:spTgt spid="185"/>
                                        </p:tgtEl>
                                        <p:attrNameLst>
                                          <p:attrName>ppt_h</p:attrName>
                                        </p:attrNameLst>
                                      </p:cBhvr>
                                      <p:tavLst>
                                        <p:tav tm="0">
                                          <p:val>
                                            <p:fltVal val="0"/>
                                          </p:val>
                                        </p:tav>
                                        <p:tav tm="100000">
                                          <p:val>
                                            <p:strVal val="#ppt_h"/>
                                          </p:val>
                                        </p:tav>
                                      </p:tavLst>
                                    </p:anim>
                                    <p:animEffect transition="in" filter="fade">
                                      <p:cBhvr>
                                        <p:cTn id="129" dur="500"/>
                                        <p:tgtEl>
                                          <p:spTgt spid="185"/>
                                        </p:tgtEl>
                                      </p:cBhvr>
                                    </p:animEffect>
                                  </p:childTnLst>
                                  <p:subTnLst>
                                    <p:audio>
                                      <p:cMediaNode>
                                        <p:cTn display="0" masterRel="sameClick">
                                          <p:stCondLst>
                                            <p:cond evt="begin" delay="0">
                                              <p:tn val="125"/>
                                            </p:cond>
                                          </p:stCondLst>
                                          <p:endCondLst>
                                            <p:cond evt="onStopAudio" delay="0">
                                              <p:tgtEl>
                                                <p:sldTgt/>
                                              </p:tgtEl>
                                            </p:cond>
                                          </p:endCondLst>
                                        </p:cTn>
                                        <p:tgtEl>
                                          <p:sndTgt r:embed="rId3" name="Bling.wav"/>
                                        </p:tgtEl>
                                      </p:cMediaNode>
                                    </p:audio>
                                  </p:subTnLst>
                                </p:cTn>
                              </p:par>
                              <p:par>
                                <p:cTn id="130" presetID="26" presetClass="emph" presetSubtype="0" fill="hold" grpId="1" nodeType="withEffect">
                                  <p:stCondLst>
                                    <p:cond delay="500"/>
                                  </p:stCondLst>
                                  <p:childTnLst>
                                    <p:animEffect transition="out" filter="fade">
                                      <p:cBhvr>
                                        <p:cTn id="131" dur="500" tmFilter="0, 0; .2, .5; .8, .5; 1, 0"/>
                                        <p:tgtEl>
                                          <p:spTgt spid="185"/>
                                        </p:tgtEl>
                                      </p:cBhvr>
                                    </p:animEffect>
                                    <p:animScale>
                                      <p:cBhvr>
                                        <p:cTn id="132" dur="250" autoRev="1" fill="hold"/>
                                        <p:tgtEl>
                                          <p:spTgt spid="185"/>
                                        </p:tgtEl>
                                      </p:cBhvr>
                                      <p:by x="105000" y="105000"/>
                                    </p:animScale>
                                  </p:childTnLst>
                                </p:cTn>
                              </p:par>
                              <p:par>
                                <p:cTn id="133" presetID="53" presetClass="entr" presetSubtype="16" fill="hold" grpId="0" nodeType="withEffect">
                                  <p:stCondLst>
                                    <p:cond delay="0"/>
                                  </p:stCondLst>
                                  <p:childTnLst>
                                    <p:set>
                                      <p:cBhvr>
                                        <p:cTn id="134" dur="1" fill="hold">
                                          <p:stCondLst>
                                            <p:cond delay="0"/>
                                          </p:stCondLst>
                                        </p:cTn>
                                        <p:tgtEl>
                                          <p:spTgt spid="368"/>
                                        </p:tgtEl>
                                        <p:attrNameLst>
                                          <p:attrName>style.visibility</p:attrName>
                                        </p:attrNameLst>
                                      </p:cBhvr>
                                      <p:to>
                                        <p:strVal val="visible"/>
                                      </p:to>
                                    </p:set>
                                    <p:anim calcmode="lin" valueType="num">
                                      <p:cBhvr>
                                        <p:cTn id="135" dur="500" fill="hold"/>
                                        <p:tgtEl>
                                          <p:spTgt spid="368"/>
                                        </p:tgtEl>
                                        <p:attrNameLst>
                                          <p:attrName>ppt_w</p:attrName>
                                        </p:attrNameLst>
                                      </p:cBhvr>
                                      <p:tavLst>
                                        <p:tav tm="0">
                                          <p:val>
                                            <p:fltVal val="0"/>
                                          </p:val>
                                        </p:tav>
                                        <p:tav tm="100000">
                                          <p:val>
                                            <p:strVal val="#ppt_w"/>
                                          </p:val>
                                        </p:tav>
                                      </p:tavLst>
                                    </p:anim>
                                    <p:anim calcmode="lin" valueType="num">
                                      <p:cBhvr>
                                        <p:cTn id="136" dur="500" fill="hold"/>
                                        <p:tgtEl>
                                          <p:spTgt spid="368"/>
                                        </p:tgtEl>
                                        <p:attrNameLst>
                                          <p:attrName>ppt_h</p:attrName>
                                        </p:attrNameLst>
                                      </p:cBhvr>
                                      <p:tavLst>
                                        <p:tav tm="0">
                                          <p:val>
                                            <p:fltVal val="0"/>
                                          </p:val>
                                        </p:tav>
                                        <p:tav tm="100000">
                                          <p:val>
                                            <p:strVal val="#ppt_h"/>
                                          </p:val>
                                        </p:tav>
                                      </p:tavLst>
                                    </p:anim>
                                    <p:animEffect transition="in" filter="fade">
                                      <p:cBhvr>
                                        <p:cTn id="137" dur="500"/>
                                        <p:tgtEl>
                                          <p:spTgt spid="368"/>
                                        </p:tgtEl>
                                      </p:cBhvr>
                                    </p:animEffect>
                                  </p:childTnLst>
                                  <p:subTnLst>
                                    <p:audio>
                                      <p:cMediaNode>
                                        <p:cTn display="0" masterRel="sameClick">
                                          <p:stCondLst>
                                            <p:cond evt="begin" delay="0">
                                              <p:tn val="133"/>
                                            </p:cond>
                                          </p:stCondLst>
                                          <p:endCondLst>
                                            <p:cond evt="onStopAudio" delay="0">
                                              <p:tgtEl>
                                                <p:sldTgt/>
                                              </p:tgtEl>
                                            </p:cond>
                                          </p:endCondLst>
                                        </p:cTn>
                                        <p:tgtEl>
                                          <p:sndTgt r:embed="rId3" name="Bling.wav"/>
                                        </p:tgtEl>
                                      </p:cMediaNode>
                                    </p:audio>
                                  </p:subTnLst>
                                </p:cTn>
                              </p:par>
                              <p:par>
                                <p:cTn id="138" presetID="26" presetClass="emph" presetSubtype="0" fill="hold" grpId="1" nodeType="withEffect">
                                  <p:stCondLst>
                                    <p:cond delay="500"/>
                                  </p:stCondLst>
                                  <p:childTnLst>
                                    <p:animEffect transition="out" filter="fade">
                                      <p:cBhvr>
                                        <p:cTn id="139" dur="500" tmFilter="0, 0; .2, .5; .8, .5; 1, 0"/>
                                        <p:tgtEl>
                                          <p:spTgt spid="368"/>
                                        </p:tgtEl>
                                      </p:cBhvr>
                                    </p:animEffect>
                                    <p:animScale>
                                      <p:cBhvr>
                                        <p:cTn id="140" dur="250" autoRev="1" fill="hold"/>
                                        <p:tgtEl>
                                          <p:spTgt spid="368"/>
                                        </p:tgtEl>
                                      </p:cBhvr>
                                      <p:by x="105000" y="105000"/>
                                    </p:animScale>
                                  </p:childTnLst>
                                </p:cTn>
                              </p:par>
                              <p:par>
                                <p:cTn id="141" presetID="53" presetClass="entr" presetSubtype="16" fill="hold" nodeType="withEffect">
                                  <p:stCondLst>
                                    <p:cond delay="0"/>
                                  </p:stCondLst>
                                  <p:childTnLst>
                                    <p:set>
                                      <p:cBhvr>
                                        <p:cTn id="142" dur="1" fill="hold">
                                          <p:stCondLst>
                                            <p:cond delay="0"/>
                                          </p:stCondLst>
                                        </p:cTn>
                                        <p:tgtEl>
                                          <p:spTgt spid="167"/>
                                        </p:tgtEl>
                                        <p:attrNameLst>
                                          <p:attrName>style.visibility</p:attrName>
                                        </p:attrNameLst>
                                      </p:cBhvr>
                                      <p:to>
                                        <p:strVal val="visible"/>
                                      </p:to>
                                    </p:set>
                                    <p:anim calcmode="lin" valueType="num">
                                      <p:cBhvr>
                                        <p:cTn id="143" dur="500" fill="hold"/>
                                        <p:tgtEl>
                                          <p:spTgt spid="167"/>
                                        </p:tgtEl>
                                        <p:attrNameLst>
                                          <p:attrName>ppt_w</p:attrName>
                                        </p:attrNameLst>
                                      </p:cBhvr>
                                      <p:tavLst>
                                        <p:tav tm="0">
                                          <p:val>
                                            <p:fltVal val="0"/>
                                          </p:val>
                                        </p:tav>
                                        <p:tav tm="100000">
                                          <p:val>
                                            <p:strVal val="#ppt_w"/>
                                          </p:val>
                                        </p:tav>
                                      </p:tavLst>
                                    </p:anim>
                                    <p:anim calcmode="lin" valueType="num">
                                      <p:cBhvr>
                                        <p:cTn id="144" dur="500" fill="hold"/>
                                        <p:tgtEl>
                                          <p:spTgt spid="167"/>
                                        </p:tgtEl>
                                        <p:attrNameLst>
                                          <p:attrName>ppt_h</p:attrName>
                                        </p:attrNameLst>
                                      </p:cBhvr>
                                      <p:tavLst>
                                        <p:tav tm="0">
                                          <p:val>
                                            <p:fltVal val="0"/>
                                          </p:val>
                                        </p:tav>
                                        <p:tav tm="100000">
                                          <p:val>
                                            <p:strVal val="#ppt_h"/>
                                          </p:val>
                                        </p:tav>
                                      </p:tavLst>
                                    </p:anim>
                                    <p:animEffect transition="in" filter="fade">
                                      <p:cBhvr>
                                        <p:cTn id="145" dur="500"/>
                                        <p:tgtEl>
                                          <p:spTgt spid="167"/>
                                        </p:tgtEl>
                                      </p:cBhvr>
                                    </p:animEffect>
                                  </p:childTnLst>
                                </p:cTn>
                              </p:par>
                              <p:par>
                                <p:cTn id="146" presetID="26" presetClass="emph" presetSubtype="0" fill="hold" nodeType="withEffect">
                                  <p:stCondLst>
                                    <p:cond delay="500"/>
                                  </p:stCondLst>
                                  <p:childTnLst>
                                    <p:animEffect transition="out" filter="fade">
                                      <p:cBhvr>
                                        <p:cTn id="147" dur="500" tmFilter="0, 0; .2, .5; .8, .5; 1, 0"/>
                                        <p:tgtEl>
                                          <p:spTgt spid="167"/>
                                        </p:tgtEl>
                                      </p:cBhvr>
                                    </p:animEffect>
                                    <p:animScale>
                                      <p:cBhvr>
                                        <p:cTn id="148" dur="250" autoRev="1" fill="hold"/>
                                        <p:tgtEl>
                                          <p:spTgt spid="167"/>
                                        </p:tgtEl>
                                      </p:cBhvr>
                                      <p:by x="105000" y="105000"/>
                                    </p:animScale>
                                  </p:childTnLst>
                                </p:cTn>
                              </p:par>
                              <p:par>
                                <p:cTn id="149" presetID="53" presetClass="entr" presetSubtype="16" fill="hold" grpId="0" nodeType="withEffect">
                                  <p:stCondLst>
                                    <p:cond delay="0"/>
                                  </p:stCondLst>
                                  <p:childTnLst>
                                    <p:set>
                                      <p:cBhvr>
                                        <p:cTn id="150" dur="1" fill="hold">
                                          <p:stCondLst>
                                            <p:cond delay="0"/>
                                          </p:stCondLst>
                                        </p:cTn>
                                        <p:tgtEl>
                                          <p:spTgt spid="167"/>
                                        </p:tgtEl>
                                        <p:attrNameLst>
                                          <p:attrName>style.visibility</p:attrName>
                                        </p:attrNameLst>
                                      </p:cBhvr>
                                      <p:to>
                                        <p:strVal val="visible"/>
                                      </p:to>
                                    </p:set>
                                    <p:anim calcmode="lin" valueType="num">
                                      <p:cBhvr>
                                        <p:cTn id="151" dur="500" fill="hold"/>
                                        <p:tgtEl>
                                          <p:spTgt spid="167"/>
                                        </p:tgtEl>
                                        <p:attrNameLst>
                                          <p:attrName>ppt_w</p:attrName>
                                        </p:attrNameLst>
                                      </p:cBhvr>
                                      <p:tavLst>
                                        <p:tav tm="0">
                                          <p:val>
                                            <p:fltVal val="0"/>
                                          </p:val>
                                        </p:tav>
                                        <p:tav tm="100000">
                                          <p:val>
                                            <p:strVal val="#ppt_w"/>
                                          </p:val>
                                        </p:tav>
                                      </p:tavLst>
                                    </p:anim>
                                    <p:anim calcmode="lin" valueType="num">
                                      <p:cBhvr>
                                        <p:cTn id="152" dur="500" fill="hold"/>
                                        <p:tgtEl>
                                          <p:spTgt spid="167"/>
                                        </p:tgtEl>
                                        <p:attrNameLst>
                                          <p:attrName>ppt_h</p:attrName>
                                        </p:attrNameLst>
                                      </p:cBhvr>
                                      <p:tavLst>
                                        <p:tav tm="0">
                                          <p:val>
                                            <p:fltVal val="0"/>
                                          </p:val>
                                        </p:tav>
                                        <p:tav tm="100000">
                                          <p:val>
                                            <p:strVal val="#ppt_h"/>
                                          </p:val>
                                        </p:tav>
                                      </p:tavLst>
                                    </p:anim>
                                    <p:animEffect transition="in" filter="fade">
                                      <p:cBhvr>
                                        <p:cTn id="153" dur="500"/>
                                        <p:tgtEl>
                                          <p:spTgt spid="167"/>
                                        </p:tgtEl>
                                      </p:cBhvr>
                                    </p:animEffect>
                                  </p:childTnLst>
                                  <p:subTnLst>
                                    <p:audio>
                                      <p:cMediaNode>
                                        <p:cTn display="0" masterRel="sameClick">
                                          <p:stCondLst>
                                            <p:cond evt="begin" delay="0">
                                              <p:tn val="149"/>
                                            </p:cond>
                                          </p:stCondLst>
                                          <p:endCondLst>
                                            <p:cond evt="onStopAudio" delay="0">
                                              <p:tgtEl>
                                                <p:sldTgt/>
                                              </p:tgtEl>
                                            </p:cond>
                                          </p:endCondLst>
                                        </p:cTn>
                                        <p:tgtEl>
                                          <p:sndTgt r:embed="rId3" name="Bling.wav"/>
                                        </p:tgtEl>
                                      </p:cMediaNode>
                                    </p:audio>
                                  </p:subTnLst>
                                </p:cTn>
                              </p:par>
                              <p:par>
                                <p:cTn id="154" presetID="26" presetClass="emph" presetSubtype="0" fill="hold" grpId="1" nodeType="withEffect">
                                  <p:stCondLst>
                                    <p:cond delay="500"/>
                                  </p:stCondLst>
                                  <p:childTnLst>
                                    <p:animEffect transition="out" filter="fade">
                                      <p:cBhvr>
                                        <p:cTn id="155" dur="500" tmFilter="0, 0; .2, .5; .8, .5; 1, 0"/>
                                        <p:tgtEl>
                                          <p:spTgt spid="167"/>
                                        </p:tgtEl>
                                      </p:cBhvr>
                                    </p:animEffect>
                                    <p:animScale>
                                      <p:cBhvr>
                                        <p:cTn id="156" dur="250" autoRev="1" fill="hold"/>
                                        <p:tgtEl>
                                          <p:spTgt spid="167"/>
                                        </p:tgtEl>
                                      </p:cBhvr>
                                      <p:by x="105000" y="105000"/>
                                    </p:animScale>
                                  </p:childTnLst>
                                </p:cTn>
                              </p:par>
                              <p:par>
                                <p:cTn id="157" presetID="53" presetClass="entr" presetSubtype="16" fill="hold" nodeType="withEffect">
                                  <p:stCondLst>
                                    <p:cond delay="0"/>
                                  </p:stCondLst>
                                  <p:childTnLst>
                                    <p:set>
                                      <p:cBhvr>
                                        <p:cTn id="158" dur="1" fill="hold">
                                          <p:stCondLst>
                                            <p:cond delay="0"/>
                                          </p:stCondLst>
                                        </p:cTn>
                                        <p:tgtEl>
                                          <p:spTgt spid="174"/>
                                        </p:tgtEl>
                                        <p:attrNameLst>
                                          <p:attrName>style.visibility</p:attrName>
                                        </p:attrNameLst>
                                      </p:cBhvr>
                                      <p:to>
                                        <p:strVal val="visible"/>
                                      </p:to>
                                    </p:set>
                                    <p:anim calcmode="lin" valueType="num">
                                      <p:cBhvr>
                                        <p:cTn id="159" dur="500" fill="hold"/>
                                        <p:tgtEl>
                                          <p:spTgt spid="174"/>
                                        </p:tgtEl>
                                        <p:attrNameLst>
                                          <p:attrName>ppt_w</p:attrName>
                                        </p:attrNameLst>
                                      </p:cBhvr>
                                      <p:tavLst>
                                        <p:tav tm="0">
                                          <p:val>
                                            <p:fltVal val="0"/>
                                          </p:val>
                                        </p:tav>
                                        <p:tav tm="100000">
                                          <p:val>
                                            <p:strVal val="#ppt_w"/>
                                          </p:val>
                                        </p:tav>
                                      </p:tavLst>
                                    </p:anim>
                                    <p:anim calcmode="lin" valueType="num">
                                      <p:cBhvr>
                                        <p:cTn id="160" dur="500" fill="hold"/>
                                        <p:tgtEl>
                                          <p:spTgt spid="174"/>
                                        </p:tgtEl>
                                        <p:attrNameLst>
                                          <p:attrName>ppt_h</p:attrName>
                                        </p:attrNameLst>
                                      </p:cBhvr>
                                      <p:tavLst>
                                        <p:tav tm="0">
                                          <p:val>
                                            <p:fltVal val="0"/>
                                          </p:val>
                                        </p:tav>
                                        <p:tav tm="100000">
                                          <p:val>
                                            <p:strVal val="#ppt_h"/>
                                          </p:val>
                                        </p:tav>
                                      </p:tavLst>
                                    </p:anim>
                                    <p:animEffect transition="in" filter="fade">
                                      <p:cBhvr>
                                        <p:cTn id="161" dur="500"/>
                                        <p:tgtEl>
                                          <p:spTgt spid="174"/>
                                        </p:tgtEl>
                                      </p:cBhvr>
                                    </p:animEffect>
                                  </p:childTnLst>
                                </p:cTn>
                              </p:par>
                              <p:par>
                                <p:cTn id="162" presetID="26" presetClass="emph" presetSubtype="0" fill="hold" nodeType="withEffect">
                                  <p:stCondLst>
                                    <p:cond delay="500"/>
                                  </p:stCondLst>
                                  <p:childTnLst>
                                    <p:animEffect transition="out" filter="fade">
                                      <p:cBhvr>
                                        <p:cTn id="163" dur="500" tmFilter="0, 0; .2, .5; .8, .5; 1, 0"/>
                                        <p:tgtEl>
                                          <p:spTgt spid="174"/>
                                        </p:tgtEl>
                                      </p:cBhvr>
                                    </p:animEffect>
                                    <p:animScale>
                                      <p:cBhvr>
                                        <p:cTn id="164" dur="250" autoRev="1" fill="hold"/>
                                        <p:tgtEl>
                                          <p:spTgt spid="174"/>
                                        </p:tgtEl>
                                      </p:cBhvr>
                                      <p:by x="105000" y="105000"/>
                                    </p:animScale>
                                  </p:childTnLst>
                                </p:cTn>
                              </p:par>
                              <p:par>
                                <p:cTn id="165" presetID="53" presetClass="entr" presetSubtype="16" fill="hold" grpId="0" nodeType="withEffect">
                                  <p:stCondLst>
                                    <p:cond delay="0"/>
                                  </p:stCondLst>
                                  <p:childTnLst>
                                    <p:set>
                                      <p:cBhvr>
                                        <p:cTn id="166" dur="1" fill="hold">
                                          <p:stCondLst>
                                            <p:cond delay="0"/>
                                          </p:stCondLst>
                                        </p:cTn>
                                        <p:tgtEl>
                                          <p:spTgt spid="174"/>
                                        </p:tgtEl>
                                        <p:attrNameLst>
                                          <p:attrName>style.visibility</p:attrName>
                                        </p:attrNameLst>
                                      </p:cBhvr>
                                      <p:to>
                                        <p:strVal val="visible"/>
                                      </p:to>
                                    </p:set>
                                    <p:anim calcmode="lin" valueType="num">
                                      <p:cBhvr>
                                        <p:cTn id="167" dur="500" fill="hold"/>
                                        <p:tgtEl>
                                          <p:spTgt spid="174"/>
                                        </p:tgtEl>
                                        <p:attrNameLst>
                                          <p:attrName>ppt_w</p:attrName>
                                        </p:attrNameLst>
                                      </p:cBhvr>
                                      <p:tavLst>
                                        <p:tav tm="0">
                                          <p:val>
                                            <p:fltVal val="0"/>
                                          </p:val>
                                        </p:tav>
                                        <p:tav tm="100000">
                                          <p:val>
                                            <p:strVal val="#ppt_w"/>
                                          </p:val>
                                        </p:tav>
                                      </p:tavLst>
                                    </p:anim>
                                    <p:anim calcmode="lin" valueType="num">
                                      <p:cBhvr>
                                        <p:cTn id="168" dur="500" fill="hold"/>
                                        <p:tgtEl>
                                          <p:spTgt spid="174"/>
                                        </p:tgtEl>
                                        <p:attrNameLst>
                                          <p:attrName>ppt_h</p:attrName>
                                        </p:attrNameLst>
                                      </p:cBhvr>
                                      <p:tavLst>
                                        <p:tav tm="0">
                                          <p:val>
                                            <p:fltVal val="0"/>
                                          </p:val>
                                        </p:tav>
                                        <p:tav tm="100000">
                                          <p:val>
                                            <p:strVal val="#ppt_h"/>
                                          </p:val>
                                        </p:tav>
                                      </p:tavLst>
                                    </p:anim>
                                    <p:animEffect transition="in" filter="fade">
                                      <p:cBhvr>
                                        <p:cTn id="169" dur="500"/>
                                        <p:tgtEl>
                                          <p:spTgt spid="174"/>
                                        </p:tgtEl>
                                      </p:cBhvr>
                                    </p:animEffect>
                                  </p:childTnLst>
                                  <p:subTnLst>
                                    <p:audio>
                                      <p:cMediaNode>
                                        <p:cTn display="0" masterRel="sameClick">
                                          <p:stCondLst>
                                            <p:cond evt="begin" delay="0">
                                              <p:tn val="165"/>
                                            </p:cond>
                                          </p:stCondLst>
                                          <p:endCondLst>
                                            <p:cond evt="onStopAudio" delay="0">
                                              <p:tgtEl>
                                                <p:sldTgt/>
                                              </p:tgtEl>
                                            </p:cond>
                                          </p:endCondLst>
                                        </p:cTn>
                                        <p:tgtEl>
                                          <p:sndTgt r:embed="rId3" name="Bling.wav"/>
                                        </p:tgtEl>
                                      </p:cMediaNode>
                                    </p:audio>
                                  </p:subTnLst>
                                </p:cTn>
                              </p:par>
                              <p:par>
                                <p:cTn id="170" presetID="26" presetClass="emph" presetSubtype="0" fill="hold" grpId="1" nodeType="withEffect">
                                  <p:stCondLst>
                                    <p:cond delay="500"/>
                                  </p:stCondLst>
                                  <p:childTnLst>
                                    <p:animEffect transition="out" filter="fade">
                                      <p:cBhvr>
                                        <p:cTn id="171" dur="500" tmFilter="0, 0; .2, .5; .8, .5; 1, 0"/>
                                        <p:tgtEl>
                                          <p:spTgt spid="174"/>
                                        </p:tgtEl>
                                      </p:cBhvr>
                                    </p:animEffect>
                                    <p:animScale>
                                      <p:cBhvr>
                                        <p:cTn id="172" dur="250" autoRev="1" fill="hold"/>
                                        <p:tgtEl>
                                          <p:spTgt spid="174"/>
                                        </p:tgtEl>
                                      </p:cBhvr>
                                      <p:by x="105000" y="105000"/>
                                    </p:animScale>
                                  </p:childTnLst>
                                </p:cTn>
                              </p:par>
                              <p:par>
                                <p:cTn id="173" presetID="53" presetClass="entr" presetSubtype="16" fill="hold" nodeType="withEffect">
                                  <p:stCondLst>
                                    <p:cond delay="0"/>
                                  </p:stCondLst>
                                  <p:childTnLst>
                                    <p:set>
                                      <p:cBhvr>
                                        <p:cTn id="174" dur="1" fill="hold">
                                          <p:stCondLst>
                                            <p:cond delay="0"/>
                                          </p:stCondLst>
                                        </p:cTn>
                                        <p:tgtEl>
                                          <p:spTgt spid="178"/>
                                        </p:tgtEl>
                                        <p:attrNameLst>
                                          <p:attrName>style.visibility</p:attrName>
                                        </p:attrNameLst>
                                      </p:cBhvr>
                                      <p:to>
                                        <p:strVal val="visible"/>
                                      </p:to>
                                    </p:set>
                                    <p:anim calcmode="lin" valueType="num">
                                      <p:cBhvr>
                                        <p:cTn id="175" dur="500" fill="hold"/>
                                        <p:tgtEl>
                                          <p:spTgt spid="178"/>
                                        </p:tgtEl>
                                        <p:attrNameLst>
                                          <p:attrName>ppt_w</p:attrName>
                                        </p:attrNameLst>
                                      </p:cBhvr>
                                      <p:tavLst>
                                        <p:tav tm="0">
                                          <p:val>
                                            <p:fltVal val="0"/>
                                          </p:val>
                                        </p:tav>
                                        <p:tav tm="100000">
                                          <p:val>
                                            <p:strVal val="#ppt_w"/>
                                          </p:val>
                                        </p:tav>
                                      </p:tavLst>
                                    </p:anim>
                                    <p:anim calcmode="lin" valueType="num">
                                      <p:cBhvr>
                                        <p:cTn id="176" dur="500" fill="hold"/>
                                        <p:tgtEl>
                                          <p:spTgt spid="178"/>
                                        </p:tgtEl>
                                        <p:attrNameLst>
                                          <p:attrName>ppt_h</p:attrName>
                                        </p:attrNameLst>
                                      </p:cBhvr>
                                      <p:tavLst>
                                        <p:tav tm="0">
                                          <p:val>
                                            <p:fltVal val="0"/>
                                          </p:val>
                                        </p:tav>
                                        <p:tav tm="100000">
                                          <p:val>
                                            <p:strVal val="#ppt_h"/>
                                          </p:val>
                                        </p:tav>
                                      </p:tavLst>
                                    </p:anim>
                                    <p:animEffect transition="in" filter="fade">
                                      <p:cBhvr>
                                        <p:cTn id="177" dur="500"/>
                                        <p:tgtEl>
                                          <p:spTgt spid="178"/>
                                        </p:tgtEl>
                                      </p:cBhvr>
                                    </p:animEffect>
                                  </p:childTnLst>
                                </p:cTn>
                              </p:par>
                              <p:par>
                                <p:cTn id="178" presetID="26" presetClass="emph" presetSubtype="0" fill="hold" nodeType="withEffect">
                                  <p:stCondLst>
                                    <p:cond delay="500"/>
                                  </p:stCondLst>
                                  <p:childTnLst>
                                    <p:animEffect transition="out" filter="fade">
                                      <p:cBhvr>
                                        <p:cTn id="179" dur="500" tmFilter="0, 0; .2, .5; .8, .5; 1, 0"/>
                                        <p:tgtEl>
                                          <p:spTgt spid="178"/>
                                        </p:tgtEl>
                                      </p:cBhvr>
                                    </p:animEffect>
                                    <p:animScale>
                                      <p:cBhvr>
                                        <p:cTn id="180" dur="250" autoRev="1" fill="hold"/>
                                        <p:tgtEl>
                                          <p:spTgt spid="178"/>
                                        </p:tgtEl>
                                      </p:cBhvr>
                                      <p:by x="105000" y="105000"/>
                                    </p:animScale>
                                  </p:childTnLst>
                                </p:cTn>
                              </p:par>
                              <p:par>
                                <p:cTn id="181" presetID="53" presetClass="entr" presetSubtype="16" fill="hold" grpId="0" nodeType="withEffect">
                                  <p:stCondLst>
                                    <p:cond delay="0"/>
                                  </p:stCondLst>
                                  <p:childTnLst>
                                    <p:set>
                                      <p:cBhvr>
                                        <p:cTn id="182" dur="1" fill="hold">
                                          <p:stCondLst>
                                            <p:cond delay="0"/>
                                          </p:stCondLst>
                                        </p:cTn>
                                        <p:tgtEl>
                                          <p:spTgt spid="178"/>
                                        </p:tgtEl>
                                        <p:attrNameLst>
                                          <p:attrName>style.visibility</p:attrName>
                                        </p:attrNameLst>
                                      </p:cBhvr>
                                      <p:to>
                                        <p:strVal val="visible"/>
                                      </p:to>
                                    </p:set>
                                    <p:anim calcmode="lin" valueType="num">
                                      <p:cBhvr>
                                        <p:cTn id="183" dur="500" fill="hold"/>
                                        <p:tgtEl>
                                          <p:spTgt spid="178"/>
                                        </p:tgtEl>
                                        <p:attrNameLst>
                                          <p:attrName>ppt_w</p:attrName>
                                        </p:attrNameLst>
                                      </p:cBhvr>
                                      <p:tavLst>
                                        <p:tav tm="0">
                                          <p:val>
                                            <p:fltVal val="0"/>
                                          </p:val>
                                        </p:tav>
                                        <p:tav tm="100000">
                                          <p:val>
                                            <p:strVal val="#ppt_w"/>
                                          </p:val>
                                        </p:tav>
                                      </p:tavLst>
                                    </p:anim>
                                    <p:anim calcmode="lin" valueType="num">
                                      <p:cBhvr>
                                        <p:cTn id="184" dur="500" fill="hold"/>
                                        <p:tgtEl>
                                          <p:spTgt spid="178"/>
                                        </p:tgtEl>
                                        <p:attrNameLst>
                                          <p:attrName>ppt_h</p:attrName>
                                        </p:attrNameLst>
                                      </p:cBhvr>
                                      <p:tavLst>
                                        <p:tav tm="0">
                                          <p:val>
                                            <p:fltVal val="0"/>
                                          </p:val>
                                        </p:tav>
                                        <p:tav tm="100000">
                                          <p:val>
                                            <p:strVal val="#ppt_h"/>
                                          </p:val>
                                        </p:tav>
                                      </p:tavLst>
                                    </p:anim>
                                    <p:animEffect transition="in" filter="fade">
                                      <p:cBhvr>
                                        <p:cTn id="185" dur="500"/>
                                        <p:tgtEl>
                                          <p:spTgt spid="178"/>
                                        </p:tgtEl>
                                      </p:cBhvr>
                                    </p:animEffect>
                                  </p:childTnLst>
                                  <p:subTnLst>
                                    <p:audio>
                                      <p:cMediaNode>
                                        <p:cTn display="0" masterRel="sameClick">
                                          <p:stCondLst>
                                            <p:cond evt="begin" delay="0">
                                              <p:tn val="181"/>
                                            </p:cond>
                                          </p:stCondLst>
                                          <p:endCondLst>
                                            <p:cond evt="onStopAudio" delay="0">
                                              <p:tgtEl>
                                                <p:sldTgt/>
                                              </p:tgtEl>
                                            </p:cond>
                                          </p:endCondLst>
                                        </p:cTn>
                                        <p:tgtEl>
                                          <p:sndTgt r:embed="rId3" name="Bling.wav"/>
                                        </p:tgtEl>
                                      </p:cMediaNode>
                                    </p:audio>
                                  </p:subTnLst>
                                </p:cTn>
                              </p:par>
                              <p:par>
                                <p:cTn id="186" presetID="26" presetClass="emph" presetSubtype="0" fill="hold" grpId="1" nodeType="withEffect">
                                  <p:stCondLst>
                                    <p:cond delay="500"/>
                                  </p:stCondLst>
                                  <p:childTnLst>
                                    <p:animEffect transition="out" filter="fade">
                                      <p:cBhvr>
                                        <p:cTn id="187" dur="500" tmFilter="0, 0; .2, .5; .8, .5; 1, 0"/>
                                        <p:tgtEl>
                                          <p:spTgt spid="178"/>
                                        </p:tgtEl>
                                      </p:cBhvr>
                                    </p:animEffect>
                                    <p:animScale>
                                      <p:cBhvr>
                                        <p:cTn id="188" dur="250" autoRev="1" fill="hold"/>
                                        <p:tgtEl>
                                          <p:spTgt spid="178"/>
                                        </p:tgtEl>
                                      </p:cBhvr>
                                      <p:by x="105000" y="105000"/>
                                    </p:animScale>
                                  </p:childTnLst>
                                </p:cTn>
                              </p:par>
                              <p:par>
                                <p:cTn id="189" presetID="53" presetClass="entr" presetSubtype="16" fill="hold" grpId="0" nodeType="withEffect">
                                  <p:stCondLst>
                                    <p:cond delay="0"/>
                                  </p:stCondLst>
                                  <p:childTnLst>
                                    <p:set>
                                      <p:cBhvr>
                                        <p:cTn id="190" dur="1" fill="hold">
                                          <p:stCondLst>
                                            <p:cond delay="0"/>
                                          </p:stCondLst>
                                        </p:cTn>
                                        <p:tgtEl>
                                          <p:spTgt spid="159"/>
                                        </p:tgtEl>
                                        <p:attrNameLst>
                                          <p:attrName>style.visibility</p:attrName>
                                        </p:attrNameLst>
                                      </p:cBhvr>
                                      <p:to>
                                        <p:strVal val="visible"/>
                                      </p:to>
                                    </p:set>
                                    <p:anim calcmode="lin" valueType="num">
                                      <p:cBhvr>
                                        <p:cTn id="191" dur="500" fill="hold"/>
                                        <p:tgtEl>
                                          <p:spTgt spid="159"/>
                                        </p:tgtEl>
                                        <p:attrNameLst>
                                          <p:attrName>ppt_w</p:attrName>
                                        </p:attrNameLst>
                                      </p:cBhvr>
                                      <p:tavLst>
                                        <p:tav tm="0">
                                          <p:val>
                                            <p:fltVal val="0"/>
                                          </p:val>
                                        </p:tav>
                                        <p:tav tm="100000">
                                          <p:val>
                                            <p:strVal val="#ppt_w"/>
                                          </p:val>
                                        </p:tav>
                                      </p:tavLst>
                                    </p:anim>
                                    <p:anim calcmode="lin" valueType="num">
                                      <p:cBhvr>
                                        <p:cTn id="192" dur="500" fill="hold"/>
                                        <p:tgtEl>
                                          <p:spTgt spid="159"/>
                                        </p:tgtEl>
                                        <p:attrNameLst>
                                          <p:attrName>ppt_h</p:attrName>
                                        </p:attrNameLst>
                                      </p:cBhvr>
                                      <p:tavLst>
                                        <p:tav tm="0">
                                          <p:val>
                                            <p:fltVal val="0"/>
                                          </p:val>
                                        </p:tav>
                                        <p:tav tm="100000">
                                          <p:val>
                                            <p:strVal val="#ppt_h"/>
                                          </p:val>
                                        </p:tav>
                                      </p:tavLst>
                                    </p:anim>
                                    <p:animEffect transition="in" filter="fade">
                                      <p:cBhvr>
                                        <p:cTn id="193" dur="500"/>
                                        <p:tgtEl>
                                          <p:spTgt spid="159"/>
                                        </p:tgtEl>
                                      </p:cBhvr>
                                    </p:animEffect>
                                  </p:childTnLst>
                                  <p:subTnLst>
                                    <p:audio>
                                      <p:cMediaNode>
                                        <p:cTn display="0" masterRel="sameClick">
                                          <p:stCondLst>
                                            <p:cond evt="begin" delay="0">
                                              <p:tn val="189"/>
                                            </p:cond>
                                          </p:stCondLst>
                                          <p:endCondLst>
                                            <p:cond evt="onStopAudio" delay="0">
                                              <p:tgtEl>
                                                <p:sldTgt/>
                                              </p:tgtEl>
                                            </p:cond>
                                          </p:endCondLst>
                                        </p:cTn>
                                        <p:tgtEl>
                                          <p:sndTgt r:embed="rId3" name="Bling.wav"/>
                                        </p:tgtEl>
                                      </p:cMediaNode>
                                    </p:audio>
                                  </p:subTnLst>
                                </p:cTn>
                              </p:par>
                              <p:par>
                                <p:cTn id="194" presetID="26" presetClass="emph" presetSubtype="0" fill="hold" grpId="1" nodeType="withEffect">
                                  <p:stCondLst>
                                    <p:cond delay="500"/>
                                  </p:stCondLst>
                                  <p:childTnLst>
                                    <p:animEffect transition="out" filter="fade">
                                      <p:cBhvr>
                                        <p:cTn id="195" dur="500" tmFilter="0, 0; .2, .5; .8, .5; 1, 0"/>
                                        <p:tgtEl>
                                          <p:spTgt spid="159"/>
                                        </p:tgtEl>
                                      </p:cBhvr>
                                    </p:animEffect>
                                    <p:animScale>
                                      <p:cBhvr>
                                        <p:cTn id="196" dur="250" autoRev="1" fill="hold"/>
                                        <p:tgtEl>
                                          <p:spTgt spid="159"/>
                                        </p:tgtEl>
                                      </p:cBhvr>
                                      <p:by x="105000" y="105000"/>
                                    </p:animScale>
                                  </p:childTnLst>
                                </p:cTn>
                              </p:par>
                            </p:childTnLst>
                          </p:cTn>
                        </p:par>
                      </p:childTnLst>
                    </p:cTn>
                  </p:par>
                </p:childTnLst>
              </p:cTn>
              <p:nextCondLst>
                <p:cond evt="onClick" delay="0">
                  <p:tgtEl>
                    <p:spTgt spid="155"/>
                  </p:tgtEl>
                </p:cond>
              </p:nextCondLst>
            </p:seq>
            <p:seq concurrent="1" nextAc="seek">
              <p:cTn id="197" restart="whenNotActive" fill="hold" evtFilter="cancelBubble" nodeType="interactiveSeq">
                <p:stCondLst>
                  <p:cond evt="onClick" delay="0">
                    <p:tgtEl>
                      <p:spTgt spid="177"/>
                    </p:tgtEl>
                  </p:cond>
                </p:stCondLst>
                <p:endSync evt="end" delay="0">
                  <p:rtn val="all"/>
                </p:endSync>
                <p:childTnLst>
                  <p:par>
                    <p:cTn id="198" fill="hold">
                      <p:stCondLst>
                        <p:cond delay="0"/>
                      </p:stCondLst>
                      <p:childTnLst>
                        <p:par>
                          <p:cTn id="199" fill="hold">
                            <p:stCondLst>
                              <p:cond delay="0"/>
                            </p:stCondLst>
                            <p:childTnLst>
                              <p:par>
                                <p:cTn id="200" presetID="53" presetClass="entr" presetSubtype="16" fill="hold" grpId="0" nodeType="withEffect">
                                  <p:stCondLst>
                                    <p:cond delay="0"/>
                                  </p:stCondLst>
                                  <p:childTnLst>
                                    <p:set>
                                      <p:cBhvr>
                                        <p:cTn id="201" dur="1" fill="hold">
                                          <p:stCondLst>
                                            <p:cond delay="0"/>
                                          </p:stCondLst>
                                        </p:cTn>
                                        <p:tgtEl>
                                          <p:spTgt spid="253"/>
                                        </p:tgtEl>
                                        <p:attrNameLst>
                                          <p:attrName>style.visibility</p:attrName>
                                        </p:attrNameLst>
                                      </p:cBhvr>
                                      <p:to>
                                        <p:strVal val="visible"/>
                                      </p:to>
                                    </p:set>
                                    <p:anim calcmode="lin" valueType="num">
                                      <p:cBhvr>
                                        <p:cTn id="202" dur="500" fill="hold"/>
                                        <p:tgtEl>
                                          <p:spTgt spid="253"/>
                                        </p:tgtEl>
                                        <p:attrNameLst>
                                          <p:attrName>ppt_w</p:attrName>
                                        </p:attrNameLst>
                                      </p:cBhvr>
                                      <p:tavLst>
                                        <p:tav tm="0">
                                          <p:val>
                                            <p:fltVal val="0"/>
                                          </p:val>
                                        </p:tav>
                                        <p:tav tm="100000">
                                          <p:val>
                                            <p:strVal val="#ppt_w"/>
                                          </p:val>
                                        </p:tav>
                                      </p:tavLst>
                                    </p:anim>
                                    <p:anim calcmode="lin" valueType="num">
                                      <p:cBhvr>
                                        <p:cTn id="203" dur="500" fill="hold"/>
                                        <p:tgtEl>
                                          <p:spTgt spid="253"/>
                                        </p:tgtEl>
                                        <p:attrNameLst>
                                          <p:attrName>ppt_h</p:attrName>
                                        </p:attrNameLst>
                                      </p:cBhvr>
                                      <p:tavLst>
                                        <p:tav tm="0">
                                          <p:val>
                                            <p:fltVal val="0"/>
                                          </p:val>
                                        </p:tav>
                                        <p:tav tm="100000">
                                          <p:val>
                                            <p:strVal val="#ppt_h"/>
                                          </p:val>
                                        </p:tav>
                                      </p:tavLst>
                                    </p:anim>
                                    <p:animEffect transition="in" filter="fade">
                                      <p:cBhvr>
                                        <p:cTn id="204" dur="500"/>
                                        <p:tgtEl>
                                          <p:spTgt spid="253"/>
                                        </p:tgtEl>
                                      </p:cBhvr>
                                    </p:animEffect>
                                  </p:childTnLst>
                                  <p:subTnLst>
                                    <p:audio>
                                      <p:cMediaNode>
                                        <p:cTn display="0" masterRel="sameClick">
                                          <p:stCondLst>
                                            <p:cond evt="begin" delay="0">
                                              <p:tn val="200"/>
                                            </p:cond>
                                          </p:stCondLst>
                                          <p:endCondLst>
                                            <p:cond evt="onStopAudio" delay="0">
                                              <p:tgtEl>
                                                <p:sldTgt/>
                                              </p:tgtEl>
                                            </p:cond>
                                          </p:endCondLst>
                                        </p:cTn>
                                        <p:tgtEl>
                                          <p:sndTgt r:embed="rId3" name="Bling.wav"/>
                                        </p:tgtEl>
                                      </p:cMediaNode>
                                    </p:audio>
                                  </p:subTnLst>
                                </p:cTn>
                              </p:par>
                              <p:par>
                                <p:cTn id="205" presetID="26" presetClass="emph" presetSubtype="0" fill="hold" grpId="1" nodeType="withEffect">
                                  <p:stCondLst>
                                    <p:cond delay="500"/>
                                  </p:stCondLst>
                                  <p:childTnLst>
                                    <p:animEffect transition="out" filter="fade">
                                      <p:cBhvr>
                                        <p:cTn id="206" dur="500" tmFilter="0, 0; .2, .5; .8, .5; 1, 0"/>
                                        <p:tgtEl>
                                          <p:spTgt spid="253"/>
                                        </p:tgtEl>
                                      </p:cBhvr>
                                    </p:animEffect>
                                    <p:animScale>
                                      <p:cBhvr>
                                        <p:cTn id="207" dur="250" autoRev="1" fill="hold"/>
                                        <p:tgtEl>
                                          <p:spTgt spid="253"/>
                                        </p:tgtEl>
                                      </p:cBhvr>
                                      <p:by x="105000" y="105000"/>
                                    </p:animScale>
                                  </p:childTnLst>
                                </p:cTn>
                              </p:par>
                              <p:par>
                                <p:cTn id="208" presetID="53" presetClass="entr" presetSubtype="16" fill="hold" grpId="0" nodeType="withEffect">
                                  <p:stCondLst>
                                    <p:cond delay="0"/>
                                  </p:stCondLst>
                                  <p:childTnLst>
                                    <p:set>
                                      <p:cBhvr>
                                        <p:cTn id="209" dur="1" fill="hold">
                                          <p:stCondLst>
                                            <p:cond delay="0"/>
                                          </p:stCondLst>
                                        </p:cTn>
                                        <p:tgtEl>
                                          <p:spTgt spid="353"/>
                                        </p:tgtEl>
                                        <p:attrNameLst>
                                          <p:attrName>style.visibility</p:attrName>
                                        </p:attrNameLst>
                                      </p:cBhvr>
                                      <p:to>
                                        <p:strVal val="visible"/>
                                      </p:to>
                                    </p:set>
                                    <p:anim calcmode="lin" valueType="num">
                                      <p:cBhvr>
                                        <p:cTn id="210" dur="500" fill="hold"/>
                                        <p:tgtEl>
                                          <p:spTgt spid="353"/>
                                        </p:tgtEl>
                                        <p:attrNameLst>
                                          <p:attrName>ppt_w</p:attrName>
                                        </p:attrNameLst>
                                      </p:cBhvr>
                                      <p:tavLst>
                                        <p:tav tm="0">
                                          <p:val>
                                            <p:fltVal val="0"/>
                                          </p:val>
                                        </p:tav>
                                        <p:tav tm="100000">
                                          <p:val>
                                            <p:strVal val="#ppt_w"/>
                                          </p:val>
                                        </p:tav>
                                      </p:tavLst>
                                    </p:anim>
                                    <p:anim calcmode="lin" valueType="num">
                                      <p:cBhvr>
                                        <p:cTn id="211" dur="500" fill="hold"/>
                                        <p:tgtEl>
                                          <p:spTgt spid="353"/>
                                        </p:tgtEl>
                                        <p:attrNameLst>
                                          <p:attrName>ppt_h</p:attrName>
                                        </p:attrNameLst>
                                      </p:cBhvr>
                                      <p:tavLst>
                                        <p:tav tm="0">
                                          <p:val>
                                            <p:fltVal val="0"/>
                                          </p:val>
                                        </p:tav>
                                        <p:tav tm="100000">
                                          <p:val>
                                            <p:strVal val="#ppt_h"/>
                                          </p:val>
                                        </p:tav>
                                      </p:tavLst>
                                    </p:anim>
                                    <p:animEffect transition="in" filter="fade">
                                      <p:cBhvr>
                                        <p:cTn id="212" dur="500"/>
                                        <p:tgtEl>
                                          <p:spTgt spid="353"/>
                                        </p:tgtEl>
                                      </p:cBhvr>
                                    </p:animEffect>
                                  </p:childTnLst>
                                  <p:subTnLst>
                                    <p:audio>
                                      <p:cMediaNode>
                                        <p:cTn display="0" masterRel="sameClick">
                                          <p:stCondLst>
                                            <p:cond evt="begin" delay="0">
                                              <p:tn val="208"/>
                                            </p:cond>
                                          </p:stCondLst>
                                          <p:endCondLst>
                                            <p:cond evt="onStopAudio" delay="0">
                                              <p:tgtEl>
                                                <p:sldTgt/>
                                              </p:tgtEl>
                                            </p:cond>
                                          </p:endCondLst>
                                        </p:cTn>
                                        <p:tgtEl>
                                          <p:sndTgt r:embed="rId3" name="Bling.wav"/>
                                        </p:tgtEl>
                                      </p:cMediaNode>
                                    </p:audio>
                                  </p:subTnLst>
                                </p:cTn>
                              </p:par>
                              <p:par>
                                <p:cTn id="213" presetID="26" presetClass="emph" presetSubtype="0" fill="hold" grpId="1" nodeType="withEffect">
                                  <p:stCondLst>
                                    <p:cond delay="500"/>
                                  </p:stCondLst>
                                  <p:childTnLst>
                                    <p:animEffect transition="out" filter="fade">
                                      <p:cBhvr>
                                        <p:cTn id="214" dur="500" tmFilter="0, 0; .2, .5; .8, .5; 1, 0"/>
                                        <p:tgtEl>
                                          <p:spTgt spid="353"/>
                                        </p:tgtEl>
                                      </p:cBhvr>
                                    </p:animEffect>
                                    <p:animScale>
                                      <p:cBhvr>
                                        <p:cTn id="215" dur="250" autoRev="1" fill="hold"/>
                                        <p:tgtEl>
                                          <p:spTgt spid="353"/>
                                        </p:tgtEl>
                                      </p:cBhvr>
                                      <p:by x="105000" y="105000"/>
                                    </p:animScale>
                                  </p:childTnLst>
                                </p:cTn>
                              </p:par>
                              <p:par>
                                <p:cTn id="216" presetID="53" presetClass="entr" presetSubtype="16" fill="hold" grpId="0" nodeType="withEffect">
                                  <p:stCondLst>
                                    <p:cond delay="0"/>
                                  </p:stCondLst>
                                  <p:childTnLst>
                                    <p:set>
                                      <p:cBhvr>
                                        <p:cTn id="217" dur="1" fill="hold">
                                          <p:stCondLst>
                                            <p:cond delay="0"/>
                                          </p:stCondLst>
                                        </p:cTn>
                                        <p:tgtEl>
                                          <p:spTgt spid="369"/>
                                        </p:tgtEl>
                                        <p:attrNameLst>
                                          <p:attrName>style.visibility</p:attrName>
                                        </p:attrNameLst>
                                      </p:cBhvr>
                                      <p:to>
                                        <p:strVal val="visible"/>
                                      </p:to>
                                    </p:set>
                                    <p:anim calcmode="lin" valueType="num">
                                      <p:cBhvr>
                                        <p:cTn id="218" dur="500" fill="hold"/>
                                        <p:tgtEl>
                                          <p:spTgt spid="369"/>
                                        </p:tgtEl>
                                        <p:attrNameLst>
                                          <p:attrName>ppt_w</p:attrName>
                                        </p:attrNameLst>
                                      </p:cBhvr>
                                      <p:tavLst>
                                        <p:tav tm="0">
                                          <p:val>
                                            <p:fltVal val="0"/>
                                          </p:val>
                                        </p:tav>
                                        <p:tav tm="100000">
                                          <p:val>
                                            <p:strVal val="#ppt_w"/>
                                          </p:val>
                                        </p:tav>
                                      </p:tavLst>
                                    </p:anim>
                                    <p:anim calcmode="lin" valueType="num">
                                      <p:cBhvr>
                                        <p:cTn id="219" dur="500" fill="hold"/>
                                        <p:tgtEl>
                                          <p:spTgt spid="369"/>
                                        </p:tgtEl>
                                        <p:attrNameLst>
                                          <p:attrName>ppt_h</p:attrName>
                                        </p:attrNameLst>
                                      </p:cBhvr>
                                      <p:tavLst>
                                        <p:tav tm="0">
                                          <p:val>
                                            <p:fltVal val="0"/>
                                          </p:val>
                                        </p:tav>
                                        <p:tav tm="100000">
                                          <p:val>
                                            <p:strVal val="#ppt_h"/>
                                          </p:val>
                                        </p:tav>
                                      </p:tavLst>
                                    </p:anim>
                                    <p:animEffect transition="in" filter="fade">
                                      <p:cBhvr>
                                        <p:cTn id="220" dur="500"/>
                                        <p:tgtEl>
                                          <p:spTgt spid="369"/>
                                        </p:tgtEl>
                                      </p:cBhvr>
                                    </p:animEffect>
                                  </p:childTnLst>
                                  <p:subTnLst>
                                    <p:audio>
                                      <p:cMediaNode>
                                        <p:cTn display="0" masterRel="sameClick">
                                          <p:stCondLst>
                                            <p:cond evt="begin" delay="0">
                                              <p:tn val="216"/>
                                            </p:cond>
                                          </p:stCondLst>
                                          <p:endCondLst>
                                            <p:cond evt="onStopAudio" delay="0">
                                              <p:tgtEl>
                                                <p:sldTgt/>
                                              </p:tgtEl>
                                            </p:cond>
                                          </p:endCondLst>
                                        </p:cTn>
                                        <p:tgtEl>
                                          <p:sndTgt r:embed="rId3" name="Bling.wav"/>
                                        </p:tgtEl>
                                      </p:cMediaNode>
                                    </p:audio>
                                  </p:subTnLst>
                                </p:cTn>
                              </p:par>
                              <p:par>
                                <p:cTn id="221" presetID="26" presetClass="emph" presetSubtype="0" fill="hold" grpId="1" nodeType="withEffect">
                                  <p:stCondLst>
                                    <p:cond delay="500"/>
                                  </p:stCondLst>
                                  <p:childTnLst>
                                    <p:animEffect transition="out" filter="fade">
                                      <p:cBhvr>
                                        <p:cTn id="222" dur="500" tmFilter="0, 0; .2, .5; .8, .5; 1, 0"/>
                                        <p:tgtEl>
                                          <p:spTgt spid="369"/>
                                        </p:tgtEl>
                                      </p:cBhvr>
                                    </p:animEffect>
                                    <p:animScale>
                                      <p:cBhvr>
                                        <p:cTn id="223" dur="250" autoRev="1" fill="hold"/>
                                        <p:tgtEl>
                                          <p:spTgt spid="369"/>
                                        </p:tgtEl>
                                      </p:cBhvr>
                                      <p:by x="105000" y="105000"/>
                                    </p:animScale>
                                  </p:childTnLst>
                                </p:cTn>
                              </p:par>
                              <p:par>
                                <p:cTn id="224" presetID="53" presetClass="entr" presetSubtype="16" fill="hold" grpId="0" nodeType="withEffect">
                                  <p:stCondLst>
                                    <p:cond delay="0"/>
                                  </p:stCondLst>
                                  <p:childTnLst>
                                    <p:set>
                                      <p:cBhvr>
                                        <p:cTn id="225" dur="1" fill="hold">
                                          <p:stCondLst>
                                            <p:cond delay="0"/>
                                          </p:stCondLst>
                                        </p:cTn>
                                        <p:tgtEl>
                                          <p:spTgt spid="190"/>
                                        </p:tgtEl>
                                        <p:attrNameLst>
                                          <p:attrName>style.visibility</p:attrName>
                                        </p:attrNameLst>
                                      </p:cBhvr>
                                      <p:to>
                                        <p:strVal val="visible"/>
                                      </p:to>
                                    </p:set>
                                    <p:anim calcmode="lin" valueType="num">
                                      <p:cBhvr>
                                        <p:cTn id="226" dur="500" fill="hold"/>
                                        <p:tgtEl>
                                          <p:spTgt spid="190"/>
                                        </p:tgtEl>
                                        <p:attrNameLst>
                                          <p:attrName>ppt_w</p:attrName>
                                        </p:attrNameLst>
                                      </p:cBhvr>
                                      <p:tavLst>
                                        <p:tav tm="0">
                                          <p:val>
                                            <p:fltVal val="0"/>
                                          </p:val>
                                        </p:tav>
                                        <p:tav tm="100000">
                                          <p:val>
                                            <p:strVal val="#ppt_w"/>
                                          </p:val>
                                        </p:tav>
                                      </p:tavLst>
                                    </p:anim>
                                    <p:anim calcmode="lin" valueType="num">
                                      <p:cBhvr>
                                        <p:cTn id="227" dur="500" fill="hold"/>
                                        <p:tgtEl>
                                          <p:spTgt spid="190"/>
                                        </p:tgtEl>
                                        <p:attrNameLst>
                                          <p:attrName>ppt_h</p:attrName>
                                        </p:attrNameLst>
                                      </p:cBhvr>
                                      <p:tavLst>
                                        <p:tav tm="0">
                                          <p:val>
                                            <p:fltVal val="0"/>
                                          </p:val>
                                        </p:tav>
                                        <p:tav tm="100000">
                                          <p:val>
                                            <p:strVal val="#ppt_h"/>
                                          </p:val>
                                        </p:tav>
                                      </p:tavLst>
                                    </p:anim>
                                    <p:animEffect transition="in" filter="fade">
                                      <p:cBhvr>
                                        <p:cTn id="228" dur="500"/>
                                        <p:tgtEl>
                                          <p:spTgt spid="190"/>
                                        </p:tgtEl>
                                      </p:cBhvr>
                                    </p:animEffect>
                                  </p:childTnLst>
                                  <p:subTnLst>
                                    <p:audio>
                                      <p:cMediaNode>
                                        <p:cTn display="0" masterRel="sameClick">
                                          <p:stCondLst>
                                            <p:cond evt="begin" delay="0">
                                              <p:tn val="224"/>
                                            </p:cond>
                                          </p:stCondLst>
                                          <p:endCondLst>
                                            <p:cond evt="onStopAudio" delay="0">
                                              <p:tgtEl>
                                                <p:sldTgt/>
                                              </p:tgtEl>
                                            </p:cond>
                                          </p:endCondLst>
                                        </p:cTn>
                                        <p:tgtEl>
                                          <p:sndTgt r:embed="rId3" name="Bling.wav"/>
                                        </p:tgtEl>
                                      </p:cMediaNode>
                                    </p:audio>
                                  </p:subTnLst>
                                </p:cTn>
                              </p:par>
                              <p:par>
                                <p:cTn id="229" presetID="26" presetClass="emph" presetSubtype="0" fill="hold" grpId="1" nodeType="withEffect">
                                  <p:stCondLst>
                                    <p:cond delay="500"/>
                                  </p:stCondLst>
                                  <p:childTnLst>
                                    <p:animEffect transition="out" filter="fade">
                                      <p:cBhvr>
                                        <p:cTn id="230" dur="500" tmFilter="0, 0; .2, .5; .8, .5; 1, 0"/>
                                        <p:tgtEl>
                                          <p:spTgt spid="190"/>
                                        </p:tgtEl>
                                      </p:cBhvr>
                                    </p:animEffect>
                                    <p:animScale>
                                      <p:cBhvr>
                                        <p:cTn id="231" dur="250" autoRev="1" fill="hold"/>
                                        <p:tgtEl>
                                          <p:spTgt spid="190"/>
                                        </p:tgtEl>
                                      </p:cBhvr>
                                      <p:by x="105000" y="105000"/>
                                    </p:animScale>
                                  </p:childTnLst>
                                </p:cTn>
                              </p:par>
                            </p:childTnLst>
                          </p:cTn>
                        </p:par>
                      </p:childTnLst>
                    </p:cTn>
                  </p:par>
                </p:childTnLst>
              </p:cTn>
              <p:nextCondLst>
                <p:cond evt="onClick" delay="0">
                  <p:tgtEl>
                    <p:spTgt spid="177"/>
                  </p:tgtEl>
                </p:cond>
              </p:nextCondLst>
            </p:seq>
            <p:seq concurrent="1" nextAc="seek">
              <p:cTn id="232" restart="whenNotActive" fill="hold" evtFilter="cancelBubble" nodeType="interactiveSeq">
                <p:stCondLst>
                  <p:cond evt="onClick" delay="0">
                    <p:tgtEl>
                      <p:spTgt spid="180"/>
                    </p:tgtEl>
                  </p:cond>
                </p:stCondLst>
                <p:endSync evt="end" delay="0">
                  <p:rtn val="all"/>
                </p:endSync>
                <p:childTnLst>
                  <p:par>
                    <p:cTn id="233" fill="hold">
                      <p:stCondLst>
                        <p:cond delay="0"/>
                      </p:stCondLst>
                      <p:childTnLst>
                        <p:par>
                          <p:cTn id="234" fill="hold">
                            <p:stCondLst>
                              <p:cond delay="0"/>
                            </p:stCondLst>
                            <p:childTnLst>
                              <p:par>
                                <p:cTn id="235" presetID="53" presetClass="entr" presetSubtype="16" fill="hold" grpId="0" nodeType="withEffect">
                                  <p:stCondLst>
                                    <p:cond delay="0"/>
                                  </p:stCondLst>
                                  <p:childTnLst>
                                    <p:set>
                                      <p:cBhvr>
                                        <p:cTn id="236" dur="1" fill="hold">
                                          <p:stCondLst>
                                            <p:cond delay="0"/>
                                          </p:stCondLst>
                                        </p:cTn>
                                        <p:tgtEl>
                                          <p:spTgt spid="255"/>
                                        </p:tgtEl>
                                        <p:attrNameLst>
                                          <p:attrName>style.visibility</p:attrName>
                                        </p:attrNameLst>
                                      </p:cBhvr>
                                      <p:to>
                                        <p:strVal val="visible"/>
                                      </p:to>
                                    </p:set>
                                    <p:anim calcmode="lin" valueType="num">
                                      <p:cBhvr>
                                        <p:cTn id="237" dur="500" fill="hold"/>
                                        <p:tgtEl>
                                          <p:spTgt spid="255"/>
                                        </p:tgtEl>
                                        <p:attrNameLst>
                                          <p:attrName>ppt_w</p:attrName>
                                        </p:attrNameLst>
                                      </p:cBhvr>
                                      <p:tavLst>
                                        <p:tav tm="0">
                                          <p:val>
                                            <p:fltVal val="0"/>
                                          </p:val>
                                        </p:tav>
                                        <p:tav tm="100000">
                                          <p:val>
                                            <p:strVal val="#ppt_w"/>
                                          </p:val>
                                        </p:tav>
                                      </p:tavLst>
                                    </p:anim>
                                    <p:anim calcmode="lin" valueType="num">
                                      <p:cBhvr>
                                        <p:cTn id="238" dur="500" fill="hold"/>
                                        <p:tgtEl>
                                          <p:spTgt spid="255"/>
                                        </p:tgtEl>
                                        <p:attrNameLst>
                                          <p:attrName>ppt_h</p:attrName>
                                        </p:attrNameLst>
                                      </p:cBhvr>
                                      <p:tavLst>
                                        <p:tav tm="0">
                                          <p:val>
                                            <p:fltVal val="0"/>
                                          </p:val>
                                        </p:tav>
                                        <p:tav tm="100000">
                                          <p:val>
                                            <p:strVal val="#ppt_h"/>
                                          </p:val>
                                        </p:tav>
                                      </p:tavLst>
                                    </p:anim>
                                    <p:animEffect transition="in" filter="fade">
                                      <p:cBhvr>
                                        <p:cTn id="239" dur="500"/>
                                        <p:tgtEl>
                                          <p:spTgt spid="255"/>
                                        </p:tgtEl>
                                      </p:cBhvr>
                                    </p:animEffect>
                                  </p:childTnLst>
                                  <p:subTnLst>
                                    <p:audio>
                                      <p:cMediaNode>
                                        <p:cTn display="0" masterRel="sameClick">
                                          <p:stCondLst>
                                            <p:cond evt="begin" delay="0">
                                              <p:tn val="235"/>
                                            </p:cond>
                                          </p:stCondLst>
                                          <p:endCondLst>
                                            <p:cond evt="onStopAudio" delay="0">
                                              <p:tgtEl>
                                                <p:sldTgt/>
                                              </p:tgtEl>
                                            </p:cond>
                                          </p:endCondLst>
                                        </p:cTn>
                                        <p:tgtEl>
                                          <p:sndTgt r:embed="rId3" name="Bling.wav"/>
                                        </p:tgtEl>
                                      </p:cMediaNode>
                                    </p:audio>
                                  </p:subTnLst>
                                </p:cTn>
                              </p:par>
                              <p:par>
                                <p:cTn id="240" presetID="26" presetClass="emph" presetSubtype="0" fill="hold" grpId="1" nodeType="withEffect">
                                  <p:stCondLst>
                                    <p:cond delay="500"/>
                                  </p:stCondLst>
                                  <p:childTnLst>
                                    <p:animEffect transition="out" filter="fade">
                                      <p:cBhvr>
                                        <p:cTn id="241" dur="500" tmFilter="0, 0; .2, .5; .8, .5; 1, 0"/>
                                        <p:tgtEl>
                                          <p:spTgt spid="255"/>
                                        </p:tgtEl>
                                      </p:cBhvr>
                                    </p:animEffect>
                                    <p:animScale>
                                      <p:cBhvr>
                                        <p:cTn id="242" dur="250" autoRev="1" fill="hold"/>
                                        <p:tgtEl>
                                          <p:spTgt spid="255"/>
                                        </p:tgtEl>
                                      </p:cBhvr>
                                      <p:by x="105000" y="105000"/>
                                    </p:animScale>
                                  </p:childTnLst>
                                </p:cTn>
                              </p:par>
                              <p:par>
                                <p:cTn id="243" presetID="53" presetClass="entr" presetSubtype="16" fill="hold" grpId="0" nodeType="withEffect">
                                  <p:stCondLst>
                                    <p:cond delay="0"/>
                                  </p:stCondLst>
                                  <p:childTnLst>
                                    <p:set>
                                      <p:cBhvr>
                                        <p:cTn id="244" dur="1" fill="hold">
                                          <p:stCondLst>
                                            <p:cond delay="0"/>
                                          </p:stCondLst>
                                        </p:cTn>
                                        <p:tgtEl>
                                          <p:spTgt spid="339"/>
                                        </p:tgtEl>
                                        <p:attrNameLst>
                                          <p:attrName>style.visibility</p:attrName>
                                        </p:attrNameLst>
                                      </p:cBhvr>
                                      <p:to>
                                        <p:strVal val="visible"/>
                                      </p:to>
                                    </p:set>
                                    <p:anim calcmode="lin" valueType="num">
                                      <p:cBhvr>
                                        <p:cTn id="245" dur="500" fill="hold"/>
                                        <p:tgtEl>
                                          <p:spTgt spid="339"/>
                                        </p:tgtEl>
                                        <p:attrNameLst>
                                          <p:attrName>ppt_w</p:attrName>
                                        </p:attrNameLst>
                                      </p:cBhvr>
                                      <p:tavLst>
                                        <p:tav tm="0">
                                          <p:val>
                                            <p:fltVal val="0"/>
                                          </p:val>
                                        </p:tav>
                                        <p:tav tm="100000">
                                          <p:val>
                                            <p:strVal val="#ppt_w"/>
                                          </p:val>
                                        </p:tav>
                                      </p:tavLst>
                                    </p:anim>
                                    <p:anim calcmode="lin" valueType="num">
                                      <p:cBhvr>
                                        <p:cTn id="246" dur="500" fill="hold"/>
                                        <p:tgtEl>
                                          <p:spTgt spid="339"/>
                                        </p:tgtEl>
                                        <p:attrNameLst>
                                          <p:attrName>ppt_h</p:attrName>
                                        </p:attrNameLst>
                                      </p:cBhvr>
                                      <p:tavLst>
                                        <p:tav tm="0">
                                          <p:val>
                                            <p:fltVal val="0"/>
                                          </p:val>
                                        </p:tav>
                                        <p:tav tm="100000">
                                          <p:val>
                                            <p:strVal val="#ppt_h"/>
                                          </p:val>
                                        </p:tav>
                                      </p:tavLst>
                                    </p:anim>
                                    <p:animEffect transition="in" filter="fade">
                                      <p:cBhvr>
                                        <p:cTn id="247" dur="500"/>
                                        <p:tgtEl>
                                          <p:spTgt spid="339"/>
                                        </p:tgtEl>
                                      </p:cBhvr>
                                    </p:animEffect>
                                  </p:childTnLst>
                                  <p:subTnLst>
                                    <p:audio>
                                      <p:cMediaNode>
                                        <p:cTn display="0" masterRel="sameClick">
                                          <p:stCondLst>
                                            <p:cond evt="begin" delay="0">
                                              <p:tn val="243"/>
                                            </p:cond>
                                          </p:stCondLst>
                                          <p:endCondLst>
                                            <p:cond evt="onStopAudio" delay="0">
                                              <p:tgtEl>
                                                <p:sldTgt/>
                                              </p:tgtEl>
                                            </p:cond>
                                          </p:endCondLst>
                                        </p:cTn>
                                        <p:tgtEl>
                                          <p:sndTgt r:embed="rId3" name="Bling.wav"/>
                                        </p:tgtEl>
                                      </p:cMediaNode>
                                    </p:audio>
                                  </p:subTnLst>
                                </p:cTn>
                              </p:par>
                              <p:par>
                                <p:cTn id="248" presetID="26" presetClass="emph" presetSubtype="0" fill="hold" grpId="1" nodeType="withEffect">
                                  <p:stCondLst>
                                    <p:cond delay="500"/>
                                  </p:stCondLst>
                                  <p:childTnLst>
                                    <p:animEffect transition="out" filter="fade">
                                      <p:cBhvr>
                                        <p:cTn id="249" dur="500" tmFilter="0, 0; .2, .5; .8, .5; 1, 0"/>
                                        <p:tgtEl>
                                          <p:spTgt spid="339"/>
                                        </p:tgtEl>
                                      </p:cBhvr>
                                    </p:animEffect>
                                    <p:animScale>
                                      <p:cBhvr>
                                        <p:cTn id="250" dur="250" autoRev="1" fill="hold"/>
                                        <p:tgtEl>
                                          <p:spTgt spid="339"/>
                                        </p:tgtEl>
                                      </p:cBhvr>
                                      <p:by x="105000" y="105000"/>
                                    </p:animScale>
                                  </p:childTnLst>
                                </p:cTn>
                              </p:par>
                              <p:par>
                                <p:cTn id="251" presetID="53" presetClass="entr" presetSubtype="16" fill="hold" grpId="0" nodeType="withEffect">
                                  <p:stCondLst>
                                    <p:cond delay="0"/>
                                  </p:stCondLst>
                                  <p:childTnLst>
                                    <p:set>
                                      <p:cBhvr>
                                        <p:cTn id="252" dur="1" fill="hold">
                                          <p:stCondLst>
                                            <p:cond delay="0"/>
                                          </p:stCondLst>
                                        </p:cTn>
                                        <p:tgtEl>
                                          <p:spTgt spid="355"/>
                                        </p:tgtEl>
                                        <p:attrNameLst>
                                          <p:attrName>style.visibility</p:attrName>
                                        </p:attrNameLst>
                                      </p:cBhvr>
                                      <p:to>
                                        <p:strVal val="visible"/>
                                      </p:to>
                                    </p:set>
                                    <p:anim calcmode="lin" valueType="num">
                                      <p:cBhvr>
                                        <p:cTn id="253" dur="500" fill="hold"/>
                                        <p:tgtEl>
                                          <p:spTgt spid="355"/>
                                        </p:tgtEl>
                                        <p:attrNameLst>
                                          <p:attrName>ppt_w</p:attrName>
                                        </p:attrNameLst>
                                      </p:cBhvr>
                                      <p:tavLst>
                                        <p:tav tm="0">
                                          <p:val>
                                            <p:fltVal val="0"/>
                                          </p:val>
                                        </p:tav>
                                        <p:tav tm="100000">
                                          <p:val>
                                            <p:strVal val="#ppt_w"/>
                                          </p:val>
                                        </p:tav>
                                      </p:tavLst>
                                    </p:anim>
                                    <p:anim calcmode="lin" valueType="num">
                                      <p:cBhvr>
                                        <p:cTn id="254" dur="500" fill="hold"/>
                                        <p:tgtEl>
                                          <p:spTgt spid="355"/>
                                        </p:tgtEl>
                                        <p:attrNameLst>
                                          <p:attrName>ppt_h</p:attrName>
                                        </p:attrNameLst>
                                      </p:cBhvr>
                                      <p:tavLst>
                                        <p:tav tm="0">
                                          <p:val>
                                            <p:fltVal val="0"/>
                                          </p:val>
                                        </p:tav>
                                        <p:tav tm="100000">
                                          <p:val>
                                            <p:strVal val="#ppt_h"/>
                                          </p:val>
                                        </p:tav>
                                      </p:tavLst>
                                    </p:anim>
                                    <p:animEffect transition="in" filter="fade">
                                      <p:cBhvr>
                                        <p:cTn id="255" dur="500"/>
                                        <p:tgtEl>
                                          <p:spTgt spid="355"/>
                                        </p:tgtEl>
                                      </p:cBhvr>
                                    </p:animEffect>
                                  </p:childTnLst>
                                  <p:subTnLst>
                                    <p:audio>
                                      <p:cMediaNode>
                                        <p:cTn display="0" masterRel="sameClick">
                                          <p:stCondLst>
                                            <p:cond evt="begin" delay="0">
                                              <p:tn val="251"/>
                                            </p:cond>
                                          </p:stCondLst>
                                          <p:endCondLst>
                                            <p:cond evt="onStopAudio" delay="0">
                                              <p:tgtEl>
                                                <p:sldTgt/>
                                              </p:tgtEl>
                                            </p:cond>
                                          </p:endCondLst>
                                        </p:cTn>
                                        <p:tgtEl>
                                          <p:sndTgt r:embed="rId3" name="Bling.wav"/>
                                        </p:tgtEl>
                                      </p:cMediaNode>
                                    </p:audio>
                                  </p:subTnLst>
                                </p:cTn>
                              </p:par>
                              <p:par>
                                <p:cTn id="256" presetID="26" presetClass="emph" presetSubtype="0" fill="hold" grpId="1" nodeType="withEffect">
                                  <p:stCondLst>
                                    <p:cond delay="500"/>
                                  </p:stCondLst>
                                  <p:childTnLst>
                                    <p:animEffect transition="out" filter="fade">
                                      <p:cBhvr>
                                        <p:cTn id="257" dur="500" tmFilter="0, 0; .2, .5; .8, .5; 1, 0"/>
                                        <p:tgtEl>
                                          <p:spTgt spid="355"/>
                                        </p:tgtEl>
                                      </p:cBhvr>
                                    </p:animEffect>
                                    <p:animScale>
                                      <p:cBhvr>
                                        <p:cTn id="258" dur="250" autoRev="1" fill="hold"/>
                                        <p:tgtEl>
                                          <p:spTgt spid="355"/>
                                        </p:tgtEl>
                                      </p:cBhvr>
                                      <p:by x="105000" y="105000"/>
                                    </p:animScale>
                                  </p:childTnLst>
                                </p:cTn>
                              </p:par>
                              <p:par>
                                <p:cTn id="259" presetID="53" presetClass="entr" presetSubtype="16" fill="hold" grpId="0" nodeType="withEffect">
                                  <p:stCondLst>
                                    <p:cond delay="0"/>
                                  </p:stCondLst>
                                  <p:childTnLst>
                                    <p:set>
                                      <p:cBhvr>
                                        <p:cTn id="260" dur="1" fill="hold">
                                          <p:stCondLst>
                                            <p:cond delay="0"/>
                                          </p:stCondLst>
                                        </p:cTn>
                                        <p:tgtEl>
                                          <p:spTgt spid="371"/>
                                        </p:tgtEl>
                                        <p:attrNameLst>
                                          <p:attrName>style.visibility</p:attrName>
                                        </p:attrNameLst>
                                      </p:cBhvr>
                                      <p:to>
                                        <p:strVal val="visible"/>
                                      </p:to>
                                    </p:set>
                                    <p:anim calcmode="lin" valueType="num">
                                      <p:cBhvr>
                                        <p:cTn id="261" dur="500" fill="hold"/>
                                        <p:tgtEl>
                                          <p:spTgt spid="371"/>
                                        </p:tgtEl>
                                        <p:attrNameLst>
                                          <p:attrName>ppt_w</p:attrName>
                                        </p:attrNameLst>
                                      </p:cBhvr>
                                      <p:tavLst>
                                        <p:tav tm="0">
                                          <p:val>
                                            <p:fltVal val="0"/>
                                          </p:val>
                                        </p:tav>
                                        <p:tav tm="100000">
                                          <p:val>
                                            <p:strVal val="#ppt_w"/>
                                          </p:val>
                                        </p:tav>
                                      </p:tavLst>
                                    </p:anim>
                                    <p:anim calcmode="lin" valueType="num">
                                      <p:cBhvr>
                                        <p:cTn id="262" dur="500" fill="hold"/>
                                        <p:tgtEl>
                                          <p:spTgt spid="371"/>
                                        </p:tgtEl>
                                        <p:attrNameLst>
                                          <p:attrName>ppt_h</p:attrName>
                                        </p:attrNameLst>
                                      </p:cBhvr>
                                      <p:tavLst>
                                        <p:tav tm="0">
                                          <p:val>
                                            <p:fltVal val="0"/>
                                          </p:val>
                                        </p:tav>
                                        <p:tav tm="100000">
                                          <p:val>
                                            <p:strVal val="#ppt_h"/>
                                          </p:val>
                                        </p:tav>
                                      </p:tavLst>
                                    </p:anim>
                                    <p:animEffect transition="in" filter="fade">
                                      <p:cBhvr>
                                        <p:cTn id="263" dur="500"/>
                                        <p:tgtEl>
                                          <p:spTgt spid="371"/>
                                        </p:tgtEl>
                                      </p:cBhvr>
                                    </p:animEffect>
                                  </p:childTnLst>
                                  <p:subTnLst>
                                    <p:audio>
                                      <p:cMediaNode>
                                        <p:cTn display="0" masterRel="sameClick">
                                          <p:stCondLst>
                                            <p:cond evt="begin" delay="0">
                                              <p:tn val="259"/>
                                            </p:cond>
                                          </p:stCondLst>
                                          <p:endCondLst>
                                            <p:cond evt="onStopAudio" delay="0">
                                              <p:tgtEl>
                                                <p:sldTgt/>
                                              </p:tgtEl>
                                            </p:cond>
                                          </p:endCondLst>
                                        </p:cTn>
                                        <p:tgtEl>
                                          <p:sndTgt r:embed="rId3" name="Bling.wav"/>
                                        </p:tgtEl>
                                      </p:cMediaNode>
                                    </p:audio>
                                  </p:subTnLst>
                                </p:cTn>
                              </p:par>
                              <p:par>
                                <p:cTn id="264" presetID="26" presetClass="emph" presetSubtype="0" fill="hold" grpId="1" nodeType="withEffect">
                                  <p:stCondLst>
                                    <p:cond delay="500"/>
                                  </p:stCondLst>
                                  <p:childTnLst>
                                    <p:animEffect transition="out" filter="fade">
                                      <p:cBhvr>
                                        <p:cTn id="265" dur="500" tmFilter="0, 0; .2, .5; .8, .5; 1, 0"/>
                                        <p:tgtEl>
                                          <p:spTgt spid="371"/>
                                        </p:tgtEl>
                                      </p:cBhvr>
                                    </p:animEffect>
                                    <p:animScale>
                                      <p:cBhvr>
                                        <p:cTn id="266" dur="250" autoRev="1" fill="hold"/>
                                        <p:tgtEl>
                                          <p:spTgt spid="371"/>
                                        </p:tgtEl>
                                      </p:cBhvr>
                                      <p:by x="105000" y="105000"/>
                                    </p:animScale>
                                  </p:childTnLst>
                                </p:cTn>
                              </p:par>
                              <p:par>
                                <p:cTn id="267" presetID="53" presetClass="entr" presetSubtype="16" fill="hold" nodeType="withEffect">
                                  <p:stCondLst>
                                    <p:cond delay="0"/>
                                  </p:stCondLst>
                                  <p:childTnLst>
                                    <p:set>
                                      <p:cBhvr>
                                        <p:cTn id="268" dur="1" fill="hold">
                                          <p:stCondLst>
                                            <p:cond delay="0"/>
                                          </p:stCondLst>
                                        </p:cTn>
                                        <p:tgtEl>
                                          <p:spTgt spid="163"/>
                                        </p:tgtEl>
                                        <p:attrNameLst>
                                          <p:attrName>style.visibility</p:attrName>
                                        </p:attrNameLst>
                                      </p:cBhvr>
                                      <p:to>
                                        <p:strVal val="visible"/>
                                      </p:to>
                                    </p:set>
                                    <p:anim calcmode="lin" valueType="num">
                                      <p:cBhvr>
                                        <p:cTn id="269" dur="500" fill="hold"/>
                                        <p:tgtEl>
                                          <p:spTgt spid="163"/>
                                        </p:tgtEl>
                                        <p:attrNameLst>
                                          <p:attrName>ppt_w</p:attrName>
                                        </p:attrNameLst>
                                      </p:cBhvr>
                                      <p:tavLst>
                                        <p:tav tm="0">
                                          <p:val>
                                            <p:fltVal val="0"/>
                                          </p:val>
                                        </p:tav>
                                        <p:tav tm="100000">
                                          <p:val>
                                            <p:strVal val="#ppt_w"/>
                                          </p:val>
                                        </p:tav>
                                      </p:tavLst>
                                    </p:anim>
                                    <p:anim calcmode="lin" valueType="num">
                                      <p:cBhvr>
                                        <p:cTn id="270" dur="500" fill="hold"/>
                                        <p:tgtEl>
                                          <p:spTgt spid="163"/>
                                        </p:tgtEl>
                                        <p:attrNameLst>
                                          <p:attrName>ppt_h</p:attrName>
                                        </p:attrNameLst>
                                      </p:cBhvr>
                                      <p:tavLst>
                                        <p:tav tm="0">
                                          <p:val>
                                            <p:fltVal val="0"/>
                                          </p:val>
                                        </p:tav>
                                        <p:tav tm="100000">
                                          <p:val>
                                            <p:strVal val="#ppt_h"/>
                                          </p:val>
                                        </p:tav>
                                      </p:tavLst>
                                    </p:anim>
                                    <p:animEffect transition="in" filter="fade">
                                      <p:cBhvr>
                                        <p:cTn id="271" dur="500"/>
                                        <p:tgtEl>
                                          <p:spTgt spid="163"/>
                                        </p:tgtEl>
                                      </p:cBhvr>
                                    </p:animEffect>
                                  </p:childTnLst>
                                </p:cTn>
                              </p:par>
                              <p:par>
                                <p:cTn id="272" presetID="26" presetClass="emph" presetSubtype="0" fill="hold" nodeType="withEffect">
                                  <p:stCondLst>
                                    <p:cond delay="500"/>
                                  </p:stCondLst>
                                  <p:childTnLst>
                                    <p:animEffect transition="out" filter="fade">
                                      <p:cBhvr>
                                        <p:cTn id="273" dur="500" tmFilter="0, 0; .2, .5; .8, .5; 1, 0"/>
                                        <p:tgtEl>
                                          <p:spTgt spid="163"/>
                                        </p:tgtEl>
                                      </p:cBhvr>
                                    </p:animEffect>
                                    <p:animScale>
                                      <p:cBhvr>
                                        <p:cTn id="274" dur="250" autoRev="1" fill="hold"/>
                                        <p:tgtEl>
                                          <p:spTgt spid="163"/>
                                        </p:tgtEl>
                                      </p:cBhvr>
                                      <p:by x="105000" y="105000"/>
                                    </p:animScale>
                                  </p:childTnLst>
                                </p:cTn>
                              </p:par>
                              <p:par>
                                <p:cTn id="275" presetID="53" presetClass="entr" presetSubtype="16" fill="hold" nodeType="withEffect">
                                  <p:stCondLst>
                                    <p:cond delay="0"/>
                                  </p:stCondLst>
                                  <p:childTnLst>
                                    <p:set>
                                      <p:cBhvr>
                                        <p:cTn id="276" dur="1" fill="hold">
                                          <p:stCondLst>
                                            <p:cond delay="0"/>
                                          </p:stCondLst>
                                        </p:cTn>
                                        <p:tgtEl>
                                          <p:spTgt spid="192"/>
                                        </p:tgtEl>
                                        <p:attrNameLst>
                                          <p:attrName>style.visibility</p:attrName>
                                        </p:attrNameLst>
                                      </p:cBhvr>
                                      <p:to>
                                        <p:strVal val="visible"/>
                                      </p:to>
                                    </p:set>
                                    <p:anim calcmode="lin" valueType="num">
                                      <p:cBhvr>
                                        <p:cTn id="277" dur="500" fill="hold"/>
                                        <p:tgtEl>
                                          <p:spTgt spid="192"/>
                                        </p:tgtEl>
                                        <p:attrNameLst>
                                          <p:attrName>ppt_w</p:attrName>
                                        </p:attrNameLst>
                                      </p:cBhvr>
                                      <p:tavLst>
                                        <p:tav tm="0">
                                          <p:val>
                                            <p:fltVal val="0"/>
                                          </p:val>
                                        </p:tav>
                                        <p:tav tm="100000">
                                          <p:val>
                                            <p:strVal val="#ppt_w"/>
                                          </p:val>
                                        </p:tav>
                                      </p:tavLst>
                                    </p:anim>
                                    <p:anim calcmode="lin" valueType="num">
                                      <p:cBhvr>
                                        <p:cTn id="278" dur="500" fill="hold"/>
                                        <p:tgtEl>
                                          <p:spTgt spid="192"/>
                                        </p:tgtEl>
                                        <p:attrNameLst>
                                          <p:attrName>ppt_h</p:attrName>
                                        </p:attrNameLst>
                                      </p:cBhvr>
                                      <p:tavLst>
                                        <p:tav tm="0">
                                          <p:val>
                                            <p:fltVal val="0"/>
                                          </p:val>
                                        </p:tav>
                                        <p:tav tm="100000">
                                          <p:val>
                                            <p:strVal val="#ppt_h"/>
                                          </p:val>
                                        </p:tav>
                                      </p:tavLst>
                                    </p:anim>
                                    <p:animEffect transition="in" filter="fade">
                                      <p:cBhvr>
                                        <p:cTn id="279" dur="500"/>
                                        <p:tgtEl>
                                          <p:spTgt spid="192"/>
                                        </p:tgtEl>
                                      </p:cBhvr>
                                    </p:animEffect>
                                  </p:childTnLst>
                                </p:cTn>
                              </p:par>
                              <p:par>
                                <p:cTn id="280" presetID="26" presetClass="emph" presetSubtype="0" fill="hold" nodeType="withEffect">
                                  <p:stCondLst>
                                    <p:cond delay="500"/>
                                  </p:stCondLst>
                                  <p:childTnLst>
                                    <p:animEffect transition="out" filter="fade">
                                      <p:cBhvr>
                                        <p:cTn id="281" dur="500" tmFilter="0, 0; .2, .5; .8, .5; 1, 0"/>
                                        <p:tgtEl>
                                          <p:spTgt spid="192"/>
                                        </p:tgtEl>
                                      </p:cBhvr>
                                    </p:animEffect>
                                    <p:animScale>
                                      <p:cBhvr>
                                        <p:cTn id="282" dur="250" autoRev="1" fill="hold"/>
                                        <p:tgtEl>
                                          <p:spTgt spid="192"/>
                                        </p:tgtEl>
                                      </p:cBhvr>
                                      <p:by x="105000" y="105000"/>
                                    </p:animScale>
                                  </p:childTnLst>
                                </p:cTn>
                              </p:par>
                              <p:par>
                                <p:cTn id="283" presetID="53" presetClass="entr" presetSubtype="16" fill="hold" grpId="0" nodeType="withEffect">
                                  <p:stCondLst>
                                    <p:cond delay="0"/>
                                  </p:stCondLst>
                                  <p:childTnLst>
                                    <p:set>
                                      <p:cBhvr>
                                        <p:cTn id="284" dur="1" fill="hold">
                                          <p:stCondLst>
                                            <p:cond delay="0"/>
                                          </p:stCondLst>
                                        </p:cTn>
                                        <p:tgtEl>
                                          <p:spTgt spid="163"/>
                                        </p:tgtEl>
                                        <p:attrNameLst>
                                          <p:attrName>style.visibility</p:attrName>
                                        </p:attrNameLst>
                                      </p:cBhvr>
                                      <p:to>
                                        <p:strVal val="visible"/>
                                      </p:to>
                                    </p:set>
                                    <p:anim calcmode="lin" valueType="num">
                                      <p:cBhvr>
                                        <p:cTn id="285" dur="500" fill="hold"/>
                                        <p:tgtEl>
                                          <p:spTgt spid="163"/>
                                        </p:tgtEl>
                                        <p:attrNameLst>
                                          <p:attrName>ppt_w</p:attrName>
                                        </p:attrNameLst>
                                      </p:cBhvr>
                                      <p:tavLst>
                                        <p:tav tm="0">
                                          <p:val>
                                            <p:fltVal val="0"/>
                                          </p:val>
                                        </p:tav>
                                        <p:tav tm="100000">
                                          <p:val>
                                            <p:strVal val="#ppt_w"/>
                                          </p:val>
                                        </p:tav>
                                      </p:tavLst>
                                    </p:anim>
                                    <p:anim calcmode="lin" valueType="num">
                                      <p:cBhvr>
                                        <p:cTn id="286" dur="500" fill="hold"/>
                                        <p:tgtEl>
                                          <p:spTgt spid="163"/>
                                        </p:tgtEl>
                                        <p:attrNameLst>
                                          <p:attrName>ppt_h</p:attrName>
                                        </p:attrNameLst>
                                      </p:cBhvr>
                                      <p:tavLst>
                                        <p:tav tm="0">
                                          <p:val>
                                            <p:fltVal val="0"/>
                                          </p:val>
                                        </p:tav>
                                        <p:tav tm="100000">
                                          <p:val>
                                            <p:strVal val="#ppt_h"/>
                                          </p:val>
                                        </p:tav>
                                      </p:tavLst>
                                    </p:anim>
                                    <p:animEffect transition="in" filter="fade">
                                      <p:cBhvr>
                                        <p:cTn id="287" dur="500"/>
                                        <p:tgtEl>
                                          <p:spTgt spid="163"/>
                                        </p:tgtEl>
                                      </p:cBhvr>
                                    </p:animEffect>
                                  </p:childTnLst>
                                  <p:subTnLst>
                                    <p:audio>
                                      <p:cMediaNode>
                                        <p:cTn display="0" masterRel="sameClick">
                                          <p:stCondLst>
                                            <p:cond evt="begin" delay="0">
                                              <p:tn val="283"/>
                                            </p:cond>
                                          </p:stCondLst>
                                          <p:endCondLst>
                                            <p:cond evt="onStopAudio" delay="0">
                                              <p:tgtEl>
                                                <p:sldTgt/>
                                              </p:tgtEl>
                                            </p:cond>
                                          </p:endCondLst>
                                        </p:cTn>
                                        <p:tgtEl>
                                          <p:sndTgt r:embed="rId3" name="Bling.wav"/>
                                        </p:tgtEl>
                                      </p:cMediaNode>
                                    </p:audio>
                                  </p:subTnLst>
                                </p:cTn>
                              </p:par>
                              <p:par>
                                <p:cTn id="288" presetID="26" presetClass="emph" presetSubtype="0" fill="hold" grpId="1" nodeType="withEffect">
                                  <p:stCondLst>
                                    <p:cond delay="500"/>
                                  </p:stCondLst>
                                  <p:childTnLst>
                                    <p:animEffect transition="out" filter="fade">
                                      <p:cBhvr>
                                        <p:cTn id="289" dur="500" tmFilter="0, 0; .2, .5; .8, .5; 1, 0"/>
                                        <p:tgtEl>
                                          <p:spTgt spid="163"/>
                                        </p:tgtEl>
                                      </p:cBhvr>
                                    </p:animEffect>
                                    <p:animScale>
                                      <p:cBhvr>
                                        <p:cTn id="290" dur="250" autoRev="1" fill="hold"/>
                                        <p:tgtEl>
                                          <p:spTgt spid="163"/>
                                        </p:tgtEl>
                                      </p:cBhvr>
                                      <p:by x="105000" y="105000"/>
                                    </p:animScale>
                                  </p:childTnLst>
                                </p:cTn>
                              </p:par>
                              <p:par>
                                <p:cTn id="291" presetID="53" presetClass="entr" presetSubtype="16" fill="hold" grpId="0" nodeType="withEffect">
                                  <p:stCondLst>
                                    <p:cond delay="0"/>
                                  </p:stCondLst>
                                  <p:childTnLst>
                                    <p:set>
                                      <p:cBhvr>
                                        <p:cTn id="292" dur="1" fill="hold">
                                          <p:stCondLst>
                                            <p:cond delay="0"/>
                                          </p:stCondLst>
                                        </p:cTn>
                                        <p:tgtEl>
                                          <p:spTgt spid="192"/>
                                        </p:tgtEl>
                                        <p:attrNameLst>
                                          <p:attrName>style.visibility</p:attrName>
                                        </p:attrNameLst>
                                      </p:cBhvr>
                                      <p:to>
                                        <p:strVal val="visible"/>
                                      </p:to>
                                    </p:set>
                                    <p:anim calcmode="lin" valueType="num">
                                      <p:cBhvr>
                                        <p:cTn id="293" dur="500" fill="hold"/>
                                        <p:tgtEl>
                                          <p:spTgt spid="192"/>
                                        </p:tgtEl>
                                        <p:attrNameLst>
                                          <p:attrName>ppt_w</p:attrName>
                                        </p:attrNameLst>
                                      </p:cBhvr>
                                      <p:tavLst>
                                        <p:tav tm="0">
                                          <p:val>
                                            <p:fltVal val="0"/>
                                          </p:val>
                                        </p:tav>
                                        <p:tav tm="100000">
                                          <p:val>
                                            <p:strVal val="#ppt_w"/>
                                          </p:val>
                                        </p:tav>
                                      </p:tavLst>
                                    </p:anim>
                                    <p:anim calcmode="lin" valueType="num">
                                      <p:cBhvr>
                                        <p:cTn id="294" dur="500" fill="hold"/>
                                        <p:tgtEl>
                                          <p:spTgt spid="192"/>
                                        </p:tgtEl>
                                        <p:attrNameLst>
                                          <p:attrName>ppt_h</p:attrName>
                                        </p:attrNameLst>
                                      </p:cBhvr>
                                      <p:tavLst>
                                        <p:tav tm="0">
                                          <p:val>
                                            <p:fltVal val="0"/>
                                          </p:val>
                                        </p:tav>
                                        <p:tav tm="100000">
                                          <p:val>
                                            <p:strVal val="#ppt_h"/>
                                          </p:val>
                                        </p:tav>
                                      </p:tavLst>
                                    </p:anim>
                                    <p:animEffect transition="in" filter="fade">
                                      <p:cBhvr>
                                        <p:cTn id="295" dur="500"/>
                                        <p:tgtEl>
                                          <p:spTgt spid="192"/>
                                        </p:tgtEl>
                                      </p:cBhvr>
                                    </p:animEffect>
                                  </p:childTnLst>
                                  <p:subTnLst>
                                    <p:audio>
                                      <p:cMediaNode>
                                        <p:cTn display="0" masterRel="sameClick">
                                          <p:stCondLst>
                                            <p:cond evt="begin" delay="0">
                                              <p:tn val="291"/>
                                            </p:cond>
                                          </p:stCondLst>
                                          <p:endCondLst>
                                            <p:cond evt="onStopAudio" delay="0">
                                              <p:tgtEl>
                                                <p:sldTgt/>
                                              </p:tgtEl>
                                            </p:cond>
                                          </p:endCondLst>
                                        </p:cTn>
                                        <p:tgtEl>
                                          <p:sndTgt r:embed="rId3" name="Bling.wav"/>
                                        </p:tgtEl>
                                      </p:cMediaNode>
                                    </p:audio>
                                  </p:subTnLst>
                                </p:cTn>
                              </p:par>
                              <p:par>
                                <p:cTn id="296" presetID="26" presetClass="emph" presetSubtype="0" fill="hold" grpId="1" nodeType="withEffect">
                                  <p:stCondLst>
                                    <p:cond delay="500"/>
                                  </p:stCondLst>
                                  <p:childTnLst>
                                    <p:animEffect transition="out" filter="fade">
                                      <p:cBhvr>
                                        <p:cTn id="297" dur="500" tmFilter="0, 0; .2, .5; .8, .5; 1, 0"/>
                                        <p:tgtEl>
                                          <p:spTgt spid="192"/>
                                        </p:tgtEl>
                                      </p:cBhvr>
                                    </p:animEffect>
                                    <p:animScale>
                                      <p:cBhvr>
                                        <p:cTn id="298" dur="250" autoRev="1" fill="hold"/>
                                        <p:tgtEl>
                                          <p:spTgt spid="192"/>
                                        </p:tgtEl>
                                      </p:cBhvr>
                                      <p:by x="105000" y="105000"/>
                                    </p:animScale>
                                  </p:childTnLst>
                                </p:cTn>
                              </p:par>
                            </p:childTnLst>
                          </p:cTn>
                        </p:par>
                      </p:childTnLst>
                    </p:cTn>
                  </p:par>
                </p:childTnLst>
              </p:cTn>
              <p:nextCondLst>
                <p:cond evt="onClick" delay="0">
                  <p:tgtEl>
                    <p:spTgt spid="180"/>
                  </p:tgtEl>
                </p:cond>
              </p:nextCondLst>
            </p:seq>
            <p:seq concurrent="1" nextAc="seek">
              <p:cTn id="299" restart="whenNotActive" fill="hold" evtFilter="cancelBubble" nodeType="interactiveSeq">
                <p:stCondLst>
                  <p:cond evt="onClick" delay="0">
                    <p:tgtEl>
                      <p:spTgt spid="181"/>
                    </p:tgtEl>
                  </p:cond>
                </p:stCondLst>
                <p:endSync evt="end" delay="0">
                  <p:rtn val="all"/>
                </p:endSync>
                <p:childTnLst>
                  <p:par>
                    <p:cTn id="300" fill="hold">
                      <p:stCondLst>
                        <p:cond delay="0"/>
                      </p:stCondLst>
                      <p:childTnLst>
                        <p:par>
                          <p:cTn id="301" fill="hold">
                            <p:stCondLst>
                              <p:cond delay="0"/>
                            </p:stCondLst>
                            <p:childTnLst>
                              <p:par>
                                <p:cTn id="302" presetID="53" presetClass="entr" presetSubtype="16" fill="hold" grpId="0" nodeType="withEffect">
                                  <p:stCondLst>
                                    <p:cond delay="0"/>
                                  </p:stCondLst>
                                  <p:childTnLst>
                                    <p:set>
                                      <p:cBhvr>
                                        <p:cTn id="303" dur="1" fill="hold">
                                          <p:stCondLst>
                                            <p:cond delay="0"/>
                                          </p:stCondLst>
                                        </p:cTn>
                                        <p:tgtEl>
                                          <p:spTgt spid="256"/>
                                        </p:tgtEl>
                                        <p:attrNameLst>
                                          <p:attrName>style.visibility</p:attrName>
                                        </p:attrNameLst>
                                      </p:cBhvr>
                                      <p:to>
                                        <p:strVal val="visible"/>
                                      </p:to>
                                    </p:set>
                                    <p:anim calcmode="lin" valueType="num">
                                      <p:cBhvr>
                                        <p:cTn id="304" dur="500" fill="hold"/>
                                        <p:tgtEl>
                                          <p:spTgt spid="256"/>
                                        </p:tgtEl>
                                        <p:attrNameLst>
                                          <p:attrName>ppt_w</p:attrName>
                                        </p:attrNameLst>
                                      </p:cBhvr>
                                      <p:tavLst>
                                        <p:tav tm="0">
                                          <p:val>
                                            <p:fltVal val="0"/>
                                          </p:val>
                                        </p:tav>
                                        <p:tav tm="100000">
                                          <p:val>
                                            <p:strVal val="#ppt_w"/>
                                          </p:val>
                                        </p:tav>
                                      </p:tavLst>
                                    </p:anim>
                                    <p:anim calcmode="lin" valueType="num">
                                      <p:cBhvr>
                                        <p:cTn id="305" dur="500" fill="hold"/>
                                        <p:tgtEl>
                                          <p:spTgt spid="256"/>
                                        </p:tgtEl>
                                        <p:attrNameLst>
                                          <p:attrName>ppt_h</p:attrName>
                                        </p:attrNameLst>
                                      </p:cBhvr>
                                      <p:tavLst>
                                        <p:tav tm="0">
                                          <p:val>
                                            <p:fltVal val="0"/>
                                          </p:val>
                                        </p:tav>
                                        <p:tav tm="100000">
                                          <p:val>
                                            <p:strVal val="#ppt_h"/>
                                          </p:val>
                                        </p:tav>
                                      </p:tavLst>
                                    </p:anim>
                                    <p:animEffect transition="in" filter="fade">
                                      <p:cBhvr>
                                        <p:cTn id="306" dur="500"/>
                                        <p:tgtEl>
                                          <p:spTgt spid="256"/>
                                        </p:tgtEl>
                                      </p:cBhvr>
                                    </p:animEffect>
                                  </p:childTnLst>
                                  <p:subTnLst>
                                    <p:audio>
                                      <p:cMediaNode>
                                        <p:cTn display="0" masterRel="sameClick">
                                          <p:stCondLst>
                                            <p:cond evt="begin" delay="0">
                                              <p:tn val="302"/>
                                            </p:cond>
                                          </p:stCondLst>
                                          <p:endCondLst>
                                            <p:cond evt="onStopAudio" delay="0">
                                              <p:tgtEl>
                                                <p:sldTgt/>
                                              </p:tgtEl>
                                            </p:cond>
                                          </p:endCondLst>
                                        </p:cTn>
                                        <p:tgtEl>
                                          <p:sndTgt r:embed="rId3" name="Bling.wav"/>
                                        </p:tgtEl>
                                      </p:cMediaNode>
                                    </p:audio>
                                  </p:subTnLst>
                                </p:cTn>
                              </p:par>
                              <p:par>
                                <p:cTn id="307" presetID="26" presetClass="emph" presetSubtype="0" fill="hold" grpId="1" nodeType="withEffect">
                                  <p:stCondLst>
                                    <p:cond delay="500"/>
                                  </p:stCondLst>
                                  <p:childTnLst>
                                    <p:animEffect transition="out" filter="fade">
                                      <p:cBhvr>
                                        <p:cTn id="308" dur="500" tmFilter="0, 0; .2, .5; .8, .5; 1, 0"/>
                                        <p:tgtEl>
                                          <p:spTgt spid="256"/>
                                        </p:tgtEl>
                                      </p:cBhvr>
                                    </p:animEffect>
                                    <p:animScale>
                                      <p:cBhvr>
                                        <p:cTn id="309" dur="250" autoRev="1" fill="hold"/>
                                        <p:tgtEl>
                                          <p:spTgt spid="256"/>
                                        </p:tgtEl>
                                      </p:cBhvr>
                                      <p:by x="105000" y="105000"/>
                                    </p:animScale>
                                  </p:childTnLst>
                                </p:cTn>
                              </p:par>
                              <p:par>
                                <p:cTn id="310" presetID="53" presetClass="entr" presetSubtype="16" fill="hold" grpId="0" nodeType="withEffect">
                                  <p:stCondLst>
                                    <p:cond delay="0"/>
                                  </p:stCondLst>
                                  <p:childTnLst>
                                    <p:set>
                                      <p:cBhvr>
                                        <p:cTn id="311" dur="1" fill="hold">
                                          <p:stCondLst>
                                            <p:cond delay="0"/>
                                          </p:stCondLst>
                                        </p:cTn>
                                        <p:tgtEl>
                                          <p:spTgt spid="208"/>
                                        </p:tgtEl>
                                        <p:attrNameLst>
                                          <p:attrName>style.visibility</p:attrName>
                                        </p:attrNameLst>
                                      </p:cBhvr>
                                      <p:to>
                                        <p:strVal val="visible"/>
                                      </p:to>
                                    </p:set>
                                    <p:anim calcmode="lin" valueType="num">
                                      <p:cBhvr>
                                        <p:cTn id="312" dur="500" fill="hold"/>
                                        <p:tgtEl>
                                          <p:spTgt spid="208"/>
                                        </p:tgtEl>
                                        <p:attrNameLst>
                                          <p:attrName>ppt_w</p:attrName>
                                        </p:attrNameLst>
                                      </p:cBhvr>
                                      <p:tavLst>
                                        <p:tav tm="0">
                                          <p:val>
                                            <p:fltVal val="0"/>
                                          </p:val>
                                        </p:tav>
                                        <p:tav tm="100000">
                                          <p:val>
                                            <p:strVal val="#ppt_w"/>
                                          </p:val>
                                        </p:tav>
                                      </p:tavLst>
                                    </p:anim>
                                    <p:anim calcmode="lin" valueType="num">
                                      <p:cBhvr>
                                        <p:cTn id="313" dur="500" fill="hold"/>
                                        <p:tgtEl>
                                          <p:spTgt spid="208"/>
                                        </p:tgtEl>
                                        <p:attrNameLst>
                                          <p:attrName>ppt_h</p:attrName>
                                        </p:attrNameLst>
                                      </p:cBhvr>
                                      <p:tavLst>
                                        <p:tav tm="0">
                                          <p:val>
                                            <p:fltVal val="0"/>
                                          </p:val>
                                        </p:tav>
                                        <p:tav tm="100000">
                                          <p:val>
                                            <p:strVal val="#ppt_h"/>
                                          </p:val>
                                        </p:tav>
                                      </p:tavLst>
                                    </p:anim>
                                    <p:animEffect transition="in" filter="fade">
                                      <p:cBhvr>
                                        <p:cTn id="314" dur="500"/>
                                        <p:tgtEl>
                                          <p:spTgt spid="208"/>
                                        </p:tgtEl>
                                      </p:cBhvr>
                                    </p:animEffect>
                                  </p:childTnLst>
                                  <p:subTnLst>
                                    <p:audio>
                                      <p:cMediaNode>
                                        <p:cTn display="0" masterRel="sameClick">
                                          <p:stCondLst>
                                            <p:cond evt="begin" delay="0">
                                              <p:tn val="310"/>
                                            </p:cond>
                                          </p:stCondLst>
                                          <p:endCondLst>
                                            <p:cond evt="onStopAudio" delay="0">
                                              <p:tgtEl>
                                                <p:sldTgt/>
                                              </p:tgtEl>
                                            </p:cond>
                                          </p:endCondLst>
                                        </p:cTn>
                                        <p:tgtEl>
                                          <p:sndTgt r:embed="rId3" name="Bling.wav"/>
                                        </p:tgtEl>
                                      </p:cMediaNode>
                                    </p:audio>
                                  </p:subTnLst>
                                </p:cTn>
                              </p:par>
                              <p:par>
                                <p:cTn id="315" presetID="26" presetClass="emph" presetSubtype="0" fill="hold" grpId="1" nodeType="withEffect">
                                  <p:stCondLst>
                                    <p:cond delay="500"/>
                                  </p:stCondLst>
                                  <p:childTnLst>
                                    <p:animEffect transition="out" filter="fade">
                                      <p:cBhvr>
                                        <p:cTn id="316" dur="500" tmFilter="0, 0; .2, .5; .8, .5; 1, 0"/>
                                        <p:tgtEl>
                                          <p:spTgt spid="208"/>
                                        </p:tgtEl>
                                      </p:cBhvr>
                                    </p:animEffect>
                                    <p:animScale>
                                      <p:cBhvr>
                                        <p:cTn id="317" dur="250" autoRev="1" fill="hold"/>
                                        <p:tgtEl>
                                          <p:spTgt spid="208"/>
                                        </p:tgtEl>
                                      </p:cBhvr>
                                      <p:by x="105000" y="105000"/>
                                    </p:animScale>
                                  </p:childTnLst>
                                </p:cTn>
                              </p:par>
                              <p:par>
                                <p:cTn id="318" presetID="53" presetClass="entr" presetSubtype="16" fill="hold" grpId="0" nodeType="withEffect">
                                  <p:stCondLst>
                                    <p:cond delay="0"/>
                                  </p:stCondLst>
                                  <p:childTnLst>
                                    <p:set>
                                      <p:cBhvr>
                                        <p:cTn id="319" dur="1" fill="hold">
                                          <p:stCondLst>
                                            <p:cond delay="0"/>
                                          </p:stCondLst>
                                        </p:cTn>
                                        <p:tgtEl>
                                          <p:spTgt spid="204"/>
                                        </p:tgtEl>
                                        <p:attrNameLst>
                                          <p:attrName>style.visibility</p:attrName>
                                        </p:attrNameLst>
                                      </p:cBhvr>
                                      <p:to>
                                        <p:strVal val="visible"/>
                                      </p:to>
                                    </p:set>
                                    <p:anim calcmode="lin" valueType="num">
                                      <p:cBhvr>
                                        <p:cTn id="320" dur="500" fill="hold"/>
                                        <p:tgtEl>
                                          <p:spTgt spid="204"/>
                                        </p:tgtEl>
                                        <p:attrNameLst>
                                          <p:attrName>ppt_w</p:attrName>
                                        </p:attrNameLst>
                                      </p:cBhvr>
                                      <p:tavLst>
                                        <p:tav tm="0">
                                          <p:val>
                                            <p:fltVal val="0"/>
                                          </p:val>
                                        </p:tav>
                                        <p:tav tm="100000">
                                          <p:val>
                                            <p:strVal val="#ppt_w"/>
                                          </p:val>
                                        </p:tav>
                                      </p:tavLst>
                                    </p:anim>
                                    <p:anim calcmode="lin" valueType="num">
                                      <p:cBhvr>
                                        <p:cTn id="321" dur="500" fill="hold"/>
                                        <p:tgtEl>
                                          <p:spTgt spid="204"/>
                                        </p:tgtEl>
                                        <p:attrNameLst>
                                          <p:attrName>ppt_h</p:attrName>
                                        </p:attrNameLst>
                                      </p:cBhvr>
                                      <p:tavLst>
                                        <p:tav tm="0">
                                          <p:val>
                                            <p:fltVal val="0"/>
                                          </p:val>
                                        </p:tav>
                                        <p:tav tm="100000">
                                          <p:val>
                                            <p:strVal val="#ppt_h"/>
                                          </p:val>
                                        </p:tav>
                                      </p:tavLst>
                                    </p:anim>
                                    <p:animEffect transition="in" filter="fade">
                                      <p:cBhvr>
                                        <p:cTn id="322" dur="500"/>
                                        <p:tgtEl>
                                          <p:spTgt spid="204"/>
                                        </p:tgtEl>
                                      </p:cBhvr>
                                    </p:animEffect>
                                  </p:childTnLst>
                                  <p:subTnLst>
                                    <p:audio>
                                      <p:cMediaNode>
                                        <p:cTn display="0" masterRel="sameClick">
                                          <p:stCondLst>
                                            <p:cond evt="begin" delay="0">
                                              <p:tn val="318"/>
                                            </p:cond>
                                          </p:stCondLst>
                                          <p:endCondLst>
                                            <p:cond evt="onStopAudio" delay="0">
                                              <p:tgtEl>
                                                <p:sldTgt/>
                                              </p:tgtEl>
                                            </p:cond>
                                          </p:endCondLst>
                                        </p:cTn>
                                        <p:tgtEl>
                                          <p:sndTgt r:embed="rId3" name="Bling.wav"/>
                                        </p:tgtEl>
                                      </p:cMediaNode>
                                    </p:audio>
                                  </p:subTnLst>
                                </p:cTn>
                              </p:par>
                              <p:par>
                                <p:cTn id="323" presetID="26" presetClass="emph" presetSubtype="0" fill="hold" grpId="1" nodeType="withEffect">
                                  <p:stCondLst>
                                    <p:cond delay="500"/>
                                  </p:stCondLst>
                                  <p:childTnLst>
                                    <p:animEffect transition="out" filter="fade">
                                      <p:cBhvr>
                                        <p:cTn id="324" dur="500" tmFilter="0, 0; .2, .5; .8, .5; 1, 0"/>
                                        <p:tgtEl>
                                          <p:spTgt spid="204"/>
                                        </p:tgtEl>
                                      </p:cBhvr>
                                    </p:animEffect>
                                    <p:animScale>
                                      <p:cBhvr>
                                        <p:cTn id="325" dur="250" autoRev="1" fill="hold"/>
                                        <p:tgtEl>
                                          <p:spTgt spid="204"/>
                                        </p:tgtEl>
                                      </p:cBhvr>
                                      <p:by x="105000" y="105000"/>
                                    </p:animScale>
                                  </p:childTnLst>
                                </p:cTn>
                              </p:par>
                              <p:par>
                                <p:cTn id="326" presetID="53" presetClass="entr" presetSubtype="16" fill="hold" grpId="0" nodeType="withEffect">
                                  <p:stCondLst>
                                    <p:cond delay="0"/>
                                  </p:stCondLst>
                                  <p:childTnLst>
                                    <p:set>
                                      <p:cBhvr>
                                        <p:cTn id="327" dur="1" fill="hold">
                                          <p:stCondLst>
                                            <p:cond delay="0"/>
                                          </p:stCondLst>
                                        </p:cTn>
                                        <p:tgtEl>
                                          <p:spTgt spid="206"/>
                                        </p:tgtEl>
                                        <p:attrNameLst>
                                          <p:attrName>style.visibility</p:attrName>
                                        </p:attrNameLst>
                                      </p:cBhvr>
                                      <p:to>
                                        <p:strVal val="visible"/>
                                      </p:to>
                                    </p:set>
                                    <p:anim calcmode="lin" valueType="num">
                                      <p:cBhvr>
                                        <p:cTn id="328" dur="500" fill="hold"/>
                                        <p:tgtEl>
                                          <p:spTgt spid="206"/>
                                        </p:tgtEl>
                                        <p:attrNameLst>
                                          <p:attrName>ppt_w</p:attrName>
                                        </p:attrNameLst>
                                      </p:cBhvr>
                                      <p:tavLst>
                                        <p:tav tm="0">
                                          <p:val>
                                            <p:fltVal val="0"/>
                                          </p:val>
                                        </p:tav>
                                        <p:tav tm="100000">
                                          <p:val>
                                            <p:strVal val="#ppt_w"/>
                                          </p:val>
                                        </p:tav>
                                      </p:tavLst>
                                    </p:anim>
                                    <p:anim calcmode="lin" valueType="num">
                                      <p:cBhvr>
                                        <p:cTn id="329" dur="500" fill="hold"/>
                                        <p:tgtEl>
                                          <p:spTgt spid="206"/>
                                        </p:tgtEl>
                                        <p:attrNameLst>
                                          <p:attrName>ppt_h</p:attrName>
                                        </p:attrNameLst>
                                      </p:cBhvr>
                                      <p:tavLst>
                                        <p:tav tm="0">
                                          <p:val>
                                            <p:fltVal val="0"/>
                                          </p:val>
                                        </p:tav>
                                        <p:tav tm="100000">
                                          <p:val>
                                            <p:strVal val="#ppt_h"/>
                                          </p:val>
                                        </p:tav>
                                      </p:tavLst>
                                    </p:anim>
                                    <p:animEffect transition="in" filter="fade">
                                      <p:cBhvr>
                                        <p:cTn id="330" dur="500"/>
                                        <p:tgtEl>
                                          <p:spTgt spid="206"/>
                                        </p:tgtEl>
                                      </p:cBhvr>
                                    </p:animEffect>
                                  </p:childTnLst>
                                  <p:subTnLst>
                                    <p:audio>
                                      <p:cMediaNode>
                                        <p:cTn display="0" masterRel="sameClick">
                                          <p:stCondLst>
                                            <p:cond evt="begin" delay="0">
                                              <p:tn val="326"/>
                                            </p:cond>
                                          </p:stCondLst>
                                          <p:endCondLst>
                                            <p:cond evt="onStopAudio" delay="0">
                                              <p:tgtEl>
                                                <p:sldTgt/>
                                              </p:tgtEl>
                                            </p:cond>
                                          </p:endCondLst>
                                        </p:cTn>
                                        <p:tgtEl>
                                          <p:sndTgt r:embed="rId3" name="Bling.wav"/>
                                        </p:tgtEl>
                                      </p:cMediaNode>
                                    </p:audio>
                                  </p:subTnLst>
                                </p:cTn>
                              </p:par>
                              <p:par>
                                <p:cTn id="331" presetID="26" presetClass="emph" presetSubtype="0" fill="hold" grpId="1" nodeType="withEffect">
                                  <p:stCondLst>
                                    <p:cond delay="500"/>
                                  </p:stCondLst>
                                  <p:childTnLst>
                                    <p:animEffect transition="out" filter="fade">
                                      <p:cBhvr>
                                        <p:cTn id="332" dur="500" tmFilter="0, 0; .2, .5; .8, .5; 1, 0"/>
                                        <p:tgtEl>
                                          <p:spTgt spid="206"/>
                                        </p:tgtEl>
                                      </p:cBhvr>
                                    </p:animEffect>
                                    <p:animScale>
                                      <p:cBhvr>
                                        <p:cTn id="333" dur="250" autoRev="1" fill="hold"/>
                                        <p:tgtEl>
                                          <p:spTgt spid="206"/>
                                        </p:tgtEl>
                                      </p:cBhvr>
                                      <p:by x="105000" y="105000"/>
                                    </p:animScale>
                                  </p:childTnLst>
                                </p:cTn>
                              </p:par>
                              <p:par>
                                <p:cTn id="334" presetID="53" presetClass="entr" presetSubtype="16" fill="hold" grpId="0" nodeType="withEffect">
                                  <p:stCondLst>
                                    <p:cond delay="0"/>
                                  </p:stCondLst>
                                  <p:childTnLst>
                                    <p:set>
                                      <p:cBhvr>
                                        <p:cTn id="335" dur="1" fill="hold">
                                          <p:stCondLst>
                                            <p:cond delay="0"/>
                                          </p:stCondLst>
                                        </p:cTn>
                                        <p:tgtEl>
                                          <p:spTgt spid="210"/>
                                        </p:tgtEl>
                                        <p:attrNameLst>
                                          <p:attrName>style.visibility</p:attrName>
                                        </p:attrNameLst>
                                      </p:cBhvr>
                                      <p:to>
                                        <p:strVal val="visible"/>
                                      </p:to>
                                    </p:set>
                                    <p:anim calcmode="lin" valueType="num">
                                      <p:cBhvr>
                                        <p:cTn id="336" dur="500" fill="hold"/>
                                        <p:tgtEl>
                                          <p:spTgt spid="210"/>
                                        </p:tgtEl>
                                        <p:attrNameLst>
                                          <p:attrName>ppt_w</p:attrName>
                                        </p:attrNameLst>
                                      </p:cBhvr>
                                      <p:tavLst>
                                        <p:tav tm="0">
                                          <p:val>
                                            <p:fltVal val="0"/>
                                          </p:val>
                                        </p:tav>
                                        <p:tav tm="100000">
                                          <p:val>
                                            <p:strVal val="#ppt_w"/>
                                          </p:val>
                                        </p:tav>
                                      </p:tavLst>
                                    </p:anim>
                                    <p:anim calcmode="lin" valueType="num">
                                      <p:cBhvr>
                                        <p:cTn id="337" dur="500" fill="hold"/>
                                        <p:tgtEl>
                                          <p:spTgt spid="210"/>
                                        </p:tgtEl>
                                        <p:attrNameLst>
                                          <p:attrName>ppt_h</p:attrName>
                                        </p:attrNameLst>
                                      </p:cBhvr>
                                      <p:tavLst>
                                        <p:tav tm="0">
                                          <p:val>
                                            <p:fltVal val="0"/>
                                          </p:val>
                                        </p:tav>
                                        <p:tav tm="100000">
                                          <p:val>
                                            <p:strVal val="#ppt_h"/>
                                          </p:val>
                                        </p:tav>
                                      </p:tavLst>
                                    </p:anim>
                                    <p:animEffect transition="in" filter="fade">
                                      <p:cBhvr>
                                        <p:cTn id="338" dur="500"/>
                                        <p:tgtEl>
                                          <p:spTgt spid="210"/>
                                        </p:tgtEl>
                                      </p:cBhvr>
                                    </p:animEffect>
                                  </p:childTnLst>
                                  <p:subTnLst>
                                    <p:audio>
                                      <p:cMediaNode>
                                        <p:cTn display="0" masterRel="sameClick">
                                          <p:stCondLst>
                                            <p:cond evt="begin" delay="0">
                                              <p:tn val="334"/>
                                            </p:cond>
                                          </p:stCondLst>
                                          <p:endCondLst>
                                            <p:cond evt="onStopAudio" delay="0">
                                              <p:tgtEl>
                                                <p:sldTgt/>
                                              </p:tgtEl>
                                            </p:cond>
                                          </p:endCondLst>
                                        </p:cTn>
                                        <p:tgtEl>
                                          <p:sndTgt r:embed="rId3" name="Bling.wav"/>
                                        </p:tgtEl>
                                      </p:cMediaNode>
                                    </p:audio>
                                  </p:subTnLst>
                                </p:cTn>
                              </p:par>
                              <p:par>
                                <p:cTn id="339" presetID="26" presetClass="emph" presetSubtype="0" fill="hold" grpId="1" nodeType="withEffect">
                                  <p:stCondLst>
                                    <p:cond delay="500"/>
                                  </p:stCondLst>
                                  <p:childTnLst>
                                    <p:animEffect transition="out" filter="fade">
                                      <p:cBhvr>
                                        <p:cTn id="340" dur="500" tmFilter="0, 0; .2, .5; .8, .5; 1, 0"/>
                                        <p:tgtEl>
                                          <p:spTgt spid="210"/>
                                        </p:tgtEl>
                                      </p:cBhvr>
                                    </p:animEffect>
                                    <p:animScale>
                                      <p:cBhvr>
                                        <p:cTn id="341" dur="250" autoRev="1" fill="hold"/>
                                        <p:tgtEl>
                                          <p:spTgt spid="210"/>
                                        </p:tgtEl>
                                      </p:cBhvr>
                                      <p:by x="105000" y="105000"/>
                                    </p:animScale>
                                  </p:childTnLst>
                                </p:cTn>
                              </p:par>
                              <p:par>
                                <p:cTn id="342" presetID="53" presetClass="entr" presetSubtype="16" fill="hold" grpId="0" nodeType="withEffect">
                                  <p:stCondLst>
                                    <p:cond delay="0"/>
                                  </p:stCondLst>
                                  <p:childTnLst>
                                    <p:set>
                                      <p:cBhvr>
                                        <p:cTn id="343" dur="1" fill="hold">
                                          <p:stCondLst>
                                            <p:cond delay="0"/>
                                          </p:stCondLst>
                                        </p:cTn>
                                        <p:tgtEl>
                                          <p:spTgt spid="216"/>
                                        </p:tgtEl>
                                        <p:attrNameLst>
                                          <p:attrName>style.visibility</p:attrName>
                                        </p:attrNameLst>
                                      </p:cBhvr>
                                      <p:to>
                                        <p:strVal val="visible"/>
                                      </p:to>
                                    </p:set>
                                    <p:anim calcmode="lin" valueType="num">
                                      <p:cBhvr>
                                        <p:cTn id="344" dur="500" fill="hold"/>
                                        <p:tgtEl>
                                          <p:spTgt spid="216"/>
                                        </p:tgtEl>
                                        <p:attrNameLst>
                                          <p:attrName>ppt_w</p:attrName>
                                        </p:attrNameLst>
                                      </p:cBhvr>
                                      <p:tavLst>
                                        <p:tav tm="0">
                                          <p:val>
                                            <p:fltVal val="0"/>
                                          </p:val>
                                        </p:tav>
                                        <p:tav tm="100000">
                                          <p:val>
                                            <p:strVal val="#ppt_w"/>
                                          </p:val>
                                        </p:tav>
                                      </p:tavLst>
                                    </p:anim>
                                    <p:anim calcmode="lin" valueType="num">
                                      <p:cBhvr>
                                        <p:cTn id="345" dur="500" fill="hold"/>
                                        <p:tgtEl>
                                          <p:spTgt spid="216"/>
                                        </p:tgtEl>
                                        <p:attrNameLst>
                                          <p:attrName>ppt_h</p:attrName>
                                        </p:attrNameLst>
                                      </p:cBhvr>
                                      <p:tavLst>
                                        <p:tav tm="0">
                                          <p:val>
                                            <p:fltVal val="0"/>
                                          </p:val>
                                        </p:tav>
                                        <p:tav tm="100000">
                                          <p:val>
                                            <p:strVal val="#ppt_h"/>
                                          </p:val>
                                        </p:tav>
                                      </p:tavLst>
                                    </p:anim>
                                    <p:animEffect transition="in" filter="fade">
                                      <p:cBhvr>
                                        <p:cTn id="346" dur="500"/>
                                        <p:tgtEl>
                                          <p:spTgt spid="216"/>
                                        </p:tgtEl>
                                      </p:cBhvr>
                                    </p:animEffect>
                                  </p:childTnLst>
                                  <p:subTnLst>
                                    <p:audio>
                                      <p:cMediaNode>
                                        <p:cTn display="0" masterRel="sameClick">
                                          <p:stCondLst>
                                            <p:cond evt="begin" delay="0">
                                              <p:tn val="342"/>
                                            </p:cond>
                                          </p:stCondLst>
                                          <p:endCondLst>
                                            <p:cond evt="onStopAudio" delay="0">
                                              <p:tgtEl>
                                                <p:sldTgt/>
                                              </p:tgtEl>
                                            </p:cond>
                                          </p:endCondLst>
                                        </p:cTn>
                                        <p:tgtEl>
                                          <p:sndTgt r:embed="rId3" name="Bling.wav"/>
                                        </p:tgtEl>
                                      </p:cMediaNode>
                                    </p:audio>
                                  </p:subTnLst>
                                </p:cTn>
                              </p:par>
                              <p:par>
                                <p:cTn id="347" presetID="26" presetClass="emph" presetSubtype="0" fill="hold" grpId="1" nodeType="withEffect">
                                  <p:stCondLst>
                                    <p:cond delay="500"/>
                                  </p:stCondLst>
                                  <p:childTnLst>
                                    <p:animEffect transition="out" filter="fade">
                                      <p:cBhvr>
                                        <p:cTn id="348" dur="500" tmFilter="0, 0; .2, .5; .8, .5; 1, 0"/>
                                        <p:tgtEl>
                                          <p:spTgt spid="216"/>
                                        </p:tgtEl>
                                      </p:cBhvr>
                                    </p:animEffect>
                                    <p:animScale>
                                      <p:cBhvr>
                                        <p:cTn id="349" dur="250" autoRev="1" fill="hold"/>
                                        <p:tgtEl>
                                          <p:spTgt spid="216"/>
                                        </p:tgtEl>
                                      </p:cBhvr>
                                      <p:by x="105000" y="105000"/>
                                    </p:animScale>
                                  </p:childTnLst>
                                </p:cTn>
                              </p:par>
                              <p:par>
                                <p:cTn id="350" presetID="53" presetClass="entr" presetSubtype="16" fill="hold" grpId="0" nodeType="withEffect">
                                  <p:stCondLst>
                                    <p:cond delay="0"/>
                                  </p:stCondLst>
                                  <p:childTnLst>
                                    <p:set>
                                      <p:cBhvr>
                                        <p:cTn id="351" dur="1" fill="hold">
                                          <p:stCondLst>
                                            <p:cond delay="0"/>
                                          </p:stCondLst>
                                        </p:cTn>
                                        <p:tgtEl>
                                          <p:spTgt spid="233"/>
                                        </p:tgtEl>
                                        <p:attrNameLst>
                                          <p:attrName>style.visibility</p:attrName>
                                        </p:attrNameLst>
                                      </p:cBhvr>
                                      <p:to>
                                        <p:strVal val="visible"/>
                                      </p:to>
                                    </p:set>
                                    <p:anim calcmode="lin" valueType="num">
                                      <p:cBhvr>
                                        <p:cTn id="352" dur="500" fill="hold"/>
                                        <p:tgtEl>
                                          <p:spTgt spid="233"/>
                                        </p:tgtEl>
                                        <p:attrNameLst>
                                          <p:attrName>ppt_w</p:attrName>
                                        </p:attrNameLst>
                                      </p:cBhvr>
                                      <p:tavLst>
                                        <p:tav tm="0">
                                          <p:val>
                                            <p:fltVal val="0"/>
                                          </p:val>
                                        </p:tav>
                                        <p:tav tm="100000">
                                          <p:val>
                                            <p:strVal val="#ppt_w"/>
                                          </p:val>
                                        </p:tav>
                                      </p:tavLst>
                                    </p:anim>
                                    <p:anim calcmode="lin" valueType="num">
                                      <p:cBhvr>
                                        <p:cTn id="353" dur="500" fill="hold"/>
                                        <p:tgtEl>
                                          <p:spTgt spid="233"/>
                                        </p:tgtEl>
                                        <p:attrNameLst>
                                          <p:attrName>ppt_h</p:attrName>
                                        </p:attrNameLst>
                                      </p:cBhvr>
                                      <p:tavLst>
                                        <p:tav tm="0">
                                          <p:val>
                                            <p:fltVal val="0"/>
                                          </p:val>
                                        </p:tav>
                                        <p:tav tm="100000">
                                          <p:val>
                                            <p:strVal val="#ppt_h"/>
                                          </p:val>
                                        </p:tav>
                                      </p:tavLst>
                                    </p:anim>
                                    <p:animEffect transition="in" filter="fade">
                                      <p:cBhvr>
                                        <p:cTn id="354" dur="500"/>
                                        <p:tgtEl>
                                          <p:spTgt spid="233"/>
                                        </p:tgtEl>
                                      </p:cBhvr>
                                    </p:animEffect>
                                  </p:childTnLst>
                                  <p:subTnLst>
                                    <p:audio>
                                      <p:cMediaNode>
                                        <p:cTn display="0" masterRel="sameClick">
                                          <p:stCondLst>
                                            <p:cond evt="begin" delay="0">
                                              <p:tn val="350"/>
                                            </p:cond>
                                          </p:stCondLst>
                                          <p:endCondLst>
                                            <p:cond evt="onStopAudio" delay="0">
                                              <p:tgtEl>
                                                <p:sldTgt/>
                                              </p:tgtEl>
                                            </p:cond>
                                          </p:endCondLst>
                                        </p:cTn>
                                        <p:tgtEl>
                                          <p:sndTgt r:embed="rId3" name="Bling.wav"/>
                                        </p:tgtEl>
                                      </p:cMediaNode>
                                    </p:audio>
                                  </p:subTnLst>
                                </p:cTn>
                              </p:par>
                              <p:par>
                                <p:cTn id="355" presetID="26" presetClass="emph" presetSubtype="0" fill="hold" grpId="1" nodeType="withEffect">
                                  <p:stCondLst>
                                    <p:cond delay="500"/>
                                  </p:stCondLst>
                                  <p:childTnLst>
                                    <p:animEffect transition="out" filter="fade">
                                      <p:cBhvr>
                                        <p:cTn id="356" dur="500" tmFilter="0, 0; .2, .5; .8, .5; 1, 0"/>
                                        <p:tgtEl>
                                          <p:spTgt spid="233"/>
                                        </p:tgtEl>
                                      </p:cBhvr>
                                    </p:animEffect>
                                    <p:animScale>
                                      <p:cBhvr>
                                        <p:cTn id="357" dur="250" autoRev="1" fill="hold"/>
                                        <p:tgtEl>
                                          <p:spTgt spid="233"/>
                                        </p:tgtEl>
                                      </p:cBhvr>
                                      <p:by x="105000" y="105000"/>
                                    </p:animScale>
                                  </p:childTnLst>
                                </p:cTn>
                              </p:par>
                              <p:par>
                                <p:cTn id="358" presetID="53" presetClass="entr" presetSubtype="16" fill="hold" grpId="0" nodeType="withEffect">
                                  <p:stCondLst>
                                    <p:cond delay="0"/>
                                  </p:stCondLst>
                                  <p:childTnLst>
                                    <p:set>
                                      <p:cBhvr>
                                        <p:cTn id="359" dur="1" fill="hold">
                                          <p:stCondLst>
                                            <p:cond delay="0"/>
                                          </p:stCondLst>
                                        </p:cTn>
                                        <p:tgtEl>
                                          <p:spTgt spid="212"/>
                                        </p:tgtEl>
                                        <p:attrNameLst>
                                          <p:attrName>style.visibility</p:attrName>
                                        </p:attrNameLst>
                                      </p:cBhvr>
                                      <p:to>
                                        <p:strVal val="visible"/>
                                      </p:to>
                                    </p:set>
                                    <p:anim calcmode="lin" valueType="num">
                                      <p:cBhvr>
                                        <p:cTn id="360" dur="500" fill="hold"/>
                                        <p:tgtEl>
                                          <p:spTgt spid="212"/>
                                        </p:tgtEl>
                                        <p:attrNameLst>
                                          <p:attrName>ppt_w</p:attrName>
                                        </p:attrNameLst>
                                      </p:cBhvr>
                                      <p:tavLst>
                                        <p:tav tm="0">
                                          <p:val>
                                            <p:fltVal val="0"/>
                                          </p:val>
                                        </p:tav>
                                        <p:tav tm="100000">
                                          <p:val>
                                            <p:strVal val="#ppt_w"/>
                                          </p:val>
                                        </p:tav>
                                      </p:tavLst>
                                    </p:anim>
                                    <p:anim calcmode="lin" valueType="num">
                                      <p:cBhvr>
                                        <p:cTn id="361" dur="500" fill="hold"/>
                                        <p:tgtEl>
                                          <p:spTgt spid="212"/>
                                        </p:tgtEl>
                                        <p:attrNameLst>
                                          <p:attrName>ppt_h</p:attrName>
                                        </p:attrNameLst>
                                      </p:cBhvr>
                                      <p:tavLst>
                                        <p:tav tm="0">
                                          <p:val>
                                            <p:fltVal val="0"/>
                                          </p:val>
                                        </p:tav>
                                        <p:tav tm="100000">
                                          <p:val>
                                            <p:strVal val="#ppt_h"/>
                                          </p:val>
                                        </p:tav>
                                      </p:tavLst>
                                    </p:anim>
                                    <p:animEffect transition="in" filter="fade">
                                      <p:cBhvr>
                                        <p:cTn id="362" dur="500"/>
                                        <p:tgtEl>
                                          <p:spTgt spid="212"/>
                                        </p:tgtEl>
                                      </p:cBhvr>
                                    </p:animEffect>
                                  </p:childTnLst>
                                  <p:subTnLst>
                                    <p:audio>
                                      <p:cMediaNode>
                                        <p:cTn display="0" masterRel="sameClick">
                                          <p:stCondLst>
                                            <p:cond evt="begin" delay="0">
                                              <p:tn val="358"/>
                                            </p:cond>
                                          </p:stCondLst>
                                          <p:endCondLst>
                                            <p:cond evt="onStopAudio" delay="0">
                                              <p:tgtEl>
                                                <p:sldTgt/>
                                              </p:tgtEl>
                                            </p:cond>
                                          </p:endCondLst>
                                        </p:cTn>
                                        <p:tgtEl>
                                          <p:sndTgt r:embed="rId3" name="Bling.wav"/>
                                        </p:tgtEl>
                                      </p:cMediaNode>
                                    </p:audio>
                                  </p:subTnLst>
                                </p:cTn>
                              </p:par>
                              <p:par>
                                <p:cTn id="363" presetID="26" presetClass="emph" presetSubtype="0" fill="hold" grpId="1" nodeType="withEffect">
                                  <p:stCondLst>
                                    <p:cond delay="500"/>
                                  </p:stCondLst>
                                  <p:childTnLst>
                                    <p:animEffect transition="out" filter="fade">
                                      <p:cBhvr>
                                        <p:cTn id="364" dur="500" tmFilter="0, 0; .2, .5; .8, .5; 1, 0"/>
                                        <p:tgtEl>
                                          <p:spTgt spid="212"/>
                                        </p:tgtEl>
                                      </p:cBhvr>
                                    </p:animEffect>
                                    <p:animScale>
                                      <p:cBhvr>
                                        <p:cTn id="365" dur="250" autoRev="1" fill="hold"/>
                                        <p:tgtEl>
                                          <p:spTgt spid="212"/>
                                        </p:tgtEl>
                                      </p:cBhvr>
                                      <p:by x="105000" y="105000"/>
                                    </p:animScale>
                                  </p:childTnLst>
                                </p:cTn>
                              </p:par>
                            </p:childTnLst>
                          </p:cTn>
                        </p:par>
                      </p:childTnLst>
                    </p:cTn>
                  </p:par>
                </p:childTnLst>
              </p:cTn>
              <p:nextCondLst>
                <p:cond evt="onClick" delay="0">
                  <p:tgtEl>
                    <p:spTgt spid="181"/>
                  </p:tgtEl>
                </p:cond>
              </p:nextCondLst>
            </p:seq>
            <p:seq concurrent="1" nextAc="seek">
              <p:cTn id="366" restart="whenNotActive" fill="hold" evtFilter="cancelBubble" nodeType="interactiveSeq">
                <p:stCondLst>
                  <p:cond evt="onClick" delay="0">
                    <p:tgtEl>
                      <p:spTgt spid="182"/>
                    </p:tgtEl>
                  </p:cond>
                </p:stCondLst>
                <p:endSync evt="end" delay="0">
                  <p:rtn val="all"/>
                </p:endSync>
                <p:childTnLst>
                  <p:par>
                    <p:cTn id="367" fill="hold">
                      <p:stCondLst>
                        <p:cond delay="0"/>
                      </p:stCondLst>
                      <p:childTnLst>
                        <p:par>
                          <p:cTn id="368" fill="hold">
                            <p:stCondLst>
                              <p:cond delay="0"/>
                            </p:stCondLst>
                            <p:childTnLst>
                              <p:par>
                                <p:cTn id="369" presetID="53" presetClass="entr" presetSubtype="16" fill="hold" grpId="0" nodeType="withEffect">
                                  <p:stCondLst>
                                    <p:cond delay="0"/>
                                  </p:stCondLst>
                                  <p:childTnLst>
                                    <p:set>
                                      <p:cBhvr>
                                        <p:cTn id="370" dur="1" fill="hold">
                                          <p:stCondLst>
                                            <p:cond delay="0"/>
                                          </p:stCondLst>
                                        </p:cTn>
                                        <p:tgtEl>
                                          <p:spTgt spid="257"/>
                                        </p:tgtEl>
                                        <p:attrNameLst>
                                          <p:attrName>style.visibility</p:attrName>
                                        </p:attrNameLst>
                                      </p:cBhvr>
                                      <p:to>
                                        <p:strVal val="visible"/>
                                      </p:to>
                                    </p:set>
                                    <p:anim calcmode="lin" valueType="num">
                                      <p:cBhvr>
                                        <p:cTn id="371" dur="500" fill="hold"/>
                                        <p:tgtEl>
                                          <p:spTgt spid="257"/>
                                        </p:tgtEl>
                                        <p:attrNameLst>
                                          <p:attrName>ppt_w</p:attrName>
                                        </p:attrNameLst>
                                      </p:cBhvr>
                                      <p:tavLst>
                                        <p:tav tm="0">
                                          <p:val>
                                            <p:fltVal val="0"/>
                                          </p:val>
                                        </p:tav>
                                        <p:tav tm="100000">
                                          <p:val>
                                            <p:strVal val="#ppt_w"/>
                                          </p:val>
                                        </p:tav>
                                      </p:tavLst>
                                    </p:anim>
                                    <p:anim calcmode="lin" valueType="num">
                                      <p:cBhvr>
                                        <p:cTn id="372" dur="500" fill="hold"/>
                                        <p:tgtEl>
                                          <p:spTgt spid="257"/>
                                        </p:tgtEl>
                                        <p:attrNameLst>
                                          <p:attrName>ppt_h</p:attrName>
                                        </p:attrNameLst>
                                      </p:cBhvr>
                                      <p:tavLst>
                                        <p:tav tm="0">
                                          <p:val>
                                            <p:fltVal val="0"/>
                                          </p:val>
                                        </p:tav>
                                        <p:tav tm="100000">
                                          <p:val>
                                            <p:strVal val="#ppt_h"/>
                                          </p:val>
                                        </p:tav>
                                      </p:tavLst>
                                    </p:anim>
                                    <p:animEffect transition="in" filter="fade">
                                      <p:cBhvr>
                                        <p:cTn id="373" dur="500"/>
                                        <p:tgtEl>
                                          <p:spTgt spid="257"/>
                                        </p:tgtEl>
                                      </p:cBhvr>
                                    </p:animEffect>
                                  </p:childTnLst>
                                  <p:subTnLst>
                                    <p:audio>
                                      <p:cMediaNode>
                                        <p:cTn display="0" masterRel="sameClick">
                                          <p:stCondLst>
                                            <p:cond evt="begin" delay="0">
                                              <p:tn val="369"/>
                                            </p:cond>
                                          </p:stCondLst>
                                          <p:endCondLst>
                                            <p:cond evt="onStopAudio" delay="0">
                                              <p:tgtEl>
                                                <p:sldTgt/>
                                              </p:tgtEl>
                                            </p:cond>
                                          </p:endCondLst>
                                        </p:cTn>
                                        <p:tgtEl>
                                          <p:sndTgt r:embed="rId3" name="Bling.wav"/>
                                        </p:tgtEl>
                                      </p:cMediaNode>
                                    </p:audio>
                                  </p:subTnLst>
                                </p:cTn>
                              </p:par>
                              <p:par>
                                <p:cTn id="374" presetID="26" presetClass="emph" presetSubtype="0" fill="hold" grpId="1" nodeType="withEffect">
                                  <p:stCondLst>
                                    <p:cond delay="500"/>
                                  </p:stCondLst>
                                  <p:childTnLst>
                                    <p:animEffect transition="out" filter="fade">
                                      <p:cBhvr>
                                        <p:cTn id="375" dur="500" tmFilter="0, 0; .2, .5; .8, .5; 1, 0"/>
                                        <p:tgtEl>
                                          <p:spTgt spid="257"/>
                                        </p:tgtEl>
                                      </p:cBhvr>
                                    </p:animEffect>
                                    <p:animScale>
                                      <p:cBhvr>
                                        <p:cTn id="376" dur="250" autoRev="1" fill="hold"/>
                                        <p:tgtEl>
                                          <p:spTgt spid="257"/>
                                        </p:tgtEl>
                                      </p:cBhvr>
                                      <p:by x="105000" y="105000"/>
                                    </p:animScale>
                                  </p:childTnLst>
                                </p:cTn>
                              </p:par>
                              <p:par>
                                <p:cTn id="377" presetID="53" presetClass="entr" presetSubtype="16" fill="hold" grpId="0" nodeType="withEffect">
                                  <p:stCondLst>
                                    <p:cond delay="0"/>
                                  </p:stCondLst>
                                  <p:childTnLst>
                                    <p:set>
                                      <p:cBhvr>
                                        <p:cTn id="378" dur="1" fill="hold">
                                          <p:stCondLst>
                                            <p:cond delay="0"/>
                                          </p:stCondLst>
                                        </p:cTn>
                                        <p:tgtEl>
                                          <p:spTgt spid="323"/>
                                        </p:tgtEl>
                                        <p:attrNameLst>
                                          <p:attrName>style.visibility</p:attrName>
                                        </p:attrNameLst>
                                      </p:cBhvr>
                                      <p:to>
                                        <p:strVal val="visible"/>
                                      </p:to>
                                    </p:set>
                                    <p:anim calcmode="lin" valueType="num">
                                      <p:cBhvr>
                                        <p:cTn id="379" dur="500" fill="hold"/>
                                        <p:tgtEl>
                                          <p:spTgt spid="323"/>
                                        </p:tgtEl>
                                        <p:attrNameLst>
                                          <p:attrName>ppt_w</p:attrName>
                                        </p:attrNameLst>
                                      </p:cBhvr>
                                      <p:tavLst>
                                        <p:tav tm="0">
                                          <p:val>
                                            <p:fltVal val="0"/>
                                          </p:val>
                                        </p:tav>
                                        <p:tav tm="100000">
                                          <p:val>
                                            <p:strVal val="#ppt_w"/>
                                          </p:val>
                                        </p:tav>
                                      </p:tavLst>
                                    </p:anim>
                                    <p:anim calcmode="lin" valueType="num">
                                      <p:cBhvr>
                                        <p:cTn id="380" dur="500" fill="hold"/>
                                        <p:tgtEl>
                                          <p:spTgt spid="323"/>
                                        </p:tgtEl>
                                        <p:attrNameLst>
                                          <p:attrName>ppt_h</p:attrName>
                                        </p:attrNameLst>
                                      </p:cBhvr>
                                      <p:tavLst>
                                        <p:tav tm="0">
                                          <p:val>
                                            <p:fltVal val="0"/>
                                          </p:val>
                                        </p:tav>
                                        <p:tav tm="100000">
                                          <p:val>
                                            <p:strVal val="#ppt_h"/>
                                          </p:val>
                                        </p:tav>
                                      </p:tavLst>
                                    </p:anim>
                                    <p:animEffect transition="in" filter="fade">
                                      <p:cBhvr>
                                        <p:cTn id="381" dur="500"/>
                                        <p:tgtEl>
                                          <p:spTgt spid="323"/>
                                        </p:tgtEl>
                                      </p:cBhvr>
                                    </p:animEffect>
                                  </p:childTnLst>
                                  <p:subTnLst>
                                    <p:audio>
                                      <p:cMediaNode>
                                        <p:cTn display="0" masterRel="sameClick">
                                          <p:stCondLst>
                                            <p:cond evt="begin" delay="0">
                                              <p:tn val="377"/>
                                            </p:cond>
                                          </p:stCondLst>
                                          <p:endCondLst>
                                            <p:cond evt="onStopAudio" delay="0">
                                              <p:tgtEl>
                                                <p:sldTgt/>
                                              </p:tgtEl>
                                            </p:cond>
                                          </p:endCondLst>
                                        </p:cTn>
                                        <p:tgtEl>
                                          <p:sndTgt r:embed="rId3" name="Bling.wav"/>
                                        </p:tgtEl>
                                      </p:cMediaNode>
                                    </p:audio>
                                  </p:subTnLst>
                                </p:cTn>
                              </p:par>
                              <p:par>
                                <p:cTn id="382" presetID="26" presetClass="emph" presetSubtype="0" fill="hold" grpId="1" nodeType="withEffect">
                                  <p:stCondLst>
                                    <p:cond delay="500"/>
                                  </p:stCondLst>
                                  <p:childTnLst>
                                    <p:animEffect transition="out" filter="fade">
                                      <p:cBhvr>
                                        <p:cTn id="383" dur="500" tmFilter="0, 0; .2, .5; .8, .5; 1, 0"/>
                                        <p:tgtEl>
                                          <p:spTgt spid="323"/>
                                        </p:tgtEl>
                                      </p:cBhvr>
                                    </p:animEffect>
                                    <p:animScale>
                                      <p:cBhvr>
                                        <p:cTn id="384" dur="250" autoRev="1" fill="hold"/>
                                        <p:tgtEl>
                                          <p:spTgt spid="323"/>
                                        </p:tgtEl>
                                      </p:cBhvr>
                                      <p:by x="105000" y="105000"/>
                                    </p:animScale>
                                  </p:childTnLst>
                                </p:cTn>
                              </p:par>
                              <p:par>
                                <p:cTn id="385" presetID="53" presetClass="entr" presetSubtype="16" fill="hold" grpId="0" nodeType="withEffect">
                                  <p:stCondLst>
                                    <p:cond delay="0"/>
                                  </p:stCondLst>
                                  <p:childTnLst>
                                    <p:set>
                                      <p:cBhvr>
                                        <p:cTn id="386" dur="1" fill="hold">
                                          <p:stCondLst>
                                            <p:cond delay="0"/>
                                          </p:stCondLst>
                                        </p:cTn>
                                        <p:tgtEl>
                                          <p:spTgt spid="341"/>
                                        </p:tgtEl>
                                        <p:attrNameLst>
                                          <p:attrName>style.visibility</p:attrName>
                                        </p:attrNameLst>
                                      </p:cBhvr>
                                      <p:to>
                                        <p:strVal val="visible"/>
                                      </p:to>
                                    </p:set>
                                    <p:anim calcmode="lin" valueType="num">
                                      <p:cBhvr>
                                        <p:cTn id="387" dur="500" fill="hold"/>
                                        <p:tgtEl>
                                          <p:spTgt spid="341"/>
                                        </p:tgtEl>
                                        <p:attrNameLst>
                                          <p:attrName>ppt_w</p:attrName>
                                        </p:attrNameLst>
                                      </p:cBhvr>
                                      <p:tavLst>
                                        <p:tav tm="0">
                                          <p:val>
                                            <p:fltVal val="0"/>
                                          </p:val>
                                        </p:tav>
                                        <p:tav tm="100000">
                                          <p:val>
                                            <p:strVal val="#ppt_w"/>
                                          </p:val>
                                        </p:tav>
                                      </p:tavLst>
                                    </p:anim>
                                    <p:anim calcmode="lin" valueType="num">
                                      <p:cBhvr>
                                        <p:cTn id="388" dur="500" fill="hold"/>
                                        <p:tgtEl>
                                          <p:spTgt spid="341"/>
                                        </p:tgtEl>
                                        <p:attrNameLst>
                                          <p:attrName>ppt_h</p:attrName>
                                        </p:attrNameLst>
                                      </p:cBhvr>
                                      <p:tavLst>
                                        <p:tav tm="0">
                                          <p:val>
                                            <p:fltVal val="0"/>
                                          </p:val>
                                        </p:tav>
                                        <p:tav tm="100000">
                                          <p:val>
                                            <p:strVal val="#ppt_h"/>
                                          </p:val>
                                        </p:tav>
                                      </p:tavLst>
                                    </p:anim>
                                    <p:animEffect transition="in" filter="fade">
                                      <p:cBhvr>
                                        <p:cTn id="389" dur="500"/>
                                        <p:tgtEl>
                                          <p:spTgt spid="341"/>
                                        </p:tgtEl>
                                      </p:cBhvr>
                                    </p:animEffect>
                                  </p:childTnLst>
                                  <p:subTnLst>
                                    <p:audio>
                                      <p:cMediaNode>
                                        <p:cTn display="0" masterRel="sameClick">
                                          <p:stCondLst>
                                            <p:cond evt="begin" delay="0">
                                              <p:tn val="385"/>
                                            </p:cond>
                                          </p:stCondLst>
                                          <p:endCondLst>
                                            <p:cond evt="onStopAudio" delay="0">
                                              <p:tgtEl>
                                                <p:sldTgt/>
                                              </p:tgtEl>
                                            </p:cond>
                                          </p:endCondLst>
                                        </p:cTn>
                                        <p:tgtEl>
                                          <p:sndTgt r:embed="rId3" name="Bling.wav"/>
                                        </p:tgtEl>
                                      </p:cMediaNode>
                                    </p:audio>
                                  </p:subTnLst>
                                </p:cTn>
                              </p:par>
                              <p:par>
                                <p:cTn id="390" presetID="26" presetClass="emph" presetSubtype="0" fill="hold" grpId="1" nodeType="withEffect">
                                  <p:stCondLst>
                                    <p:cond delay="500"/>
                                  </p:stCondLst>
                                  <p:childTnLst>
                                    <p:animEffect transition="out" filter="fade">
                                      <p:cBhvr>
                                        <p:cTn id="391" dur="500" tmFilter="0, 0; .2, .5; .8, .5; 1, 0"/>
                                        <p:tgtEl>
                                          <p:spTgt spid="341"/>
                                        </p:tgtEl>
                                      </p:cBhvr>
                                    </p:animEffect>
                                    <p:animScale>
                                      <p:cBhvr>
                                        <p:cTn id="392" dur="250" autoRev="1" fill="hold"/>
                                        <p:tgtEl>
                                          <p:spTgt spid="341"/>
                                        </p:tgtEl>
                                      </p:cBhvr>
                                      <p:by x="105000" y="105000"/>
                                    </p:animScale>
                                  </p:childTnLst>
                                </p:cTn>
                              </p:par>
                              <p:par>
                                <p:cTn id="393" presetID="53" presetClass="entr" presetSubtype="16" fill="hold" grpId="0" nodeType="withEffect">
                                  <p:stCondLst>
                                    <p:cond delay="0"/>
                                  </p:stCondLst>
                                  <p:childTnLst>
                                    <p:set>
                                      <p:cBhvr>
                                        <p:cTn id="394" dur="1" fill="hold">
                                          <p:stCondLst>
                                            <p:cond delay="0"/>
                                          </p:stCondLst>
                                        </p:cTn>
                                        <p:tgtEl>
                                          <p:spTgt spid="357"/>
                                        </p:tgtEl>
                                        <p:attrNameLst>
                                          <p:attrName>style.visibility</p:attrName>
                                        </p:attrNameLst>
                                      </p:cBhvr>
                                      <p:to>
                                        <p:strVal val="visible"/>
                                      </p:to>
                                    </p:set>
                                    <p:anim calcmode="lin" valueType="num">
                                      <p:cBhvr>
                                        <p:cTn id="395" dur="500" fill="hold"/>
                                        <p:tgtEl>
                                          <p:spTgt spid="357"/>
                                        </p:tgtEl>
                                        <p:attrNameLst>
                                          <p:attrName>ppt_w</p:attrName>
                                        </p:attrNameLst>
                                      </p:cBhvr>
                                      <p:tavLst>
                                        <p:tav tm="0">
                                          <p:val>
                                            <p:fltVal val="0"/>
                                          </p:val>
                                        </p:tav>
                                        <p:tav tm="100000">
                                          <p:val>
                                            <p:strVal val="#ppt_w"/>
                                          </p:val>
                                        </p:tav>
                                      </p:tavLst>
                                    </p:anim>
                                    <p:anim calcmode="lin" valueType="num">
                                      <p:cBhvr>
                                        <p:cTn id="396" dur="500" fill="hold"/>
                                        <p:tgtEl>
                                          <p:spTgt spid="357"/>
                                        </p:tgtEl>
                                        <p:attrNameLst>
                                          <p:attrName>ppt_h</p:attrName>
                                        </p:attrNameLst>
                                      </p:cBhvr>
                                      <p:tavLst>
                                        <p:tav tm="0">
                                          <p:val>
                                            <p:fltVal val="0"/>
                                          </p:val>
                                        </p:tav>
                                        <p:tav tm="100000">
                                          <p:val>
                                            <p:strVal val="#ppt_h"/>
                                          </p:val>
                                        </p:tav>
                                      </p:tavLst>
                                    </p:anim>
                                    <p:animEffect transition="in" filter="fade">
                                      <p:cBhvr>
                                        <p:cTn id="397" dur="500"/>
                                        <p:tgtEl>
                                          <p:spTgt spid="357"/>
                                        </p:tgtEl>
                                      </p:cBhvr>
                                    </p:animEffect>
                                  </p:childTnLst>
                                  <p:subTnLst>
                                    <p:audio>
                                      <p:cMediaNode>
                                        <p:cTn display="0" masterRel="sameClick">
                                          <p:stCondLst>
                                            <p:cond evt="begin" delay="0">
                                              <p:tn val="393"/>
                                            </p:cond>
                                          </p:stCondLst>
                                          <p:endCondLst>
                                            <p:cond evt="onStopAudio" delay="0">
                                              <p:tgtEl>
                                                <p:sldTgt/>
                                              </p:tgtEl>
                                            </p:cond>
                                          </p:endCondLst>
                                        </p:cTn>
                                        <p:tgtEl>
                                          <p:sndTgt r:embed="rId3" name="Bling.wav"/>
                                        </p:tgtEl>
                                      </p:cMediaNode>
                                    </p:audio>
                                  </p:subTnLst>
                                </p:cTn>
                              </p:par>
                              <p:par>
                                <p:cTn id="398" presetID="26" presetClass="emph" presetSubtype="0" fill="hold" grpId="1" nodeType="withEffect">
                                  <p:stCondLst>
                                    <p:cond delay="500"/>
                                  </p:stCondLst>
                                  <p:childTnLst>
                                    <p:animEffect transition="out" filter="fade">
                                      <p:cBhvr>
                                        <p:cTn id="399" dur="500" tmFilter="0, 0; .2, .5; .8, .5; 1, 0"/>
                                        <p:tgtEl>
                                          <p:spTgt spid="357"/>
                                        </p:tgtEl>
                                      </p:cBhvr>
                                    </p:animEffect>
                                    <p:animScale>
                                      <p:cBhvr>
                                        <p:cTn id="400" dur="250" autoRev="1" fill="hold"/>
                                        <p:tgtEl>
                                          <p:spTgt spid="357"/>
                                        </p:tgtEl>
                                      </p:cBhvr>
                                      <p:by x="105000" y="105000"/>
                                    </p:animScale>
                                  </p:childTnLst>
                                </p:cTn>
                              </p:par>
                              <p:par>
                                <p:cTn id="401" presetID="53" presetClass="entr" presetSubtype="16" fill="hold" grpId="0" nodeType="withEffect">
                                  <p:stCondLst>
                                    <p:cond delay="0"/>
                                  </p:stCondLst>
                                  <p:childTnLst>
                                    <p:set>
                                      <p:cBhvr>
                                        <p:cTn id="402" dur="1" fill="hold">
                                          <p:stCondLst>
                                            <p:cond delay="0"/>
                                          </p:stCondLst>
                                        </p:cTn>
                                        <p:tgtEl>
                                          <p:spTgt spid="373"/>
                                        </p:tgtEl>
                                        <p:attrNameLst>
                                          <p:attrName>style.visibility</p:attrName>
                                        </p:attrNameLst>
                                      </p:cBhvr>
                                      <p:to>
                                        <p:strVal val="visible"/>
                                      </p:to>
                                    </p:set>
                                    <p:anim calcmode="lin" valueType="num">
                                      <p:cBhvr>
                                        <p:cTn id="403" dur="500" fill="hold"/>
                                        <p:tgtEl>
                                          <p:spTgt spid="373"/>
                                        </p:tgtEl>
                                        <p:attrNameLst>
                                          <p:attrName>ppt_w</p:attrName>
                                        </p:attrNameLst>
                                      </p:cBhvr>
                                      <p:tavLst>
                                        <p:tav tm="0">
                                          <p:val>
                                            <p:fltVal val="0"/>
                                          </p:val>
                                        </p:tav>
                                        <p:tav tm="100000">
                                          <p:val>
                                            <p:strVal val="#ppt_w"/>
                                          </p:val>
                                        </p:tav>
                                      </p:tavLst>
                                    </p:anim>
                                    <p:anim calcmode="lin" valueType="num">
                                      <p:cBhvr>
                                        <p:cTn id="404" dur="500" fill="hold"/>
                                        <p:tgtEl>
                                          <p:spTgt spid="373"/>
                                        </p:tgtEl>
                                        <p:attrNameLst>
                                          <p:attrName>ppt_h</p:attrName>
                                        </p:attrNameLst>
                                      </p:cBhvr>
                                      <p:tavLst>
                                        <p:tav tm="0">
                                          <p:val>
                                            <p:fltVal val="0"/>
                                          </p:val>
                                        </p:tav>
                                        <p:tav tm="100000">
                                          <p:val>
                                            <p:strVal val="#ppt_h"/>
                                          </p:val>
                                        </p:tav>
                                      </p:tavLst>
                                    </p:anim>
                                    <p:animEffect transition="in" filter="fade">
                                      <p:cBhvr>
                                        <p:cTn id="405" dur="500"/>
                                        <p:tgtEl>
                                          <p:spTgt spid="373"/>
                                        </p:tgtEl>
                                      </p:cBhvr>
                                    </p:animEffect>
                                  </p:childTnLst>
                                  <p:subTnLst>
                                    <p:audio>
                                      <p:cMediaNode>
                                        <p:cTn display="0" masterRel="sameClick">
                                          <p:stCondLst>
                                            <p:cond evt="begin" delay="0">
                                              <p:tn val="401"/>
                                            </p:cond>
                                          </p:stCondLst>
                                          <p:endCondLst>
                                            <p:cond evt="onStopAudio" delay="0">
                                              <p:tgtEl>
                                                <p:sldTgt/>
                                              </p:tgtEl>
                                            </p:cond>
                                          </p:endCondLst>
                                        </p:cTn>
                                        <p:tgtEl>
                                          <p:sndTgt r:embed="rId3" name="Bling.wav"/>
                                        </p:tgtEl>
                                      </p:cMediaNode>
                                    </p:audio>
                                  </p:subTnLst>
                                </p:cTn>
                              </p:par>
                              <p:par>
                                <p:cTn id="406" presetID="26" presetClass="emph" presetSubtype="0" fill="hold" grpId="1" nodeType="withEffect">
                                  <p:stCondLst>
                                    <p:cond delay="500"/>
                                  </p:stCondLst>
                                  <p:childTnLst>
                                    <p:animEffect transition="out" filter="fade">
                                      <p:cBhvr>
                                        <p:cTn id="407" dur="500" tmFilter="0, 0; .2, .5; .8, .5; 1, 0"/>
                                        <p:tgtEl>
                                          <p:spTgt spid="373"/>
                                        </p:tgtEl>
                                      </p:cBhvr>
                                    </p:animEffect>
                                    <p:animScale>
                                      <p:cBhvr>
                                        <p:cTn id="408" dur="250" autoRev="1" fill="hold"/>
                                        <p:tgtEl>
                                          <p:spTgt spid="373"/>
                                        </p:tgtEl>
                                      </p:cBhvr>
                                      <p:by x="105000" y="105000"/>
                                    </p:animScale>
                                  </p:childTnLst>
                                </p:cTn>
                              </p:par>
                              <p:par>
                                <p:cTn id="409" presetID="53" presetClass="entr" presetSubtype="16" fill="hold" grpId="0" nodeType="withEffect">
                                  <p:stCondLst>
                                    <p:cond delay="0"/>
                                  </p:stCondLst>
                                  <p:childTnLst>
                                    <p:set>
                                      <p:cBhvr>
                                        <p:cTn id="410" dur="1" fill="hold">
                                          <p:stCondLst>
                                            <p:cond delay="0"/>
                                          </p:stCondLst>
                                        </p:cTn>
                                        <p:tgtEl>
                                          <p:spTgt spid="220"/>
                                        </p:tgtEl>
                                        <p:attrNameLst>
                                          <p:attrName>style.visibility</p:attrName>
                                        </p:attrNameLst>
                                      </p:cBhvr>
                                      <p:to>
                                        <p:strVal val="visible"/>
                                      </p:to>
                                    </p:set>
                                    <p:anim calcmode="lin" valueType="num">
                                      <p:cBhvr>
                                        <p:cTn id="411" dur="500" fill="hold"/>
                                        <p:tgtEl>
                                          <p:spTgt spid="220"/>
                                        </p:tgtEl>
                                        <p:attrNameLst>
                                          <p:attrName>ppt_w</p:attrName>
                                        </p:attrNameLst>
                                      </p:cBhvr>
                                      <p:tavLst>
                                        <p:tav tm="0">
                                          <p:val>
                                            <p:fltVal val="0"/>
                                          </p:val>
                                        </p:tav>
                                        <p:tav tm="100000">
                                          <p:val>
                                            <p:strVal val="#ppt_w"/>
                                          </p:val>
                                        </p:tav>
                                      </p:tavLst>
                                    </p:anim>
                                    <p:anim calcmode="lin" valueType="num">
                                      <p:cBhvr>
                                        <p:cTn id="412" dur="500" fill="hold"/>
                                        <p:tgtEl>
                                          <p:spTgt spid="220"/>
                                        </p:tgtEl>
                                        <p:attrNameLst>
                                          <p:attrName>ppt_h</p:attrName>
                                        </p:attrNameLst>
                                      </p:cBhvr>
                                      <p:tavLst>
                                        <p:tav tm="0">
                                          <p:val>
                                            <p:fltVal val="0"/>
                                          </p:val>
                                        </p:tav>
                                        <p:tav tm="100000">
                                          <p:val>
                                            <p:strVal val="#ppt_h"/>
                                          </p:val>
                                        </p:tav>
                                      </p:tavLst>
                                    </p:anim>
                                    <p:animEffect transition="in" filter="fade">
                                      <p:cBhvr>
                                        <p:cTn id="413" dur="500"/>
                                        <p:tgtEl>
                                          <p:spTgt spid="220"/>
                                        </p:tgtEl>
                                      </p:cBhvr>
                                    </p:animEffect>
                                  </p:childTnLst>
                                  <p:subTnLst>
                                    <p:audio>
                                      <p:cMediaNode>
                                        <p:cTn display="0" masterRel="sameClick">
                                          <p:stCondLst>
                                            <p:cond evt="begin" delay="0">
                                              <p:tn val="409"/>
                                            </p:cond>
                                          </p:stCondLst>
                                          <p:endCondLst>
                                            <p:cond evt="onStopAudio" delay="0">
                                              <p:tgtEl>
                                                <p:sldTgt/>
                                              </p:tgtEl>
                                            </p:cond>
                                          </p:endCondLst>
                                        </p:cTn>
                                        <p:tgtEl>
                                          <p:sndTgt r:embed="rId3" name="Bling.wav"/>
                                        </p:tgtEl>
                                      </p:cMediaNode>
                                    </p:audio>
                                  </p:subTnLst>
                                </p:cTn>
                              </p:par>
                              <p:par>
                                <p:cTn id="414" presetID="26" presetClass="emph" presetSubtype="0" fill="hold" grpId="1" nodeType="withEffect">
                                  <p:stCondLst>
                                    <p:cond delay="500"/>
                                  </p:stCondLst>
                                  <p:childTnLst>
                                    <p:animEffect transition="out" filter="fade">
                                      <p:cBhvr>
                                        <p:cTn id="415" dur="500" tmFilter="0, 0; .2, .5; .8, .5; 1, 0"/>
                                        <p:tgtEl>
                                          <p:spTgt spid="220"/>
                                        </p:tgtEl>
                                      </p:cBhvr>
                                    </p:animEffect>
                                    <p:animScale>
                                      <p:cBhvr>
                                        <p:cTn id="416" dur="250" autoRev="1" fill="hold"/>
                                        <p:tgtEl>
                                          <p:spTgt spid="220"/>
                                        </p:tgtEl>
                                      </p:cBhvr>
                                      <p:by x="105000" y="105000"/>
                                    </p:animScale>
                                  </p:childTnLst>
                                </p:cTn>
                              </p:par>
                            </p:childTnLst>
                          </p:cTn>
                        </p:par>
                      </p:childTnLst>
                    </p:cTn>
                  </p:par>
                </p:childTnLst>
              </p:cTn>
              <p:nextCondLst>
                <p:cond evt="onClick" delay="0">
                  <p:tgtEl>
                    <p:spTgt spid="182"/>
                  </p:tgtEl>
                </p:cond>
              </p:nextCondLst>
            </p:seq>
            <p:seq concurrent="1" nextAc="seek">
              <p:cTn id="417" restart="whenNotActive" fill="hold" evtFilter="cancelBubble" nodeType="interactiveSeq">
                <p:stCondLst>
                  <p:cond evt="onClick" delay="0">
                    <p:tgtEl>
                      <p:spTgt spid="183"/>
                    </p:tgtEl>
                  </p:cond>
                </p:stCondLst>
                <p:endSync evt="end" delay="0">
                  <p:rtn val="all"/>
                </p:endSync>
                <p:childTnLst>
                  <p:par>
                    <p:cTn id="418" fill="hold">
                      <p:stCondLst>
                        <p:cond delay="0"/>
                      </p:stCondLst>
                      <p:childTnLst>
                        <p:par>
                          <p:cTn id="419" fill="hold">
                            <p:stCondLst>
                              <p:cond delay="0"/>
                            </p:stCondLst>
                            <p:childTnLst>
                              <p:par>
                                <p:cTn id="420" presetID="53" presetClass="entr" presetSubtype="16" fill="hold" grpId="0" nodeType="withEffect">
                                  <p:stCondLst>
                                    <p:cond delay="0"/>
                                  </p:stCondLst>
                                  <p:childTnLst>
                                    <p:set>
                                      <p:cBhvr>
                                        <p:cTn id="421" dur="1" fill="hold">
                                          <p:stCondLst>
                                            <p:cond delay="0"/>
                                          </p:stCondLst>
                                        </p:cTn>
                                        <p:tgtEl>
                                          <p:spTgt spid="258"/>
                                        </p:tgtEl>
                                        <p:attrNameLst>
                                          <p:attrName>style.visibility</p:attrName>
                                        </p:attrNameLst>
                                      </p:cBhvr>
                                      <p:to>
                                        <p:strVal val="visible"/>
                                      </p:to>
                                    </p:set>
                                    <p:anim calcmode="lin" valueType="num">
                                      <p:cBhvr>
                                        <p:cTn id="422" dur="500" fill="hold"/>
                                        <p:tgtEl>
                                          <p:spTgt spid="258"/>
                                        </p:tgtEl>
                                        <p:attrNameLst>
                                          <p:attrName>ppt_w</p:attrName>
                                        </p:attrNameLst>
                                      </p:cBhvr>
                                      <p:tavLst>
                                        <p:tav tm="0">
                                          <p:val>
                                            <p:fltVal val="0"/>
                                          </p:val>
                                        </p:tav>
                                        <p:tav tm="100000">
                                          <p:val>
                                            <p:strVal val="#ppt_w"/>
                                          </p:val>
                                        </p:tav>
                                      </p:tavLst>
                                    </p:anim>
                                    <p:anim calcmode="lin" valueType="num">
                                      <p:cBhvr>
                                        <p:cTn id="423" dur="500" fill="hold"/>
                                        <p:tgtEl>
                                          <p:spTgt spid="258"/>
                                        </p:tgtEl>
                                        <p:attrNameLst>
                                          <p:attrName>ppt_h</p:attrName>
                                        </p:attrNameLst>
                                      </p:cBhvr>
                                      <p:tavLst>
                                        <p:tav tm="0">
                                          <p:val>
                                            <p:fltVal val="0"/>
                                          </p:val>
                                        </p:tav>
                                        <p:tav tm="100000">
                                          <p:val>
                                            <p:strVal val="#ppt_h"/>
                                          </p:val>
                                        </p:tav>
                                      </p:tavLst>
                                    </p:anim>
                                    <p:animEffect transition="in" filter="fade">
                                      <p:cBhvr>
                                        <p:cTn id="424" dur="500"/>
                                        <p:tgtEl>
                                          <p:spTgt spid="258"/>
                                        </p:tgtEl>
                                      </p:cBhvr>
                                    </p:animEffect>
                                  </p:childTnLst>
                                  <p:subTnLst>
                                    <p:audio>
                                      <p:cMediaNode>
                                        <p:cTn display="0" masterRel="sameClick">
                                          <p:stCondLst>
                                            <p:cond evt="begin" delay="0">
                                              <p:tn val="420"/>
                                            </p:cond>
                                          </p:stCondLst>
                                          <p:endCondLst>
                                            <p:cond evt="onStopAudio" delay="0">
                                              <p:tgtEl>
                                                <p:sldTgt/>
                                              </p:tgtEl>
                                            </p:cond>
                                          </p:endCondLst>
                                        </p:cTn>
                                        <p:tgtEl>
                                          <p:sndTgt r:embed="rId3" name="Bling.wav"/>
                                        </p:tgtEl>
                                      </p:cMediaNode>
                                    </p:audio>
                                  </p:subTnLst>
                                </p:cTn>
                              </p:par>
                              <p:par>
                                <p:cTn id="425" presetID="26" presetClass="emph" presetSubtype="0" fill="hold" grpId="1" nodeType="withEffect">
                                  <p:stCondLst>
                                    <p:cond delay="500"/>
                                  </p:stCondLst>
                                  <p:childTnLst>
                                    <p:animEffect transition="out" filter="fade">
                                      <p:cBhvr>
                                        <p:cTn id="426" dur="500" tmFilter="0, 0; .2, .5; .8, .5; 1, 0"/>
                                        <p:tgtEl>
                                          <p:spTgt spid="258"/>
                                        </p:tgtEl>
                                      </p:cBhvr>
                                    </p:animEffect>
                                    <p:animScale>
                                      <p:cBhvr>
                                        <p:cTn id="427" dur="250" autoRev="1" fill="hold"/>
                                        <p:tgtEl>
                                          <p:spTgt spid="258"/>
                                        </p:tgtEl>
                                      </p:cBhvr>
                                      <p:by x="105000" y="105000"/>
                                    </p:animScale>
                                  </p:childTnLst>
                                </p:cTn>
                              </p:par>
                              <p:par>
                                <p:cTn id="428" presetID="53" presetClass="entr" presetSubtype="16" fill="hold" grpId="0" nodeType="withEffect">
                                  <p:stCondLst>
                                    <p:cond delay="0"/>
                                  </p:stCondLst>
                                  <p:childTnLst>
                                    <p:set>
                                      <p:cBhvr>
                                        <p:cTn id="429" dur="1" fill="hold">
                                          <p:stCondLst>
                                            <p:cond delay="0"/>
                                          </p:stCondLst>
                                        </p:cTn>
                                        <p:tgtEl>
                                          <p:spTgt spid="325"/>
                                        </p:tgtEl>
                                        <p:attrNameLst>
                                          <p:attrName>style.visibility</p:attrName>
                                        </p:attrNameLst>
                                      </p:cBhvr>
                                      <p:to>
                                        <p:strVal val="visible"/>
                                      </p:to>
                                    </p:set>
                                    <p:anim calcmode="lin" valueType="num">
                                      <p:cBhvr>
                                        <p:cTn id="430" dur="500" fill="hold"/>
                                        <p:tgtEl>
                                          <p:spTgt spid="325"/>
                                        </p:tgtEl>
                                        <p:attrNameLst>
                                          <p:attrName>ppt_w</p:attrName>
                                        </p:attrNameLst>
                                      </p:cBhvr>
                                      <p:tavLst>
                                        <p:tav tm="0">
                                          <p:val>
                                            <p:fltVal val="0"/>
                                          </p:val>
                                        </p:tav>
                                        <p:tav tm="100000">
                                          <p:val>
                                            <p:strVal val="#ppt_w"/>
                                          </p:val>
                                        </p:tav>
                                      </p:tavLst>
                                    </p:anim>
                                    <p:anim calcmode="lin" valueType="num">
                                      <p:cBhvr>
                                        <p:cTn id="431" dur="500" fill="hold"/>
                                        <p:tgtEl>
                                          <p:spTgt spid="325"/>
                                        </p:tgtEl>
                                        <p:attrNameLst>
                                          <p:attrName>ppt_h</p:attrName>
                                        </p:attrNameLst>
                                      </p:cBhvr>
                                      <p:tavLst>
                                        <p:tav tm="0">
                                          <p:val>
                                            <p:fltVal val="0"/>
                                          </p:val>
                                        </p:tav>
                                        <p:tav tm="100000">
                                          <p:val>
                                            <p:strVal val="#ppt_h"/>
                                          </p:val>
                                        </p:tav>
                                      </p:tavLst>
                                    </p:anim>
                                    <p:animEffect transition="in" filter="fade">
                                      <p:cBhvr>
                                        <p:cTn id="432" dur="500"/>
                                        <p:tgtEl>
                                          <p:spTgt spid="325"/>
                                        </p:tgtEl>
                                      </p:cBhvr>
                                    </p:animEffect>
                                  </p:childTnLst>
                                  <p:subTnLst>
                                    <p:audio>
                                      <p:cMediaNode>
                                        <p:cTn display="0" masterRel="sameClick">
                                          <p:stCondLst>
                                            <p:cond evt="begin" delay="0">
                                              <p:tn val="428"/>
                                            </p:cond>
                                          </p:stCondLst>
                                          <p:endCondLst>
                                            <p:cond evt="onStopAudio" delay="0">
                                              <p:tgtEl>
                                                <p:sldTgt/>
                                              </p:tgtEl>
                                            </p:cond>
                                          </p:endCondLst>
                                        </p:cTn>
                                        <p:tgtEl>
                                          <p:sndTgt r:embed="rId3" name="Bling.wav"/>
                                        </p:tgtEl>
                                      </p:cMediaNode>
                                    </p:audio>
                                  </p:subTnLst>
                                </p:cTn>
                              </p:par>
                              <p:par>
                                <p:cTn id="433" presetID="26" presetClass="emph" presetSubtype="0" fill="hold" grpId="1" nodeType="withEffect">
                                  <p:stCondLst>
                                    <p:cond delay="500"/>
                                  </p:stCondLst>
                                  <p:childTnLst>
                                    <p:animEffect transition="out" filter="fade">
                                      <p:cBhvr>
                                        <p:cTn id="434" dur="500" tmFilter="0, 0; .2, .5; .8, .5; 1, 0"/>
                                        <p:tgtEl>
                                          <p:spTgt spid="325"/>
                                        </p:tgtEl>
                                      </p:cBhvr>
                                    </p:animEffect>
                                    <p:animScale>
                                      <p:cBhvr>
                                        <p:cTn id="435" dur="250" autoRev="1" fill="hold"/>
                                        <p:tgtEl>
                                          <p:spTgt spid="325"/>
                                        </p:tgtEl>
                                      </p:cBhvr>
                                      <p:by x="105000" y="105000"/>
                                    </p:animScale>
                                  </p:childTnLst>
                                </p:cTn>
                              </p:par>
                              <p:par>
                                <p:cTn id="436" presetID="53" presetClass="entr" presetSubtype="16" fill="hold" grpId="0" nodeType="withEffect">
                                  <p:stCondLst>
                                    <p:cond delay="0"/>
                                  </p:stCondLst>
                                  <p:childTnLst>
                                    <p:set>
                                      <p:cBhvr>
                                        <p:cTn id="437" dur="1" fill="hold">
                                          <p:stCondLst>
                                            <p:cond delay="0"/>
                                          </p:stCondLst>
                                        </p:cTn>
                                        <p:tgtEl>
                                          <p:spTgt spid="342"/>
                                        </p:tgtEl>
                                        <p:attrNameLst>
                                          <p:attrName>style.visibility</p:attrName>
                                        </p:attrNameLst>
                                      </p:cBhvr>
                                      <p:to>
                                        <p:strVal val="visible"/>
                                      </p:to>
                                    </p:set>
                                    <p:anim calcmode="lin" valueType="num">
                                      <p:cBhvr>
                                        <p:cTn id="438" dur="500" fill="hold"/>
                                        <p:tgtEl>
                                          <p:spTgt spid="342"/>
                                        </p:tgtEl>
                                        <p:attrNameLst>
                                          <p:attrName>ppt_w</p:attrName>
                                        </p:attrNameLst>
                                      </p:cBhvr>
                                      <p:tavLst>
                                        <p:tav tm="0">
                                          <p:val>
                                            <p:fltVal val="0"/>
                                          </p:val>
                                        </p:tav>
                                        <p:tav tm="100000">
                                          <p:val>
                                            <p:strVal val="#ppt_w"/>
                                          </p:val>
                                        </p:tav>
                                      </p:tavLst>
                                    </p:anim>
                                    <p:anim calcmode="lin" valueType="num">
                                      <p:cBhvr>
                                        <p:cTn id="439" dur="500" fill="hold"/>
                                        <p:tgtEl>
                                          <p:spTgt spid="342"/>
                                        </p:tgtEl>
                                        <p:attrNameLst>
                                          <p:attrName>ppt_h</p:attrName>
                                        </p:attrNameLst>
                                      </p:cBhvr>
                                      <p:tavLst>
                                        <p:tav tm="0">
                                          <p:val>
                                            <p:fltVal val="0"/>
                                          </p:val>
                                        </p:tav>
                                        <p:tav tm="100000">
                                          <p:val>
                                            <p:strVal val="#ppt_h"/>
                                          </p:val>
                                        </p:tav>
                                      </p:tavLst>
                                    </p:anim>
                                    <p:animEffect transition="in" filter="fade">
                                      <p:cBhvr>
                                        <p:cTn id="440" dur="500"/>
                                        <p:tgtEl>
                                          <p:spTgt spid="342"/>
                                        </p:tgtEl>
                                      </p:cBhvr>
                                    </p:animEffect>
                                  </p:childTnLst>
                                  <p:subTnLst>
                                    <p:audio>
                                      <p:cMediaNode>
                                        <p:cTn display="0" masterRel="sameClick">
                                          <p:stCondLst>
                                            <p:cond evt="begin" delay="0">
                                              <p:tn val="436"/>
                                            </p:cond>
                                          </p:stCondLst>
                                          <p:endCondLst>
                                            <p:cond evt="onStopAudio" delay="0">
                                              <p:tgtEl>
                                                <p:sldTgt/>
                                              </p:tgtEl>
                                            </p:cond>
                                          </p:endCondLst>
                                        </p:cTn>
                                        <p:tgtEl>
                                          <p:sndTgt r:embed="rId3" name="Bling.wav"/>
                                        </p:tgtEl>
                                      </p:cMediaNode>
                                    </p:audio>
                                  </p:subTnLst>
                                </p:cTn>
                              </p:par>
                              <p:par>
                                <p:cTn id="441" presetID="26" presetClass="emph" presetSubtype="0" fill="hold" grpId="1" nodeType="withEffect">
                                  <p:stCondLst>
                                    <p:cond delay="500"/>
                                  </p:stCondLst>
                                  <p:childTnLst>
                                    <p:animEffect transition="out" filter="fade">
                                      <p:cBhvr>
                                        <p:cTn id="442" dur="500" tmFilter="0, 0; .2, .5; .8, .5; 1, 0"/>
                                        <p:tgtEl>
                                          <p:spTgt spid="342"/>
                                        </p:tgtEl>
                                      </p:cBhvr>
                                    </p:animEffect>
                                    <p:animScale>
                                      <p:cBhvr>
                                        <p:cTn id="443" dur="250" autoRev="1" fill="hold"/>
                                        <p:tgtEl>
                                          <p:spTgt spid="342"/>
                                        </p:tgtEl>
                                      </p:cBhvr>
                                      <p:by x="105000" y="105000"/>
                                    </p:animScale>
                                  </p:childTnLst>
                                </p:cTn>
                              </p:par>
                              <p:par>
                                <p:cTn id="444" presetID="53" presetClass="entr" presetSubtype="16" fill="hold" grpId="0" nodeType="withEffect">
                                  <p:stCondLst>
                                    <p:cond delay="0"/>
                                  </p:stCondLst>
                                  <p:childTnLst>
                                    <p:set>
                                      <p:cBhvr>
                                        <p:cTn id="445" dur="1" fill="hold">
                                          <p:stCondLst>
                                            <p:cond delay="0"/>
                                          </p:stCondLst>
                                        </p:cTn>
                                        <p:tgtEl>
                                          <p:spTgt spid="358"/>
                                        </p:tgtEl>
                                        <p:attrNameLst>
                                          <p:attrName>style.visibility</p:attrName>
                                        </p:attrNameLst>
                                      </p:cBhvr>
                                      <p:to>
                                        <p:strVal val="visible"/>
                                      </p:to>
                                    </p:set>
                                    <p:anim calcmode="lin" valueType="num">
                                      <p:cBhvr>
                                        <p:cTn id="446" dur="500" fill="hold"/>
                                        <p:tgtEl>
                                          <p:spTgt spid="358"/>
                                        </p:tgtEl>
                                        <p:attrNameLst>
                                          <p:attrName>ppt_w</p:attrName>
                                        </p:attrNameLst>
                                      </p:cBhvr>
                                      <p:tavLst>
                                        <p:tav tm="0">
                                          <p:val>
                                            <p:fltVal val="0"/>
                                          </p:val>
                                        </p:tav>
                                        <p:tav tm="100000">
                                          <p:val>
                                            <p:strVal val="#ppt_w"/>
                                          </p:val>
                                        </p:tav>
                                      </p:tavLst>
                                    </p:anim>
                                    <p:anim calcmode="lin" valueType="num">
                                      <p:cBhvr>
                                        <p:cTn id="447" dur="500" fill="hold"/>
                                        <p:tgtEl>
                                          <p:spTgt spid="358"/>
                                        </p:tgtEl>
                                        <p:attrNameLst>
                                          <p:attrName>ppt_h</p:attrName>
                                        </p:attrNameLst>
                                      </p:cBhvr>
                                      <p:tavLst>
                                        <p:tav tm="0">
                                          <p:val>
                                            <p:fltVal val="0"/>
                                          </p:val>
                                        </p:tav>
                                        <p:tav tm="100000">
                                          <p:val>
                                            <p:strVal val="#ppt_h"/>
                                          </p:val>
                                        </p:tav>
                                      </p:tavLst>
                                    </p:anim>
                                    <p:animEffect transition="in" filter="fade">
                                      <p:cBhvr>
                                        <p:cTn id="448" dur="500"/>
                                        <p:tgtEl>
                                          <p:spTgt spid="358"/>
                                        </p:tgtEl>
                                      </p:cBhvr>
                                    </p:animEffect>
                                  </p:childTnLst>
                                  <p:subTnLst>
                                    <p:audio>
                                      <p:cMediaNode>
                                        <p:cTn display="0" masterRel="sameClick">
                                          <p:stCondLst>
                                            <p:cond evt="begin" delay="0">
                                              <p:tn val="444"/>
                                            </p:cond>
                                          </p:stCondLst>
                                          <p:endCondLst>
                                            <p:cond evt="onStopAudio" delay="0">
                                              <p:tgtEl>
                                                <p:sldTgt/>
                                              </p:tgtEl>
                                            </p:cond>
                                          </p:endCondLst>
                                        </p:cTn>
                                        <p:tgtEl>
                                          <p:sndTgt r:embed="rId3" name="Bling.wav"/>
                                        </p:tgtEl>
                                      </p:cMediaNode>
                                    </p:audio>
                                  </p:subTnLst>
                                </p:cTn>
                              </p:par>
                              <p:par>
                                <p:cTn id="449" presetID="26" presetClass="emph" presetSubtype="0" fill="hold" grpId="1" nodeType="withEffect">
                                  <p:stCondLst>
                                    <p:cond delay="500"/>
                                  </p:stCondLst>
                                  <p:childTnLst>
                                    <p:animEffect transition="out" filter="fade">
                                      <p:cBhvr>
                                        <p:cTn id="450" dur="500" tmFilter="0, 0; .2, .5; .8, .5; 1, 0"/>
                                        <p:tgtEl>
                                          <p:spTgt spid="358"/>
                                        </p:tgtEl>
                                      </p:cBhvr>
                                    </p:animEffect>
                                    <p:animScale>
                                      <p:cBhvr>
                                        <p:cTn id="451" dur="250" autoRev="1" fill="hold"/>
                                        <p:tgtEl>
                                          <p:spTgt spid="358"/>
                                        </p:tgtEl>
                                      </p:cBhvr>
                                      <p:by x="105000" y="105000"/>
                                    </p:animScale>
                                  </p:childTnLst>
                                </p:cTn>
                              </p:par>
                              <p:par>
                                <p:cTn id="452" presetID="53" presetClass="entr" presetSubtype="16" fill="hold" grpId="0" nodeType="withEffect">
                                  <p:stCondLst>
                                    <p:cond delay="0"/>
                                  </p:stCondLst>
                                  <p:childTnLst>
                                    <p:set>
                                      <p:cBhvr>
                                        <p:cTn id="453" dur="1" fill="hold">
                                          <p:stCondLst>
                                            <p:cond delay="0"/>
                                          </p:stCondLst>
                                        </p:cTn>
                                        <p:tgtEl>
                                          <p:spTgt spid="374"/>
                                        </p:tgtEl>
                                        <p:attrNameLst>
                                          <p:attrName>style.visibility</p:attrName>
                                        </p:attrNameLst>
                                      </p:cBhvr>
                                      <p:to>
                                        <p:strVal val="visible"/>
                                      </p:to>
                                    </p:set>
                                    <p:anim calcmode="lin" valueType="num">
                                      <p:cBhvr>
                                        <p:cTn id="454" dur="500" fill="hold"/>
                                        <p:tgtEl>
                                          <p:spTgt spid="374"/>
                                        </p:tgtEl>
                                        <p:attrNameLst>
                                          <p:attrName>ppt_w</p:attrName>
                                        </p:attrNameLst>
                                      </p:cBhvr>
                                      <p:tavLst>
                                        <p:tav tm="0">
                                          <p:val>
                                            <p:fltVal val="0"/>
                                          </p:val>
                                        </p:tav>
                                        <p:tav tm="100000">
                                          <p:val>
                                            <p:strVal val="#ppt_w"/>
                                          </p:val>
                                        </p:tav>
                                      </p:tavLst>
                                    </p:anim>
                                    <p:anim calcmode="lin" valueType="num">
                                      <p:cBhvr>
                                        <p:cTn id="455" dur="500" fill="hold"/>
                                        <p:tgtEl>
                                          <p:spTgt spid="374"/>
                                        </p:tgtEl>
                                        <p:attrNameLst>
                                          <p:attrName>ppt_h</p:attrName>
                                        </p:attrNameLst>
                                      </p:cBhvr>
                                      <p:tavLst>
                                        <p:tav tm="0">
                                          <p:val>
                                            <p:fltVal val="0"/>
                                          </p:val>
                                        </p:tav>
                                        <p:tav tm="100000">
                                          <p:val>
                                            <p:strVal val="#ppt_h"/>
                                          </p:val>
                                        </p:tav>
                                      </p:tavLst>
                                    </p:anim>
                                    <p:animEffect transition="in" filter="fade">
                                      <p:cBhvr>
                                        <p:cTn id="456" dur="500"/>
                                        <p:tgtEl>
                                          <p:spTgt spid="374"/>
                                        </p:tgtEl>
                                      </p:cBhvr>
                                    </p:animEffect>
                                  </p:childTnLst>
                                  <p:subTnLst>
                                    <p:audio>
                                      <p:cMediaNode>
                                        <p:cTn display="0" masterRel="sameClick">
                                          <p:stCondLst>
                                            <p:cond evt="begin" delay="0">
                                              <p:tn val="452"/>
                                            </p:cond>
                                          </p:stCondLst>
                                          <p:endCondLst>
                                            <p:cond evt="onStopAudio" delay="0">
                                              <p:tgtEl>
                                                <p:sldTgt/>
                                              </p:tgtEl>
                                            </p:cond>
                                          </p:endCondLst>
                                        </p:cTn>
                                        <p:tgtEl>
                                          <p:sndTgt r:embed="rId3" name="Bling.wav"/>
                                        </p:tgtEl>
                                      </p:cMediaNode>
                                    </p:audio>
                                  </p:subTnLst>
                                </p:cTn>
                              </p:par>
                              <p:par>
                                <p:cTn id="457" presetID="26" presetClass="emph" presetSubtype="0" fill="hold" grpId="1" nodeType="withEffect">
                                  <p:stCondLst>
                                    <p:cond delay="500"/>
                                  </p:stCondLst>
                                  <p:childTnLst>
                                    <p:animEffect transition="out" filter="fade">
                                      <p:cBhvr>
                                        <p:cTn id="458" dur="500" tmFilter="0, 0; .2, .5; .8, .5; 1, 0"/>
                                        <p:tgtEl>
                                          <p:spTgt spid="374"/>
                                        </p:tgtEl>
                                      </p:cBhvr>
                                    </p:animEffect>
                                    <p:animScale>
                                      <p:cBhvr>
                                        <p:cTn id="459" dur="250" autoRev="1" fill="hold"/>
                                        <p:tgtEl>
                                          <p:spTgt spid="374"/>
                                        </p:tgtEl>
                                      </p:cBhvr>
                                      <p:by x="105000" y="105000"/>
                                    </p:animScale>
                                  </p:childTnLst>
                                </p:cTn>
                              </p:par>
                              <p:par>
                                <p:cTn id="460" presetID="53" presetClass="entr" presetSubtype="16" fill="hold" grpId="0" nodeType="withEffect">
                                  <p:stCondLst>
                                    <p:cond delay="0"/>
                                  </p:stCondLst>
                                  <p:childTnLst>
                                    <p:set>
                                      <p:cBhvr>
                                        <p:cTn id="461" dur="1" fill="hold">
                                          <p:stCondLst>
                                            <p:cond delay="0"/>
                                          </p:stCondLst>
                                        </p:cTn>
                                        <p:tgtEl>
                                          <p:spTgt spid="236"/>
                                        </p:tgtEl>
                                        <p:attrNameLst>
                                          <p:attrName>style.visibility</p:attrName>
                                        </p:attrNameLst>
                                      </p:cBhvr>
                                      <p:to>
                                        <p:strVal val="visible"/>
                                      </p:to>
                                    </p:set>
                                    <p:anim calcmode="lin" valueType="num">
                                      <p:cBhvr>
                                        <p:cTn id="462" dur="500" fill="hold"/>
                                        <p:tgtEl>
                                          <p:spTgt spid="236"/>
                                        </p:tgtEl>
                                        <p:attrNameLst>
                                          <p:attrName>ppt_w</p:attrName>
                                        </p:attrNameLst>
                                      </p:cBhvr>
                                      <p:tavLst>
                                        <p:tav tm="0">
                                          <p:val>
                                            <p:fltVal val="0"/>
                                          </p:val>
                                        </p:tav>
                                        <p:tav tm="100000">
                                          <p:val>
                                            <p:strVal val="#ppt_w"/>
                                          </p:val>
                                        </p:tav>
                                      </p:tavLst>
                                    </p:anim>
                                    <p:anim calcmode="lin" valueType="num">
                                      <p:cBhvr>
                                        <p:cTn id="463" dur="500" fill="hold"/>
                                        <p:tgtEl>
                                          <p:spTgt spid="236"/>
                                        </p:tgtEl>
                                        <p:attrNameLst>
                                          <p:attrName>ppt_h</p:attrName>
                                        </p:attrNameLst>
                                      </p:cBhvr>
                                      <p:tavLst>
                                        <p:tav tm="0">
                                          <p:val>
                                            <p:fltVal val="0"/>
                                          </p:val>
                                        </p:tav>
                                        <p:tav tm="100000">
                                          <p:val>
                                            <p:strVal val="#ppt_h"/>
                                          </p:val>
                                        </p:tav>
                                      </p:tavLst>
                                    </p:anim>
                                    <p:animEffect transition="in" filter="fade">
                                      <p:cBhvr>
                                        <p:cTn id="464" dur="500"/>
                                        <p:tgtEl>
                                          <p:spTgt spid="236"/>
                                        </p:tgtEl>
                                      </p:cBhvr>
                                    </p:animEffect>
                                  </p:childTnLst>
                                  <p:subTnLst>
                                    <p:audio>
                                      <p:cMediaNode>
                                        <p:cTn display="0" masterRel="sameClick">
                                          <p:stCondLst>
                                            <p:cond evt="begin" delay="0">
                                              <p:tn val="460"/>
                                            </p:cond>
                                          </p:stCondLst>
                                          <p:endCondLst>
                                            <p:cond evt="onStopAudio" delay="0">
                                              <p:tgtEl>
                                                <p:sldTgt/>
                                              </p:tgtEl>
                                            </p:cond>
                                          </p:endCondLst>
                                        </p:cTn>
                                        <p:tgtEl>
                                          <p:sndTgt r:embed="rId3" name="Bling.wav"/>
                                        </p:tgtEl>
                                      </p:cMediaNode>
                                    </p:audio>
                                  </p:subTnLst>
                                </p:cTn>
                              </p:par>
                              <p:par>
                                <p:cTn id="465" presetID="26" presetClass="emph" presetSubtype="0" fill="hold" grpId="1" nodeType="withEffect">
                                  <p:stCondLst>
                                    <p:cond delay="500"/>
                                  </p:stCondLst>
                                  <p:childTnLst>
                                    <p:animEffect transition="out" filter="fade">
                                      <p:cBhvr>
                                        <p:cTn id="466" dur="500" tmFilter="0, 0; .2, .5; .8, .5; 1, 0"/>
                                        <p:tgtEl>
                                          <p:spTgt spid="236"/>
                                        </p:tgtEl>
                                      </p:cBhvr>
                                    </p:animEffect>
                                    <p:animScale>
                                      <p:cBhvr>
                                        <p:cTn id="467" dur="250" autoRev="1" fill="hold"/>
                                        <p:tgtEl>
                                          <p:spTgt spid="236"/>
                                        </p:tgtEl>
                                      </p:cBhvr>
                                      <p:by x="105000" y="105000"/>
                                    </p:animScale>
                                  </p:childTnLst>
                                </p:cTn>
                              </p:par>
                            </p:childTnLst>
                          </p:cTn>
                        </p:par>
                      </p:childTnLst>
                    </p:cTn>
                  </p:par>
                </p:childTnLst>
              </p:cTn>
              <p:nextCondLst>
                <p:cond evt="onClick" delay="0">
                  <p:tgtEl>
                    <p:spTgt spid="183"/>
                  </p:tgtEl>
                </p:cond>
              </p:nextCondLst>
            </p:seq>
            <p:seq concurrent="1" nextAc="seek">
              <p:cTn id="468" restart="whenNotActive" fill="hold" evtFilter="cancelBubble" nodeType="interactiveSeq">
                <p:stCondLst>
                  <p:cond evt="onClick" delay="0">
                    <p:tgtEl>
                      <p:spTgt spid="4"/>
                    </p:tgtEl>
                  </p:cond>
                </p:stCondLst>
                <p:endSync evt="end" delay="0">
                  <p:rtn val="all"/>
                </p:endSync>
                <p:childTnLst>
                  <p:par>
                    <p:cTn id="469" fill="hold">
                      <p:stCondLst>
                        <p:cond delay="0"/>
                      </p:stCondLst>
                      <p:childTnLst>
                        <p:par>
                          <p:cTn id="470" fill="hold">
                            <p:stCondLst>
                              <p:cond delay="0"/>
                            </p:stCondLst>
                            <p:childTnLst>
                              <p:par>
                                <p:cTn id="471" presetID="53" presetClass="entr" presetSubtype="16" fill="hold" grpId="0" nodeType="withEffect">
                                  <p:stCondLst>
                                    <p:cond delay="0"/>
                                  </p:stCondLst>
                                  <p:childTnLst>
                                    <p:set>
                                      <p:cBhvr>
                                        <p:cTn id="472" dur="1" fill="hold">
                                          <p:stCondLst>
                                            <p:cond delay="0"/>
                                          </p:stCondLst>
                                        </p:cTn>
                                        <p:tgtEl>
                                          <p:spTgt spid="232"/>
                                        </p:tgtEl>
                                        <p:attrNameLst>
                                          <p:attrName>style.visibility</p:attrName>
                                        </p:attrNameLst>
                                      </p:cBhvr>
                                      <p:to>
                                        <p:strVal val="visible"/>
                                      </p:to>
                                    </p:set>
                                    <p:anim calcmode="lin" valueType="num">
                                      <p:cBhvr>
                                        <p:cTn id="473" dur="500" fill="hold"/>
                                        <p:tgtEl>
                                          <p:spTgt spid="232"/>
                                        </p:tgtEl>
                                        <p:attrNameLst>
                                          <p:attrName>ppt_w</p:attrName>
                                        </p:attrNameLst>
                                      </p:cBhvr>
                                      <p:tavLst>
                                        <p:tav tm="0">
                                          <p:val>
                                            <p:fltVal val="0"/>
                                          </p:val>
                                        </p:tav>
                                        <p:tav tm="100000">
                                          <p:val>
                                            <p:strVal val="#ppt_w"/>
                                          </p:val>
                                        </p:tav>
                                      </p:tavLst>
                                    </p:anim>
                                    <p:anim calcmode="lin" valueType="num">
                                      <p:cBhvr>
                                        <p:cTn id="474" dur="500" fill="hold"/>
                                        <p:tgtEl>
                                          <p:spTgt spid="232"/>
                                        </p:tgtEl>
                                        <p:attrNameLst>
                                          <p:attrName>ppt_h</p:attrName>
                                        </p:attrNameLst>
                                      </p:cBhvr>
                                      <p:tavLst>
                                        <p:tav tm="0">
                                          <p:val>
                                            <p:fltVal val="0"/>
                                          </p:val>
                                        </p:tav>
                                        <p:tav tm="100000">
                                          <p:val>
                                            <p:strVal val="#ppt_h"/>
                                          </p:val>
                                        </p:tav>
                                      </p:tavLst>
                                    </p:anim>
                                    <p:animEffect transition="in" filter="fade">
                                      <p:cBhvr>
                                        <p:cTn id="475" dur="500"/>
                                        <p:tgtEl>
                                          <p:spTgt spid="232"/>
                                        </p:tgtEl>
                                      </p:cBhvr>
                                    </p:animEffect>
                                  </p:childTnLst>
                                  <p:subTnLst>
                                    <p:audio>
                                      <p:cMediaNode>
                                        <p:cTn display="0" masterRel="sameClick">
                                          <p:stCondLst>
                                            <p:cond evt="begin" delay="0">
                                              <p:tn val="471"/>
                                            </p:cond>
                                          </p:stCondLst>
                                          <p:endCondLst>
                                            <p:cond evt="onStopAudio" delay="0">
                                              <p:tgtEl>
                                                <p:sldTgt/>
                                              </p:tgtEl>
                                            </p:cond>
                                          </p:endCondLst>
                                        </p:cTn>
                                        <p:tgtEl>
                                          <p:sndTgt r:embed="rId3" name="Bling.wav"/>
                                        </p:tgtEl>
                                      </p:cMediaNode>
                                    </p:audio>
                                  </p:subTnLst>
                                </p:cTn>
                              </p:par>
                              <p:par>
                                <p:cTn id="476" presetID="26" presetClass="emph" presetSubtype="0" fill="hold" grpId="1" nodeType="withEffect">
                                  <p:stCondLst>
                                    <p:cond delay="500"/>
                                  </p:stCondLst>
                                  <p:childTnLst>
                                    <p:animEffect transition="out" filter="fade">
                                      <p:cBhvr>
                                        <p:cTn id="477" dur="500" tmFilter="0, 0; .2, .5; .8, .5; 1, 0"/>
                                        <p:tgtEl>
                                          <p:spTgt spid="232"/>
                                        </p:tgtEl>
                                      </p:cBhvr>
                                    </p:animEffect>
                                    <p:animScale>
                                      <p:cBhvr>
                                        <p:cTn id="478" dur="250" autoRev="1" fill="hold"/>
                                        <p:tgtEl>
                                          <p:spTgt spid="232"/>
                                        </p:tgtEl>
                                      </p:cBhvr>
                                      <p:by x="105000" y="105000"/>
                                    </p:animScale>
                                  </p:childTnLst>
                                </p:cTn>
                              </p:par>
                              <p:par>
                                <p:cTn id="479" presetID="53" presetClass="entr" presetSubtype="16" fill="hold" grpId="0" nodeType="withEffect">
                                  <p:stCondLst>
                                    <p:cond delay="0"/>
                                  </p:stCondLst>
                                  <p:childTnLst>
                                    <p:set>
                                      <p:cBhvr>
                                        <p:cTn id="480" dur="1" fill="hold">
                                          <p:stCondLst>
                                            <p:cond delay="0"/>
                                          </p:stCondLst>
                                        </p:cTn>
                                        <p:tgtEl>
                                          <p:spTgt spid="351"/>
                                        </p:tgtEl>
                                        <p:attrNameLst>
                                          <p:attrName>style.visibility</p:attrName>
                                        </p:attrNameLst>
                                      </p:cBhvr>
                                      <p:to>
                                        <p:strVal val="visible"/>
                                      </p:to>
                                    </p:set>
                                    <p:anim calcmode="lin" valueType="num">
                                      <p:cBhvr>
                                        <p:cTn id="481" dur="500" fill="hold"/>
                                        <p:tgtEl>
                                          <p:spTgt spid="351"/>
                                        </p:tgtEl>
                                        <p:attrNameLst>
                                          <p:attrName>ppt_w</p:attrName>
                                        </p:attrNameLst>
                                      </p:cBhvr>
                                      <p:tavLst>
                                        <p:tav tm="0">
                                          <p:val>
                                            <p:fltVal val="0"/>
                                          </p:val>
                                        </p:tav>
                                        <p:tav tm="100000">
                                          <p:val>
                                            <p:strVal val="#ppt_w"/>
                                          </p:val>
                                        </p:tav>
                                      </p:tavLst>
                                    </p:anim>
                                    <p:anim calcmode="lin" valueType="num">
                                      <p:cBhvr>
                                        <p:cTn id="482" dur="500" fill="hold"/>
                                        <p:tgtEl>
                                          <p:spTgt spid="351"/>
                                        </p:tgtEl>
                                        <p:attrNameLst>
                                          <p:attrName>ppt_h</p:attrName>
                                        </p:attrNameLst>
                                      </p:cBhvr>
                                      <p:tavLst>
                                        <p:tav tm="0">
                                          <p:val>
                                            <p:fltVal val="0"/>
                                          </p:val>
                                        </p:tav>
                                        <p:tav tm="100000">
                                          <p:val>
                                            <p:strVal val="#ppt_h"/>
                                          </p:val>
                                        </p:tav>
                                      </p:tavLst>
                                    </p:anim>
                                    <p:animEffect transition="in" filter="fade">
                                      <p:cBhvr>
                                        <p:cTn id="483" dur="500"/>
                                        <p:tgtEl>
                                          <p:spTgt spid="351"/>
                                        </p:tgtEl>
                                      </p:cBhvr>
                                    </p:animEffect>
                                  </p:childTnLst>
                                  <p:subTnLst>
                                    <p:audio>
                                      <p:cMediaNode>
                                        <p:cTn display="0" masterRel="sameClick">
                                          <p:stCondLst>
                                            <p:cond evt="begin" delay="0">
                                              <p:tn val="479"/>
                                            </p:cond>
                                          </p:stCondLst>
                                          <p:endCondLst>
                                            <p:cond evt="onStopAudio" delay="0">
                                              <p:tgtEl>
                                                <p:sldTgt/>
                                              </p:tgtEl>
                                            </p:cond>
                                          </p:endCondLst>
                                        </p:cTn>
                                        <p:tgtEl>
                                          <p:sndTgt r:embed="rId3" name="Bling.wav"/>
                                        </p:tgtEl>
                                      </p:cMediaNode>
                                    </p:audio>
                                  </p:subTnLst>
                                </p:cTn>
                              </p:par>
                              <p:par>
                                <p:cTn id="484" presetID="26" presetClass="emph" presetSubtype="0" fill="hold" grpId="1" nodeType="withEffect">
                                  <p:stCondLst>
                                    <p:cond delay="500"/>
                                  </p:stCondLst>
                                  <p:childTnLst>
                                    <p:animEffect transition="out" filter="fade">
                                      <p:cBhvr>
                                        <p:cTn id="485" dur="500" tmFilter="0, 0; .2, .5; .8, .5; 1, 0"/>
                                        <p:tgtEl>
                                          <p:spTgt spid="351"/>
                                        </p:tgtEl>
                                      </p:cBhvr>
                                    </p:animEffect>
                                    <p:animScale>
                                      <p:cBhvr>
                                        <p:cTn id="486" dur="250" autoRev="1" fill="hold"/>
                                        <p:tgtEl>
                                          <p:spTgt spid="351"/>
                                        </p:tgtEl>
                                      </p:cBhvr>
                                      <p:by x="105000" y="105000"/>
                                    </p:animScale>
                                  </p:childTnLst>
                                </p:cTn>
                              </p:par>
                              <p:par>
                                <p:cTn id="487" presetID="53" presetClass="entr" presetSubtype="16" fill="hold" grpId="0" nodeType="withEffect">
                                  <p:stCondLst>
                                    <p:cond delay="0"/>
                                  </p:stCondLst>
                                  <p:childTnLst>
                                    <p:set>
                                      <p:cBhvr>
                                        <p:cTn id="488" dur="1" fill="hold">
                                          <p:stCondLst>
                                            <p:cond delay="0"/>
                                          </p:stCondLst>
                                        </p:cTn>
                                        <p:tgtEl>
                                          <p:spTgt spid="367"/>
                                        </p:tgtEl>
                                        <p:attrNameLst>
                                          <p:attrName>style.visibility</p:attrName>
                                        </p:attrNameLst>
                                      </p:cBhvr>
                                      <p:to>
                                        <p:strVal val="visible"/>
                                      </p:to>
                                    </p:set>
                                    <p:anim calcmode="lin" valueType="num">
                                      <p:cBhvr>
                                        <p:cTn id="489" dur="500" fill="hold"/>
                                        <p:tgtEl>
                                          <p:spTgt spid="367"/>
                                        </p:tgtEl>
                                        <p:attrNameLst>
                                          <p:attrName>ppt_w</p:attrName>
                                        </p:attrNameLst>
                                      </p:cBhvr>
                                      <p:tavLst>
                                        <p:tav tm="0">
                                          <p:val>
                                            <p:fltVal val="0"/>
                                          </p:val>
                                        </p:tav>
                                        <p:tav tm="100000">
                                          <p:val>
                                            <p:strVal val="#ppt_w"/>
                                          </p:val>
                                        </p:tav>
                                      </p:tavLst>
                                    </p:anim>
                                    <p:anim calcmode="lin" valueType="num">
                                      <p:cBhvr>
                                        <p:cTn id="490" dur="500" fill="hold"/>
                                        <p:tgtEl>
                                          <p:spTgt spid="367"/>
                                        </p:tgtEl>
                                        <p:attrNameLst>
                                          <p:attrName>ppt_h</p:attrName>
                                        </p:attrNameLst>
                                      </p:cBhvr>
                                      <p:tavLst>
                                        <p:tav tm="0">
                                          <p:val>
                                            <p:fltVal val="0"/>
                                          </p:val>
                                        </p:tav>
                                        <p:tav tm="100000">
                                          <p:val>
                                            <p:strVal val="#ppt_h"/>
                                          </p:val>
                                        </p:tav>
                                      </p:tavLst>
                                    </p:anim>
                                    <p:animEffect transition="in" filter="fade">
                                      <p:cBhvr>
                                        <p:cTn id="491" dur="500"/>
                                        <p:tgtEl>
                                          <p:spTgt spid="367"/>
                                        </p:tgtEl>
                                      </p:cBhvr>
                                    </p:animEffect>
                                  </p:childTnLst>
                                  <p:subTnLst>
                                    <p:audio>
                                      <p:cMediaNode>
                                        <p:cTn display="0" masterRel="sameClick">
                                          <p:stCondLst>
                                            <p:cond evt="begin" delay="0">
                                              <p:tn val="487"/>
                                            </p:cond>
                                          </p:stCondLst>
                                          <p:endCondLst>
                                            <p:cond evt="onStopAudio" delay="0">
                                              <p:tgtEl>
                                                <p:sldTgt/>
                                              </p:tgtEl>
                                            </p:cond>
                                          </p:endCondLst>
                                        </p:cTn>
                                        <p:tgtEl>
                                          <p:sndTgt r:embed="rId3" name="Bling.wav"/>
                                        </p:tgtEl>
                                      </p:cMediaNode>
                                    </p:audio>
                                  </p:subTnLst>
                                </p:cTn>
                              </p:par>
                              <p:par>
                                <p:cTn id="492" presetID="26" presetClass="emph" presetSubtype="0" fill="hold" grpId="1" nodeType="withEffect">
                                  <p:stCondLst>
                                    <p:cond delay="500"/>
                                  </p:stCondLst>
                                  <p:childTnLst>
                                    <p:animEffect transition="out" filter="fade">
                                      <p:cBhvr>
                                        <p:cTn id="493" dur="500" tmFilter="0, 0; .2, .5; .8, .5; 1, 0"/>
                                        <p:tgtEl>
                                          <p:spTgt spid="367"/>
                                        </p:tgtEl>
                                      </p:cBhvr>
                                    </p:animEffect>
                                    <p:animScale>
                                      <p:cBhvr>
                                        <p:cTn id="494" dur="250" autoRev="1" fill="hold"/>
                                        <p:tgtEl>
                                          <p:spTgt spid="367"/>
                                        </p:tgtEl>
                                      </p:cBhvr>
                                      <p:by x="105000" y="105000"/>
                                    </p:animScale>
                                  </p:childTnLst>
                                </p:cTn>
                              </p:par>
                              <p:par>
                                <p:cTn id="495" presetID="53" presetClass="entr" presetSubtype="16" fill="hold" nodeType="withEffect">
                                  <p:stCondLst>
                                    <p:cond delay="0"/>
                                  </p:stCondLst>
                                  <p:childTnLst>
                                    <p:set>
                                      <p:cBhvr>
                                        <p:cTn id="496" dur="1" fill="hold">
                                          <p:stCondLst>
                                            <p:cond delay="0"/>
                                          </p:stCondLst>
                                        </p:cTn>
                                        <p:tgtEl>
                                          <p:spTgt spid="154"/>
                                        </p:tgtEl>
                                        <p:attrNameLst>
                                          <p:attrName>style.visibility</p:attrName>
                                        </p:attrNameLst>
                                      </p:cBhvr>
                                      <p:to>
                                        <p:strVal val="visible"/>
                                      </p:to>
                                    </p:set>
                                    <p:anim calcmode="lin" valueType="num">
                                      <p:cBhvr>
                                        <p:cTn id="497" dur="500" fill="hold"/>
                                        <p:tgtEl>
                                          <p:spTgt spid="154"/>
                                        </p:tgtEl>
                                        <p:attrNameLst>
                                          <p:attrName>ppt_w</p:attrName>
                                        </p:attrNameLst>
                                      </p:cBhvr>
                                      <p:tavLst>
                                        <p:tav tm="0">
                                          <p:val>
                                            <p:fltVal val="0"/>
                                          </p:val>
                                        </p:tav>
                                        <p:tav tm="100000">
                                          <p:val>
                                            <p:strVal val="#ppt_w"/>
                                          </p:val>
                                        </p:tav>
                                      </p:tavLst>
                                    </p:anim>
                                    <p:anim calcmode="lin" valueType="num">
                                      <p:cBhvr>
                                        <p:cTn id="498" dur="500" fill="hold"/>
                                        <p:tgtEl>
                                          <p:spTgt spid="154"/>
                                        </p:tgtEl>
                                        <p:attrNameLst>
                                          <p:attrName>ppt_h</p:attrName>
                                        </p:attrNameLst>
                                      </p:cBhvr>
                                      <p:tavLst>
                                        <p:tav tm="0">
                                          <p:val>
                                            <p:fltVal val="0"/>
                                          </p:val>
                                        </p:tav>
                                        <p:tav tm="100000">
                                          <p:val>
                                            <p:strVal val="#ppt_h"/>
                                          </p:val>
                                        </p:tav>
                                      </p:tavLst>
                                    </p:anim>
                                    <p:animEffect transition="in" filter="fade">
                                      <p:cBhvr>
                                        <p:cTn id="499" dur="500"/>
                                        <p:tgtEl>
                                          <p:spTgt spid="154"/>
                                        </p:tgtEl>
                                      </p:cBhvr>
                                    </p:animEffect>
                                  </p:childTnLst>
                                </p:cTn>
                              </p:par>
                              <p:par>
                                <p:cTn id="500" presetID="26" presetClass="emph" presetSubtype="0" fill="hold" nodeType="withEffect">
                                  <p:stCondLst>
                                    <p:cond delay="500"/>
                                  </p:stCondLst>
                                  <p:childTnLst>
                                    <p:animEffect transition="out" filter="fade">
                                      <p:cBhvr>
                                        <p:cTn id="501" dur="500" tmFilter="0, 0; .2, .5; .8, .5; 1, 0"/>
                                        <p:tgtEl>
                                          <p:spTgt spid="154"/>
                                        </p:tgtEl>
                                      </p:cBhvr>
                                    </p:animEffect>
                                    <p:animScale>
                                      <p:cBhvr>
                                        <p:cTn id="502" dur="250" autoRev="1" fill="hold"/>
                                        <p:tgtEl>
                                          <p:spTgt spid="154"/>
                                        </p:tgtEl>
                                      </p:cBhvr>
                                      <p:by x="105000" y="105000"/>
                                    </p:animScale>
                                  </p:childTnLst>
                                </p:cTn>
                              </p:par>
                              <p:par>
                                <p:cTn id="503" presetID="53" presetClass="entr" presetSubtype="16" fill="hold" grpId="0" nodeType="withEffect">
                                  <p:stCondLst>
                                    <p:cond delay="0"/>
                                  </p:stCondLst>
                                  <p:childTnLst>
                                    <p:set>
                                      <p:cBhvr>
                                        <p:cTn id="504" dur="1" fill="hold">
                                          <p:stCondLst>
                                            <p:cond delay="0"/>
                                          </p:stCondLst>
                                        </p:cTn>
                                        <p:tgtEl>
                                          <p:spTgt spid="154"/>
                                        </p:tgtEl>
                                        <p:attrNameLst>
                                          <p:attrName>style.visibility</p:attrName>
                                        </p:attrNameLst>
                                      </p:cBhvr>
                                      <p:to>
                                        <p:strVal val="visible"/>
                                      </p:to>
                                    </p:set>
                                    <p:anim calcmode="lin" valueType="num">
                                      <p:cBhvr>
                                        <p:cTn id="505" dur="500" fill="hold"/>
                                        <p:tgtEl>
                                          <p:spTgt spid="154"/>
                                        </p:tgtEl>
                                        <p:attrNameLst>
                                          <p:attrName>ppt_w</p:attrName>
                                        </p:attrNameLst>
                                      </p:cBhvr>
                                      <p:tavLst>
                                        <p:tav tm="0">
                                          <p:val>
                                            <p:fltVal val="0"/>
                                          </p:val>
                                        </p:tav>
                                        <p:tav tm="100000">
                                          <p:val>
                                            <p:strVal val="#ppt_w"/>
                                          </p:val>
                                        </p:tav>
                                      </p:tavLst>
                                    </p:anim>
                                    <p:anim calcmode="lin" valueType="num">
                                      <p:cBhvr>
                                        <p:cTn id="506" dur="500" fill="hold"/>
                                        <p:tgtEl>
                                          <p:spTgt spid="154"/>
                                        </p:tgtEl>
                                        <p:attrNameLst>
                                          <p:attrName>ppt_h</p:attrName>
                                        </p:attrNameLst>
                                      </p:cBhvr>
                                      <p:tavLst>
                                        <p:tav tm="0">
                                          <p:val>
                                            <p:fltVal val="0"/>
                                          </p:val>
                                        </p:tav>
                                        <p:tav tm="100000">
                                          <p:val>
                                            <p:strVal val="#ppt_h"/>
                                          </p:val>
                                        </p:tav>
                                      </p:tavLst>
                                    </p:anim>
                                    <p:animEffect transition="in" filter="fade">
                                      <p:cBhvr>
                                        <p:cTn id="507" dur="500"/>
                                        <p:tgtEl>
                                          <p:spTgt spid="154"/>
                                        </p:tgtEl>
                                      </p:cBhvr>
                                    </p:animEffect>
                                  </p:childTnLst>
                                  <p:subTnLst>
                                    <p:audio>
                                      <p:cMediaNode>
                                        <p:cTn display="0" masterRel="sameClick">
                                          <p:stCondLst>
                                            <p:cond evt="begin" delay="0">
                                              <p:tn val="503"/>
                                            </p:cond>
                                          </p:stCondLst>
                                          <p:endCondLst>
                                            <p:cond evt="onStopAudio" delay="0">
                                              <p:tgtEl>
                                                <p:sldTgt/>
                                              </p:tgtEl>
                                            </p:cond>
                                          </p:endCondLst>
                                        </p:cTn>
                                        <p:tgtEl>
                                          <p:sndTgt r:embed="rId3" name="Bling.wav"/>
                                        </p:tgtEl>
                                      </p:cMediaNode>
                                    </p:audio>
                                  </p:subTnLst>
                                </p:cTn>
                              </p:par>
                              <p:par>
                                <p:cTn id="508" presetID="26" presetClass="emph" presetSubtype="0" fill="hold" grpId="1" nodeType="withEffect">
                                  <p:stCondLst>
                                    <p:cond delay="500"/>
                                  </p:stCondLst>
                                  <p:childTnLst>
                                    <p:animEffect transition="out" filter="fade">
                                      <p:cBhvr>
                                        <p:cTn id="509" dur="500" tmFilter="0, 0; .2, .5; .8, .5; 1, 0"/>
                                        <p:tgtEl>
                                          <p:spTgt spid="154"/>
                                        </p:tgtEl>
                                      </p:cBhvr>
                                    </p:animEffect>
                                    <p:animScale>
                                      <p:cBhvr>
                                        <p:cTn id="510" dur="250" autoRev="1" fill="hold"/>
                                        <p:tgtEl>
                                          <p:spTgt spid="154"/>
                                        </p:tgtEl>
                                      </p:cBhvr>
                                      <p:by x="105000" y="105000"/>
                                    </p:animScale>
                                  </p:childTnLst>
                                </p:cTn>
                              </p:par>
                            </p:childTnLst>
                          </p:cTn>
                        </p:par>
                      </p:childTnLst>
                    </p:cTn>
                  </p:par>
                </p:childTnLst>
              </p:cTn>
              <p:nextCondLst>
                <p:cond evt="onClick" delay="0">
                  <p:tgtEl>
                    <p:spTgt spid="4"/>
                  </p:tgtEl>
                </p:cond>
              </p:nextCondLst>
            </p:seq>
            <p:seq concurrent="1" nextAc="seek">
              <p:cTn id="511" restart="whenNotActive" fill="hold" evtFilter="cancelBubble" nodeType="interactiveSeq">
                <p:stCondLst>
                  <p:cond evt="onClick" delay="0">
                    <p:tgtEl>
                      <p:spTgt spid="179"/>
                    </p:tgtEl>
                  </p:cond>
                </p:stCondLst>
                <p:endSync evt="end" delay="0">
                  <p:rtn val="all"/>
                </p:endSync>
                <p:childTnLst>
                  <p:par>
                    <p:cTn id="512" fill="hold">
                      <p:stCondLst>
                        <p:cond delay="0"/>
                      </p:stCondLst>
                      <p:childTnLst>
                        <p:par>
                          <p:cTn id="513" fill="hold">
                            <p:stCondLst>
                              <p:cond delay="0"/>
                            </p:stCondLst>
                            <p:childTnLst>
                              <p:par>
                                <p:cTn id="514" presetID="53" presetClass="entr" presetSubtype="16" fill="hold" grpId="0" nodeType="withEffect">
                                  <p:stCondLst>
                                    <p:cond delay="0"/>
                                  </p:stCondLst>
                                  <p:childTnLst>
                                    <p:set>
                                      <p:cBhvr>
                                        <p:cTn id="515" dur="1" fill="hold">
                                          <p:stCondLst>
                                            <p:cond delay="0"/>
                                          </p:stCondLst>
                                        </p:cTn>
                                        <p:tgtEl>
                                          <p:spTgt spid="254"/>
                                        </p:tgtEl>
                                        <p:attrNameLst>
                                          <p:attrName>style.visibility</p:attrName>
                                        </p:attrNameLst>
                                      </p:cBhvr>
                                      <p:to>
                                        <p:strVal val="visible"/>
                                      </p:to>
                                    </p:set>
                                    <p:anim calcmode="lin" valueType="num">
                                      <p:cBhvr>
                                        <p:cTn id="516" dur="500" fill="hold"/>
                                        <p:tgtEl>
                                          <p:spTgt spid="254"/>
                                        </p:tgtEl>
                                        <p:attrNameLst>
                                          <p:attrName>ppt_w</p:attrName>
                                        </p:attrNameLst>
                                      </p:cBhvr>
                                      <p:tavLst>
                                        <p:tav tm="0">
                                          <p:val>
                                            <p:fltVal val="0"/>
                                          </p:val>
                                        </p:tav>
                                        <p:tav tm="100000">
                                          <p:val>
                                            <p:strVal val="#ppt_w"/>
                                          </p:val>
                                        </p:tav>
                                      </p:tavLst>
                                    </p:anim>
                                    <p:anim calcmode="lin" valueType="num">
                                      <p:cBhvr>
                                        <p:cTn id="517" dur="500" fill="hold"/>
                                        <p:tgtEl>
                                          <p:spTgt spid="254"/>
                                        </p:tgtEl>
                                        <p:attrNameLst>
                                          <p:attrName>ppt_h</p:attrName>
                                        </p:attrNameLst>
                                      </p:cBhvr>
                                      <p:tavLst>
                                        <p:tav tm="0">
                                          <p:val>
                                            <p:fltVal val="0"/>
                                          </p:val>
                                        </p:tav>
                                        <p:tav tm="100000">
                                          <p:val>
                                            <p:strVal val="#ppt_h"/>
                                          </p:val>
                                        </p:tav>
                                      </p:tavLst>
                                    </p:anim>
                                    <p:animEffect transition="in" filter="fade">
                                      <p:cBhvr>
                                        <p:cTn id="518" dur="500"/>
                                        <p:tgtEl>
                                          <p:spTgt spid="254"/>
                                        </p:tgtEl>
                                      </p:cBhvr>
                                    </p:animEffect>
                                  </p:childTnLst>
                                  <p:subTnLst>
                                    <p:audio>
                                      <p:cMediaNode>
                                        <p:cTn display="0" masterRel="sameClick">
                                          <p:stCondLst>
                                            <p:cond evt="begin" delay="0">
                                              <p:tn val="514"/>
                                            </p:cond>
                                          </p:stCondLst>
                                          <p:endCondLst>
                                            <p:cond evt="onStopAudio" delay="0">
                                              <p:tgtEl>
                                                <p:sldTgt/>
                                              </p:tgtEl>
                                            </p:cond>
                                          </p:endCondLst>
                                        </p:cTn>
                                        <p:tgtEl>
                                          <p:sndTgt r:embed="rId3" name="Bling.wav"/>
                                        </p:tgtEl>
                                      </p:cMediaNode>
                                    </p:audio>
                                  </p:subTnLst>
                                </p:cTn>
                              </p:par>
                              <p:par>
                                <p:cTn id="519" presetID="26" presetClass="emph" presetSubtype="0" fill="hold" grpId="1" nodeType="withEffect">
                                  <p:stCondLst>
                                    <p:cond delay="500"/>
                                  </p:stCondLst>
                                  <p:childTnLst>
                                    <p:animEffect transition="out" filter="fade">
                                      <p:cBhvr>
                                        <p:cTn id="520" dur="500" tmFilter="0, 0; .2, .5; .8, .5; 1, 0"/>
                                        <p:tgtEl>
                                          <p:spTgt spid="254"/>
                                        </p:tgtEl>
                                      </p:cBhvr>
                                    </p:animEffect>
                                    <p:animScale>
                                      <p:cBhvr>
                                        <p:cTn id="521" dur="250" autoRev="1" fill="hold"/>
                                        <p:tgtEl>
                                          <p:spTgt spid="254"/>
                                        </p:tgtEl>
                                      </p:cBhvr>
                                      <p:by x="105000" y="105000"/>
                                    </p:animScale>
                                  </p:childTnLst>
                                </p:cTn>
                              </p:par>
                              <p:par>
                                <p:cTn id="522" presetID="53" presetClass="entr" presetSubtype="16" fill="hold" grpId="0" nodeType="withEffect">
                                  <p:stCondLst>
                                    <p:cond delay="0"/>
                                  </p:stCondLst>
                                  <p:childTnLst>
                                    <p:set>
                                      <p:cBhvr>
                                        <p:cTn id="523" dur="1" fill="hold">
                                          <p:stCondLst>
                                            <p:cond delay="0"/>
                                          </p:stCondLst>
                                        </p:cTn>
                                        <p:tgtEl>
                                          <p:spTgt spid="196"/>
                                        </p:tgtEl>
                                        <p:attrNameLst>
                                          <p:attrName>style.visibility</p:attrName>
                                        </p:attrNameLst>
                                      </p:cBhvr>
                                      <p:to>
                                        <p:strVal val="visible"/>
                                      </p:to>
                                    </p:set>
                                    <p:anim calcmode="lin" valueType="num">
                                      <p:cBhvr>
                                        <p:cTn id="524" dur="500" fill="hold"/>
                                        <p:tgtEl>
                                          <p:spTgt spid="196"/>
                                        </p:tgtEl>
                                        <p:attrNameLst>
                                          <p:attrName>ppt_w</p:attrName>
                                        </p:attrNameLst>
                                      </p:cBhvr>
                                      <p:tavLst>
                                        <p:tav tm="0">
                                          <p:val>
                                            <p:fltVal val="0"/>
                                          </p:val>
                                        </p:tav>
                                        <p:tav tm="100000">
                                          <p:val>
                                            <p:strVal val="#ppt_w"/>
                                          </p:val>
                                        </p:tav>
                                      </p:tavLst>
                                    </p:anim>
                                    <p:anim calcmode="lin" valueType="num">
                                      <p:cBhvr>
                                        <p:cTn id="525" dur="500" fill="hold"/>
                                        <p:tgtEl>
                                          <p:spTgt spid="196"/>
                                        </p:tgtEl>
                                        <p:attrNameLst>
                                          <p:attrName>ppt_h</p:attrName>
                                        </p:attrNameLst>
                                      </p:cBhvr>
                                      <p:tavLst>
                                        <p:tav tm="0">
                                          <p:val>
                                            <p:fltVal val="0"/>
                                          </p:val>
                                        </p:tav>
                                        <p:tav tm="100000">
                                          <p:val>
                                            <p:strVal val="#ppt_h"/>
                                          </p:val>
                                        </p:tav>
                                      </p:tavLst>
                                    </p:anim>
                                    <p:animEffect transition="in" filter="fade">
                                      <p:cBhvr>
                                        <p:cTn id="526" dur="500"/>
                                        <p:tgtEl>
                                          <p:spTgt spid="196"/>
                                        </p:tgtEl>
                                      </p:cBhvr>
                                    </p:animEffect>
                                  </p:childTnLst>
                                  <p:subTnLst>
                                    <p:audio>
                                      <p:cMediaNode>
                                        <p:cTn display="0" masterRel="sameClick">
                                          <p:stCondLst>
                                            <p:cond evt="begin" delay="0">
                                              <p:tn val="522"/>
                                            </p:cond>
                                          </p:stCondLst>
                                          <p:endCondLst>
                                            <p:cond evt="onStopAudio" delay="0">
                                              <p:tgtEl>
                                                <p:sldTgt/>
                                              </p:tgtEl>
                                            </p:cond>
                                          </p:endCondLst>
                                        </p:cTn>
                                        <p:tgtEl>
                                          <p:sndTgt r:embed="rId3" name="Bling.wav"/>
                                        </p:tgtEl>
                                      </p:cMediaNode>
                                    </p:audio>
                                  </p:subTnLst>
                                </p:cTn>
                              </p:par>
                              <p:par>
                                <p:cTn id="527" presetID="26" presetClass="emph" presetSubtype="0" fill="hold" grpId="1" nodeType="withEffect">
                                  <p:stCondLst>
                                    <p:cond delay="500"/>
                                  </p:stCondLst>
                                  <p:childTnLst>
                                    <p:animEffect transition="out" filter="fade">
                                      <p:cBhvr>
                                        <p:cTn id="528" dur="500" tmFilter="0, 0; .2, .5; .8, .5; 1, 0"/>
                                        <p:tgtEl>
                                          <p:spTgt spid="196"/>
                                        </p:tgtEl>
                                      </p:cBhvr>
                                    </p:animEffect>
                                    <p:animScale>
                                      <p:cBhvr>
                                        <p:cTn id="529" dur="250" autoRev="1" fill="hold"/>
                                        <p:tgtEl>
                                          <p:spTgt spid="196"/>
                                        </p:tgtEl>
                                      </p:cBhvr>
                                      <p:by x="105000" y="105000"/>
                                    </p:animScale>
                                  </p:childTnLst>
                                </p:cTn>
                              </p:par>
                              <p:par>
                                <p:cTn id="530" presetID="53" presetClass="entr" presetSubtype="16" fill="hold" grpId="0" nodeType="withEffect">
                                  <p:stCondLst>
                                    <p:cond delay="0"/>
                                  </p:stCondLst>
                                  <p:childTnLst>
                                    <p:set>
                                      <p:cBhvr>
                                        <p:cTn id="531" dur="1" fill="hold">
                                          <p:stCondLst>
                                            <p:cond delay="0"/>
                                          </p:stCondLst>
                                        </p:cTn>
                                        <p:tgtEl>
                                          <p:spTgt spid="187"/>
                                        </p:tgtEl>
                                        <p:attrNameLst>
                                          <p:attrName>style.visibility</p:attrName>
                                        </p:attrNameLst>
                                      </p:cBhvr>
                                      <p:to>
                                        <p:strVal val="visible"/>
                                      </p:to>
                                    </p:set>
                                    <p:anim calcmode="lin" valueType="num">
                                      <p:cBhvr>
                                        <p:cTn id="532" dur="500" fill="hold"/>
                                        <p:tgtEl>
                                          <p:spTgt spid="187"/>
                                        </p:tgtEl>
                                        <p:attrNameLst>
                                          <p:attrName>ppt_w</p:attrName>
                                        </p:attrNameLst>
                                      </p:cBhvr>
                                      <p:tavLst>
                                        <p:tav tm="0">
                                          <p:val>
                                            <p:fltVal val="0"/>
                                          </p:val>
                                        </p:tav>
                                        <p:tav tm="100000">
                                          <p:val>
                                            <p:strVal val="#ppt_w"/>
                                          </p:val>
                                        </p:tav>
                                      </p:tavLst>
                                    </p:anim>
                                    <p:anim calcmode="lin" valueType="num">
                                      <p:cBhvr>
                                        <p:cTn id="533" dur="500" fill="hold"/>
                                        <p:tgtEl>
                                          <p:spTgt spid="187"/>
                                        </p:tgtEl>
                                        <p:attrNameLst>
                                          <p:attrName>ppt_h</p:attrName>
                                        </p:attrNameLst>
                                      </p:cBhvr>
                                      <p:tavLst>
                                        <p:tav tm="0">
                                          <p:val>
                                            <p:fltVal val="0"/>
                                          </p:val>
                                        </p:tav>
                                        <p:tav tm="100000">
                                          <p:val>
                                            <p:strVal val="#ppt_h"/>
                                          </p:val>
                                        </p:tav>
                                      </p:tavLst>
                                    </p:anim>
                                    <p:animEffect transition="in" filter="fade">
                                      <p:cBhvr>
                                        <p:cTn id="534" dur="500"/>
                                        <p:tgtEl>
                                          <p:spTgt spid="187"/>
                                        </p:tgtEl>
                                      </p:cBhvr>
                                    </p:animEffect>
                                  </p:childTnLst>
                                  <p:subTnLst>
                                    <p:audio>
                                      <p:cMediaNode>
                                        <p:cTn display="0" masterRel="sameClick">
                                          <p:stCondLst>
                                            <p:cond evt="begin" delay="0">
                                              <p:tn val="530"/>
                                            </p:cond>
                                          </p:stCondLst>
                                          <p:endCondLst>
                                            <p:cond evt="onStopAudio" delay="0">
                                              <p:tgtEl>
                                                <p:sldTgt/>
                                              </p:tgtEl>
                                            </p:cond>
                                          </p:endCondLst>
                                        </p:cTn>
                                        <p:tgtEl>
                                          <p:sndTgt r:embed="rId3" name="Bling.wav"/>
                                        </p:tgtEl>
                                      </p:cMediaNode>
                                    </p:audio>
                                  </p:subTnLst>
                                </p:cTn>
                              </p:par>
                              <p:par>
                                <p:cTn id="535" presetID="26" presetClass="emph" presetSubtype="0" fill="hold" grpId="1" nodeType="withEffect">
                                  <p:stCondLst>
                                    <p:cond delay="500"/>
                                  </p:stCondLst>
                                  <p:childTnLst>
                                    <p:animEffect transition="out" filter="fade">
                                      <p:cBhvr>
                                        <p:cTn id="536" dur="500" tmFilter="0, 0; .2, .5; .8, .5; 1, 0"/>
                                        <p:tgtEl>
                                          <p:spTgt spid="187"/>
                                        </p:tgtEl>
                                      </p:cBhvr>
                                    </p:animEffect>
                                    <p:animScale>
                                      <p:cBhvr>
                                        <p:cTn id="537" dur="250" autoRev="1" fill="hold"/>
                                        <p:tgtEl>
                                          <p:spTgt spid="187"/>
                                        </p:tgtEl>
                                      </p:cBhvr>
                                      <p:by x="105000" y="105000"/>
                                    </p:animScale>
                                  </p:childTnLst>
                                </p:cTn>
                              </p:par>
                              <p:par>
                                <p:cTn id="538" presetID="53" presetClass="entr" presetSubtype="16" fill="hold" grpId="0" nodeType="withEffect">
                                  <p:stCondLst>
                                    <p:cond delay="0"/>
                                  </p:stCondLst>
                                  <p:childTnLst>
                                    <p:set>
                                      <p:cBhvr>
                                        <p:cTn id="539" dur="1" fill="hold">
                                          <p:stCondLst>
                                            <p:cond delay="0"/>
                                          </p:stCondLst>
                                        </p:cTn>
                                        <p:tgtEl>
                                          <p:spTgt spid="211"/>
                                        </p:tgtEl>
                                        <p:attrNameLst>
                                          <p:attrName>style.visibility</p:attrName>
                                        </p:attrNameLst>
                                      </p:cBhvr>
                                      <p:to>
                                        <p:strVal val="visible"/>
                                      </p:to>
                                    </p:set>
                                    <p:anim calcmode="lin" valueType="num">
                                      <p:cBhvr>
                                        <p:cTn id="540" dur="500" fill="hold"/>
                                        <p:tgtEl>
                                          <p:spTgt spid="211"/>
                                        </p:tgtEl>
                                        <p:attrNameLst>
                                          <p:attrName>ppt_w</p:attrName>
                                        </p:attrNameLst>
                                      </p:cBhvr>
                                      <p:tavLst>
                                        <p:tav tm="0">
                                          <p:val>
                                            <p:fltVal val="0"/>
                                          </p:val>
                                        </p:tav>
                                        <p:tav tm="100000">
                                          <p:val>
                                            <p:strVal val="#ppt_w"/>
                                          </p:val>
                                        </p:tav>
                                      </p:tavLst>
                                    </p:anim>
                                    <p:anim calcmode="lin" valueType="num">
                                      <p:cBhvr>
                                        <p:cTn id="541" dur="500" fill="hold"/>
                                        <p:tgtEl>
                                          <p:spTgt spid="211"/>
                                        </p:tgtEl>
                                        <p:attrNameLst>
                                          <p:attrName>ppt_h</p:attrName>
                                        </p:attrNameLst>
                                      </p:cBhvr>
                                      <p:tavLst>
                                        <p:tav tm="0">
                                          <p:val>
                                            <p:fltVal val="0"/>
                                          </p:val>
                                        </p:tav>
                                        <p:tav tm="100000">
                                          <p:val>
                                            <p:strVal val="#ppt_h"/>
                                          </p:val>
                                        </p:tav>
                                      </p:tavLst>
                                    </p:anim>
                                    <p:animEffect transition="in" filter="fade">
                                      <p:cBhvr>
                                        <p:cTn id="542" dur="500"/>
                                        <p:tgtEl>
                                          <p:spTgt spid="211"/>
                                        </p:tgtEl>
                                      </p:cBhvr>
                                    </p:animEffect>
                                  </p:childTnLst>
                                  <p:subTnLst>
                                    <p:audio>
                                      <p:cMediaNode>
                                        <p:cTn display="0" masterRel="sameClick">
                                          <p:stCondLst>
                                            <p:cond evt="begin" delay="0">
                                              <p:tn val="538"/>
                                            </p:cond>
                                          </p:stCondLst>
                                          <p:endCondLst>
                                            <p:cond evt="onStopAudio" delay="0">
                                              <p:tgtEl>
                                                <p:sldTgt/>
                                              </p:tgtEl>
                                            </p:cond>
                                          </p:endCondLst>
                                        </p:cTn>
                                        <p:tgtEl>
                                          <p:sndTgt r:embed="rId3" name="Bling.wav"/>
                                        </p:tgtEl>
                                      </p:cMediaNode>
                                    </p:audio>
                                  </p:subTnLst>
                                </p:cTn>
                              </p:par>
                              <p:par>
                                <p:cTn id="543" presetID="26" presetClass="emph" presetSubtype="0" fill="hold" grpId="1" nodeType="withEffect">
                                  <p:stCondLst>
                                    <p:cond delay="500"/>
                                  </p:stCondLst>
                                  <p:childTnLst>
                                    <p:animEffect transition="out" filter="fade">
                                      <p:cBhvr>
                                        <p:cTn id="544" dur="500" tmFilter="0, 0; .2, .5; .8, .5; 1, 0"/>
                                        <p:tgtEl>
                                          <p:spTgt spid="211"/>
                                        </p:tgtEl>
                                      </p:cBhvr>
                                    </p:animEffect>
                                    <p:animScale>
                                      <p:cBhvr>
                                        <p:cTn id="545" dur="250" autoRev="1" fill="hold"/>
                                        <p:tgtEl>
                                          <p:spTgt spid="211"/>
                                        </p:tgtEl>
                                      </p:cBhvr>
                                      <p:by x="105000" y="105000"/>
                                    </p:animScale>
                                  </p:childTnLst>
                                </p:cTn>
                              </p:par>
                              <p:par>
                                <p:cTn id="546" presetID="53" presetClass="entr" presetSubtype="16" fill="hold" grpId="0" nodeType="withEffect">
                                  <p:stCondLst>
                                    <p:cond delay="0"/>
                                  </p:stCondLst>
                                  <p:childTnLst>
                                    <p:set>
                                      <p:cBhvr>
                                        <p:cTn id="547" dur="1" fill="hold">
                                          <p:stCondLst>
                                            <p:cond delay="0"/>
                                          </p:stCondLst>
                                        </p:cTn>
                                        <p:tgtEl>
                                          <p:spTgt spid="201"/>
                                        </p:tgtEl>
                                        <p:attrNameLst>
                                          <p:attrName>style.visibility</p:attrName>
                                        </p:attrNameLst>
                                      </p:cBhvr>
                                      <p:to>
                                        <p:strVal val="visible"/>
                                      </p:to>
                                    </p:set>
                                    <p:anim calcmode="lin" valueType="num">
                                      <p:cBhvr>
                                        <p:cTn id="548" dur="500" fill="hold"/>
                                        <p:tgtEl>
                                          <p:spTgt spid="201"/>
                                        </p:tgtEl>
                                        <p:attrNameLst>
                                          <p:attrName>ppt_w</p:attrName>
                                        </p:attrNameLst>
                                      </p:cBhvr>
                                      <p:tavLst>
                                        <p:tav tm="0">
                                          <p:val>
                                            <p:fltVal val="0"/>
                                          </p:val>
                                        </p:tav>
                                        <p:tav tm="100000">
                                          <p:val>
                                            <p:strVal val="#ppt_w"/>
                                          </p:val>
                                        </p:tav>
                                      </p:tavLst>
                                    </p:anim>
                                    <p:anim calcmode="lin" valueType="num">
                                      <p:cBhvr>
                                        <p:cTn id="549" dur="500" fill="hold"/>
                                        <p:tgtEl>
                                          <p:spTgt spid="201"/>
                                        </p:tgtEl>
                                        <p:attrNameLst>
                                          <p:attrName>ppt_h</p:attrName>
                                        </p:attrNameLst>
                                      </p:cBhvr>
                                      <p:tavLst>
                                        <p:tav tm="0">
                                          <p:val>
                                            <p:fltVal val="0"/>
                                          </p:val>
                                        </p:tav>
                                        <p:tav tm="100000">
                                          <p:val>
                                            <p:strVal val="#ppt_h"/>
                                          </p:val>
                                        </p:tav>
                                      </p:tavLst>
                                    </p:anim>
                                    <p:animEffect transition="in" filter="fade">
                                      <p:cBhvr>
                                        <p:cTn id="550" dur="500"/>
                                        <p:tgtEl>
                                          <p:spTgt spid="201"/>
                                        </p:tgtEl>
                                      </p:cBhvr>
                                    </p:animEffect>
                                  </p:childTnLst>
                                  <p:subTnLst>
                                    <p:audio>
                                      <p:cMediaNode>
                                        <p:cTn display="0" masterRel="sameClick">
                                          <p:stCondLst>
                                            <p:cond evt="begin" delay="0">
                                              <p:tn val="546"/>
                                            </p:cond>
                                          </p:stCondLst>
                                          <p:endCondLst>
                                            <p:cond evt="onStopAudio" delay="0">
                                              <p:tgtEl>
                                                <p:sldTgt/>
                                              </p:tgtEl>
                                            </p:cond>
                                          </p:endCondLst>
                                        </p:cTn>
                                        <p:tgtEl>
                                          <p:sndTgt r:embed="rId3" name="Bling.wav"/>
                                        </p:tgtEl>
                                      </p:cMediaNode>
                                    </p:audio>
                                  </p:subTnLst>
                                </p:cTn>
                              </p:par>
                              <p:par>
                                <p:cTn id="551" presetID="26" presetClass="emph" presetSubtype="0" fill="hold" grpId="1" nodeType="withEffect">
                                  <p:stCondLst>
                                    <p:cond delay="500"/>
                                  </p:stCondLst>
                                  <p:childTnLst>
                                    <p:animEffect transition="out" filter="fade">
                                      <p:cBhvr>
                                        <p:cTn id="552" dur="500" tmFilter="0, 0; .2, .5; .8, .5; 1, 0"/>
                                        <p:tgtEl>
                                          <p:spTgt spid="201"/>
                                        </p:tgtEl>
                                      </p:cBhvr>
                                    </p:animEffect>
                                    <p:animScale>
                                      <p:cBhvr>
                                        <p:cTn id="553" dur="250" autoRev="1" fill="hold"/>
                                        <p:tgtEl>
                                          <p:spTgt spid="201"/>
                                        </p:tgtEl>
                                      </p:cBhvr>
                                      <p:by x="105000" y="105000"/>
                                    </p:animScale>
                                  </p:childTnLst>
                                </p:cTn>
                              </p:par>
                              <p:par>
                                <p:cTn id="554" presetID="53" presetClass="entr" presetSubtype="16" fill="hold" grpId="0" nodeType="withEffect">
                                  <p:stCondLst>
                                    <p:cond delay="0"/>
                                  </p:stCondLst>
                                  <p:childTnLst>
                                    <p:set>
                                      <p:cBhvr>
                                        <p:cTn id="555" dur="1" fill="hold">
                                          <p:stCondLst>
                                            <p:cond delay="0"/>
                                          </p:stCondLst>
                                        </p:cTn>
                                        <p:tgtEl>
                                          <p:spTgt spid="222"/>
                                        </p:tgtEl>
                                        <p:attrNameLst>
                                          <p:attrName>style.visibility</p:attrName>
                                        </p:attrNameLst>
                                      </p:cBhvr>
                                      <p:to>
                                        <p:strVal val="visible"/>
                                      </p:to>
                                    </p:set>
                                    <p:anim calcmode="lin" valueType="num">
                                      <p:cBhvr>
                                        <p:cTn id="556" dur="500" fill="hold"/>
                                        <p:tgtEl>
                                          <p:spTgt spid="222"/>
                                        </p:tgtEl>
                                        <p:attrNameLst>
                                          <p:attrName>ppt_w</p:attrName>
                                        </p:attrNameLst>
                                      </p:cBhvr>
                                      <p:tavLst>
                                        <p:tav tm="0">
                                          <p:val>
                                            <p:fltVal val="0"/>
                                          </p:val>
                                        </p:tav>
                                        <p:tav tm="100000">
                                          <p:val>
                                            <p:strVal val="#ppt_w"/>
                                          </p:val>
                                        </p:tav>
                                      </p:tavLst>
                                    </p:anim>
                                    <p:anim calcmode="lin" valueType="num">
                                      <p:cBhvr>
                                        <p:cTn id="557" dur="500" fill="hold"/>
                                        <p:tgtEl>
                                          <p:spTgt spid="222"/>
                                        </p:tgtEl>
                                        <p:attrNameLst>
                                          <p:attrName>ppt_h</p:attrName>
                                        </p:attrNameLst>
                                      </p:cBhvr>
                                      <p:tavLst>
                                        <p:tav tm="0">
                                          <p:val>
                                            <p:fltVal val="0"/>
                                          </p:val>
                                        </p:tav>
                                        <p:tav tm="100000">
                                          <p:val>
                                            <p:strVal val="#ppt_h"/>
                                          </p:val>
                                        </p:tav>
                                      </p:tavLst>
                                    </p:anim>
                                    <p:animEffect transition="in" filter="fade">
                                      <p:cBhvr>
                                        <p:cTn id="558" dur="500"/>
                                        <p:tgtEl>
                                          <p:spTgt spid="222"/>
                                        </p:tgtEl>
                                      </p:cBhvr>
                                    </p:animEffect>
                                  </p:childTnLst>
                                  <p:subTnLst>
                                    <p:audio>
                                      <p:cMediaNode>
                                        <p:cTn display="0" masterRel="sameClick">
                                          <p:stCondLst>
                                            <p:cond evt="begin" delay="0">
                                              <p:tn val="554"/>
                                            </p:cond>
                                          </p:stCondLst>
                                          <p:endCondLst>
                                            <p:cond evt="onStopAudio" delay="0">
                                              <p:tgtEl>
                                                <p:sldTgt/>
                                              </p:tgtEl>
                                            </p:cond>
                                          </p:endCondLst>
                                        </p:cTn>
                                        <p:tgtEl>
                                          <p:sndTgt r:embed="rId3" name="Bling.wav"/>
                                        </p:tgtEl>
                                      </p:cMediaNode>
                                    </p:audio>
                                  </p:subTnLst>
                                </p:cTn>
                              </p:par>
                              <p:par>
                                <p:cTn id="559" presetID="26" presetClass="emph" presetSubtype="0" fill="hold" grpId="1" nodeType="withEffect">
                                  <p:stCondLst>
                                    <p:cond delay="500"/>
                                  </p:stCondLst>
                                  <p:childTnLst>
                                    <p:animEffect transition="out" filter="fade">
                                      <p:cBhvr>
                                        <p:cTn id="560" dur="500" tmFilter="0, 0; .2, .5; .8, .5; 1, 0"/>
                                        <p:tgtEl>
                                          <p:spTgt spid="222"/>
                                        </p:tgtEl>
                                      </p:cBhvr>
                                    </p:animEffect>
                                    <p:animScale>
                                      <p:cBhvr>
                                        <p:cTn id="561" dur="250" autoRev="1" fill="hold"/>
                                        <p:tgtEl>
                                          <p:spTgt spid="222"/>
                                        </p:tgtEl>
                                      </p:cBhvr>
                                      <p:by x="105000" y="105000"/>
                                    </p:animScale>
                                  </p:childTnLst>
                                </p:cTn>
                              </p:par>
                              <p:par>
                                <p:cTn id="562" presetID="53" presetClass="entr" presetSubtype="16" fill="hold" grpId="0" nodeType="withEffect">
                                  <p:stCondLst>
                                    <p:cond delay="0"/>
                                  </p:stCondLst>
                                  <p:childTnLst>
                                    <p:set>
                                      <p:cBhvr>
                                        <p:cTn id="563" dur="1" fill="hold">
                                          <p:stCondLst>
                                            <p:cond delay="0"/>
                                          </p:stCondLst>
                                        </p:cTn>
                                        <p:tgtEl>
                                          <p:spTgt spid="225"/>
                                        </p:tgtEl>
                                        <p:attrNameLst>
                                          <p:attrName>style.visibility</p:attrName>
                                        </p:attrNameLst>
                                      </p:cBhvr>
                                      <p:to>
                                        <p:strVal val="visible"/>
                                      </p:to>
                                    </p:set>
                                    <p:anim calcmode="lin" valueType="num">
                                      <p:cBhvr>
                                        <p:cTn id="564" dur="500" fill="hold"/>
                                        <p:tgtEl>
                                          <p:spTgt spid="225"/>
                                        </p:tgtEl>
                                        <p:attrNameLst>
                                          <p:attrName>ppt_w</p:attrName>
                                        </p:attrNameLst>
                                      </p:cBhvr>
                                      <p:tavLst>
                                        <p:tav tm="0">
                                          <p:val>
                                            <p:fltVal val="0"/>
                                          </p:val>
                                        </p:tav>
                                        <p:tav tm="100000">
                                          <p:val>
                                            <p:strVal val="#ppt_w"/>
                                          </p:val>
                                        </p:tav>
                                      </p:tavLst>
                                    </p:anim>
                                    <p:anim calcmode="lin" valueType="num">
                                      <p:cBhvr>
                                        <p:cTn id="565" dur="500" fill="hold"/>
                                        <p:tgtEl>
                                          <p:spTgt spid="225"/>
                                        </p:tgtEl>
                                        <p:attrNameLst>
                                          <p:attrName>ppt_h</p:attrName>
                                        </p:attrNameLst>
                                      </p:cBhvr>
                                      <p:tavLst>
                                        <p:tav tm="0">
                                          <p:val>
                                            <p:fltVal val="0"/>
                                          </p:val>
                                        </p:tav>
                                        <p:tav tm="100000">
                                          <p:val>
                                            <p:strVal val="#ppt_h"/>
                                          </p:val>
                                        </p:tav>
                                      </p:tavLst>
                                    </p:anim>
                                    <p:animEffect transition="in" filter="fade">
                                      <p:cBhvr>
                                        <p:cTn id="566" dur="500"/>
                                        <p:tgtEl>
                                          <p:spTgt spid="225"/>
                                        </p:tgtEl>
                                      </p:cBhvr>
                                    </p:animEffect>
                                  </p:childTnLst>
                                  <p:subTnLst>
                                    <p:audio>
                                      <p:cMediaNode>
                                        <p:cTn display="0" masterRel="sameClick">
                                          <p:stCondLst>
                                            <p:cond evt="begin" delay="0">
                                              <p:tn val="562"/>
                                            </p:cond>
                                          </p:stCondLst>
                                          <p:endCondLst>
                                            <p:cond evt="onStopAudio" delay="0">
                                              <p:tgtEl>
                                                <p:sldTgt/>
                                              </p:tgtEl>
                                            </p:cond>
                                          </p:endCondLst>
                                        </p:cTn>
                                        <p:tgtEl>
                                          <p:sndTgt r:embed="rId3" name="Bling.wav"/>
                                        </p:tgtEl>
                                      </p:cMediaNode>
                                    </p:audio>
                                  </p:subTnLst>
                                </p:cTn>
                              </p:par>
                              <p:par>
                                <p:cTn id="567" presetID="26" presetClass="emph" presetSubtype="0" fill="hold" grpId="1" nodeType="withEffect">
                                  <p:stCondLst>
                                    <p:cond delay="500"/>
                                  </p:stCondLst>
                                  <p:childTnLst>
                                    <p:animEffect transition="out" filter="fade">
                                      <p:cBhvr>
                                        <p:cTn id="568" dur="500" tmFilter="0, 0; .2, .5; .8, .5; 1, 0"/>
                                        <p:tgtEl>
                                          <p:spTgt spid="225"/>
                                        </p:tgtEl>
                                      </p:cBhvr>
                                    </p:animEffect>
                                    <p:animScale>
                                      <p:cBhvr>
                                        <p:cTn id="569" dur="250" autoRev="1" fill="hold"/>
                                        <p:tgtEl>
                                          <p:spTgt spid="225"/>
                                        </p:tgtEl>
                                      </p:cBhvr>
                                      <p:by x="105000" y="105000"/>
                                    </p:animScale>
                                  </p:childTnLst>
                                </p:cTn>
                              </p:par>
                              <p:par>
                                <p:cTn id="570" presetID="53" presetClass="entr" presetSubtype="16" fill="hold" grpId="0" nodeType="withEffect">
                                  <p:stCondLst>
                                    <p:cond delay="0"/>
                                  </p:stCondLst>
                                  <p:childTnLst>
                                    <p:set>
                                      <p:cBhvr>
                                        <p:cTn id="571" dur="1" fill="hold">
                                          <p:stCondLst>
                                            <p:cond delay="0"/>
                                          </p:stCondLst>
                                        </p:cTn>
                                        <p:tgtEl>
                                          <p:spTgt spid="200"/>
                                        </p:tgtEl>
                                        <p:attrNameLst>
                                          <p:attrName>style.visibility</p:attrName>
                                        </p:attrNameLst>
                                      </p:cBhvr>
                                      <p:to>
                                        <p:strVal val="visible"/>
                                      </p:to>
                                    </p:set>
                                    <p:anim calcmode="lin" valueType="num">
                                      <p:cBhvr>
                                        <p:cTn id="572" dur="500" fill="hold"/>
                                        <p:tgtEl>
                                          <p:spTgt spid="200"/>
                                        </p:tgtEl>
                                        <p:attrNameLst>
                                          <p:attrName>ppt_w</p:attrName>
                                        </p:attrNameLst>
                                      </p:cBhvr>
                                      <p:tavLst>
                                        <p:tav tm="0">
                                          <p:val>
                                            <p:fltVal val="0"/>
                                          </p:val>
                                        </p:tav>
                                        <p:tav tm="100000">
                                          <p:val>
                                            <p:strVal val="#ppt_w"/>
                                          </p:val>
                                        </p:tav>
                                      </p:tavLst>
                                    </p:anim>
                                    <p:anim calcmode="lin" valueType="num">
                                      <p:cBhvr>
                                        <p:cTn id="573" dur="500" fill="hold"/>
                                        <p:tgtEl>
                                          <p:spTgt spid="200"/>
                                        </p:tgtEl>
                                        <p:attrNameLst>
                                          <p:attrName>ppt_h</p:attrName>
                                        </p:attrNameLst>
                                      </p:cBhvr>
                                      <p:tavLst>
                                        <p:tav tm="0">
                                          <p:val>
                                            <p:fltVal val="0"/>
                                          </p:val>
                                        </p:tav>
                                        <p:tav tm="100000">
                                          <p:val>
                                            <p:strVal val="#ppt_h"/>
                                          </p:val>
                                        </p:tav>
                                      </p:tavLst>
                                    </p:anim>
                                    <p:animEffect transition="in" filter="fade">
                                      <p:cBhvr>
                                        <p:cTn id="574" dur="500"/>
                                        <p:tgtEl>
                                          <p:spTgt spid="200"/>
                                        </p:tgtEl>
                                      </p:cBhvr>
                                    </p:animEffect>
                                  </p:childTnLst>
                                  <p:subTnLst>
                                    <p:audio>
                                      <p:cMediaNode>
                                        <p:cTn display="0" masterRel="sameClick">
                                          <p:stCondLst>
                                            <p:cond evt="begin" delay="0">
                                              <p:tn val="570"/>
                                            </p:cond>
                                          </p:stCondLst>
                                          <p:endCondLst>
                                            <p:cond evt="onStopAudio" delay="0">
                                              <p:tgtEl>
                                                <p:sldTgt/>
                                              </p:tgtEl>
                                            </p:cond>
                                          </p:endCondLst>
                                        </p:cTn>
                                        <p:tgtEl>
                                          <p:sndTgt r:embed="rId3" name="Bling.wav"/>
                                        </p:tgtEl>
                                      </p:cMediaNode>
                                    </p:audio>
                                  </p:subTnLst>
                                </p:cTn>
                              </p:par>
                              <p:par>
                                <p:cTn id="575" presetID="26" presetClass="emph" presetSubtype="0" fill="hold" grpId="1" nodeType="withEffect">
                                  <p:stCondLst>
                                    <p:cond delay="500"/>
                                  </p:stCondLst>
                                  <p:childTnLst>
                                    <p:animEffect transition="out" filter="fade">
                                      <p:cBhvr>
                                        <p:cTn id="576" dur="500" tmFilter="0, 0; .2, .5; .8, .5; 1, 0"/>
                                        <p:tgtEl>
                                          <p:spTgt spid="200"/>
                                        </p:tgtEl>
                                      </p:cBhvr>
                                    </p:animEffect>
                                    <p:animScale>
                                      <p:cBhvr>
                                        <p:cTn id="577" dur="250" autoRev="1" fill="hold"/>
                                        <p:tgtEl>
                                          <p:spTgt spid="200"/>
                                        </p:tgtEl>
                                      </p:cBhvr>
                                      <p:by x="105000" y="105000"/>
                                    </p:animScale>
                                  </p:childTnLst>
                                </p:cTn>
                              </p:par>
                            </p:childTnLst>
                          </p:cTn>
                        </p:par>
                      </p:childTnLst>
                    </p:cTn>
                  </p:par>
                </p:childTnLst>
              </p:cTn>
              <p:nextCondLst>
                <p:cond evt="onClick" delay="0">
                  <p:tgtEl>
                    <p:spTgt spid="179"/>
                  </p:tgtEl>
                </p:cond>
              </p:nextCondLst>
            </p:seq>
          </p:childTnLst>
        </p:cTn>
      </p:par>
    </p:tnLst>
    <p:bldLst>
      <p:bldP spid="232" grpId="0"/>
      <p:bldP spid="232" grpId="1"/>
      <p:bldP spid="241" grpId="0"/>
      <p:bldP spid="241" grpId="1"/>
      <p:bldP spid="253" grpId="0"/>
      <p:bldP spid="253" grpId="1"/>
      <p:bldP spid="254" grpId="0"/>
      <p:bldP spid="254" grpId="1"/>
      <p:bldP spid="255" grpId="0"/>
      <p:bldP spid="255" grpId="1"/>
      <p:bldP spid="256" grpId="0"/>
      <p:bldP spid="256" grpId="1"/>
      <p:bldP spid="257" grpId="0"/>
      <p:bldP spid="257" grpId="1"/>
      <p:bldP spid="258" grpId="0"/>
      <p:bldP spid="258" grpId="1"/>
      <p:bldP spid="185" grpId="0" animBg="1"/>
      <p:bldP spid="185" grpId="1" animBg="1"/>
      <p:bldP spid="196" grpId="0" animBg="1"/>
      <p:bldP spid="196" grpId="1" animBg="1"/>
      <p:bldP spid="208" grpId="0" animBg="1"/>
      <p:bldP spid="208" grpId="1" animBg="1"/>
      <p:bldP spid="323" grpId="0" animBg="1"/>
      <p:bldP spid="323" grpId="1" animBg="1"/>
      <p:bldP spid="325" grpId="0" animBg="1"/>
      <p:bldP spid="325" grpId="1" animBg="1"/>
      <p:bldP spid="339" grpId="0" animBg="1"/>
      <p:bldP spid="339" grpId="1" animBg="1"/>
      <p:bldP spid="341" grpId="0" animBg="1"/>
      <p:bldP spid="341" grpId="1" animBg="1"/>
      <p:bldP spid="342" grpId="0" animBg="1"/>
      <p:bldP spid="342" grpId="1" animBg="1"/>
      <p:bldP spid="351" grpId="0" animBg="1"/>
      <p:bldP spid="351" grpId="1" animBg="1"/>
      <p:bldP spid="353" grpId="0" animBg="1"/>
      <p:bldP spid="353" grpId="1" animBg="1"/>
      <p:bldP spid="355" grpId="0" animBg="1"/>
      <p:bldP spid="355" grpId="1" animBg="1"/>
      <p:bldP spid="357" grpId="0" animBg="1"/>
      <p:bldP spid="357" grpId="1" animBg="1"/>
      <p:bldP spid="358" grpId="0" animBg="1"/>
      <p:bldP spid="358" grpId="1" animBg="1"/>
      <p:bldP spid="367" grpId="0" animBg="1"/>
      <p:bldP spid="367" grpId="1" animBg="1"/>
      <p:bldP spid="368" grpId="0" animBg="1"/>
      <p:bldP spid="368" grpId="1" animBg="1"/>
      <p:bldP spid="369" grpId="0" animBg="1"/>
      <p:bldP spid="369" grpId="1" animBg="1"/>
      <p:bldP spid="371" grpId="0" animBg="1"/>
      <p:bldP spid="371" grpId="1" animBg="1"/>
      <p:bldP spid="373" grpId="0" animBg="1"/>
      <p:bldP spid="373" grpId="1" animBg="1"/>
      <p:bldP spid="374" grpId="0" animBg="1"/>
      <p:bldP spid="374" grpId="1" animBg="1"/>
      <p:bldP spid="167" grpId="0" animBg="1"/>
      <p:bldP spid="167" grpId="1" animBg="1"/>
      <p:bldP spid="174" grpId="0" animBg="1"/>
      <p:bldP spid="174" grpId="1" animBg="1"/>
      <p:bldP spid="190" grpId="0" animBg="1"/>
      <p:bldP spid="190" grpId="1" animBg="1"/>
      <p:bldP spid="204" grpId="0" animBg="1"/>
      <p:bldP spid="204" grpId="1" animBg="1"/>
      <p:bldP spid="206" grpId="0" animBg="1"/>
      <p:bldP spid="206" grpId="1" animBg="1"/>
      <p:bldP spid="210" grpId="0" animBg="1"/>
      <p:bldP spid="210" grpId="1" animBg="1"/>
      <p:bldP spid="216" grpId="0" animBg="1"/>
      <p:bldP spid="216" grpId="1" animBg="1"/>
      <p:bldP spid="220" grpId="0" animBg="1"/>
      <p:bldP spid="220" grpId="1" animBg="1"/>
      <p:bldP spid="154" grpId="0" animBg="1"/>
      <p:bldP spid="154" grpId="1" animBg="1"/>
      <p:bldP spid="159" grpId="0" animBg="1"/>
      <p:bldP spid="159" grpId="1" animBg="1"/>
      <p:bldP spid="178" grpId="0" animBg="1"/>
      <p:bldP spid="178" grpId="1" animBg="1"/>
      <p:bldP spid="187" grpId="0" animBg="1"/>
      <p:bldP spid="187" grpId="1" animBg="1"/>
      <p:bldP spid="201" grpId="0" animBg="1"/>
      <p:bldP spid="201" grpId="1" animBg="1"/>
      <p:bldP spid="211" grpId="0" animBg="1"/>
      <p:bldP spid="211" grpId="1" animBg="1"/>
      <p:bldP spid="222" grpId="0" animBg="1"/>
      <p:bldP spid="222" grpId="1" animBg="1"/>
      <p:bldP spid="225" grpId="0" animBg="1"/>
      <p:bldP spid="225" grpId="1" animBg="1"/>
      <p:bldP spid="233" grpId="0" animBg="1"/>
      <p:bldP spid="233" grpId="1" animBg="1"/>
      <p:bldP spid="163" grpId="0" animBg="1"/>
      <p:bldP spid="163" grpId="1" animBg="1"/>
      <p:bldP spid="192" grpId="0" animBg="1"/>
      <p:bldP spid="192" grpId="1" animBg="1"/>
      <p:bldP spid="212" grpId="0" animBg="1"/>
      <p:bldP spid="212" grpId="1" animBg="1"/>
      <p:bldP spid="236" grpId="0" animBg="1"/>
      <p:bldP spid="236" grpId="1" animBg="1"/>
      <p:bldP spid="200" grpId="0" animBg="1"/>
      <p:bldP spid="20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44213" y="0"/>
            <a:ext cx="7068107" cy="7068107"/>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3">
              <a:alphaModFix amt="18999"/>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5" name="Freeform 5"/>
          <p:cNvSpPr/>
          <p:nvPr/>
        </p:nvSpPr>
        <p:spPr>
          <a:xfrm>
            <a:off x="164397" y="0"/>
            <a:ext cx="521403" cy="2266969"/>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0" name="Freeform 3"/>
          <p:cNvSpPr/>
          <p:nvPr/>
        </p:nvSpPr>
        <p:spPr>
          <a:xfrm flipH="1">
            <a:off x="-1730" y="3598919"/>
            <a:ext cx="1846966" cy="3316515"/>
          </a:xfrm>
          <a:custGeom>
            <a:avLst/>
            <a:gdLst/>
            <a:ahLst/>
            <a:cxnLst/>
            <a:rect l="l" t="t" r="r" b="b"/>
            <a:pathLst>
              <a:path w="4958917" h="8523138">
                <a:moveTo>
                  <a:pt x="4958917" y="0"/>
                </a:moveTo>
                <a:lnTo>
                  <a:pt x="0" y="0"/>
                </a:lnTo>
                <a:lnTo>
                  <a:pt x="0" y="8523138"/>
                </a:lnTo>
                <a:lnTo>
                  <a:pt x="4958917" y="8523138"/>
                </a:lnTo>
                <a:lnTo>
                  <a:pt x="4958917"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1" name="Freeform 2"/>
          <p:cNvSpPr/>
          <p:nvPr/>
        </p:nvSpPr>
        <p:spPr>
          <a:xfrm flipH="1">
            <a:off x="9326034" y="5543834"/>
            <a:ext cx="3725333" cy="2743200"/>
          </a:xfrm>
          <a:custGeom>
            <a:avLst/>
            <a:gdLst/>
            <a:ahLst/>
            <a:cxnLst/>
            <a:rect l="l" t="t" r="r" b="b"/>
            <a:pathLst>
              <a:path w="5588000" h="4114800">
                <a:moveTo>
                  <a:pt x="5588000" y="0"/>
                </a:moveTo>
                <a:lnTo>
                  <a:pt x="0" y="0"/>
                </a:lnTo>
                <a:lnTo>
                  <a:pt x="0" y="4114800"/>
                </a:lnTo>
                <a:lnTo>
                  <a:pt x="5588000" y="4114800"/>
                </a:lnTo>
                <a:lnTo>
                  <a:pt x="558800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6" name="Rectangle 5"/>
          <p:cNvSpPr/>
          <p:nvPr/>
        </p:nvSpPr>
        <p:spPr>
          <a:xfrm>
            <a:off x="1845236" y="3012763"/>
            <a:ext cx="10346764"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3F3F3F"/>
                </a:solidFill>
                <a:effectLst>
                  <a:outerShdw blurRad="38100" dist="38100" dir="2700000" algn="tl">
                    <a:srgbClr val="000000">
                      <a:alpha val="43137"/>
                    </a:srgbClr>
                  </a:outerShdw>
                </a:effectLst>
                <a:uLnTx/>
                <a:uFillTx/>
                <a:latin typeface="#9Slide07 Altus" pitchFamily="2" charset="0"/>
                <a:ea typeface="+mn-ea"/>
                <a:cs typeface="+mn-cs"/>
              </a:rPr>
              <a:t>Truyền</a:t>
            </a:r>
            <a:r>
              <a:rPr kumimoji="0" lang="vi-VN" sz="3600" b="1" i="0" u="none" strike="noStrike" kern="1200" cap="none" spc="0" normalizeH="0" noProof="0">
                <a:ln>
                  <a:noFill/>
                </a:ln>
                <a:solidFill>
                  <a:srgbClr val="3F3F3F"/>
                </a:solidFill>
                <a:effectLst>
                  <a:outerShdw blurRad="38100" dist="38100" dir="2700000" algn="tl">
                    <a:srgbClr val="000000">
                      <a:alpha val="43137"/>
                    </a:srgbClr>
                  </a:outerShdw>
                </a:effectLst>
                <a:uLnTx/>
                <a:uFillTx/>
                <a:latin typeface="#9Slide07 Altus" pitchFamily="2" charset="0"/>
                <a:ea typeface="+mn-ea"/>
                <a:cs typeface="+mn-cs"/>
              </a:rPr>
              <a:t> âm</a:t>
            </a:r>
            <a:r>
              <a:rPr kumimoji="0" lang="vi-VN" sz="3600" b="1" i="0" u="none" strike="noStrike" kern="1200" cap="none" spc="0" normalizeH="0" baseline="0" noProof="0">
                <a:ln>
                  <a:noFill/>
                </a:ln>
                <a:solidFill>
                  <a:srgbClr val="3F3F3F"/>
                </a:solidFill>
                <a:effectLst/>
                <a:uLnTx/>
                <a:uFillTx/>
                <a:latin typeface="#9Slide07 Altus" pitchFamily="2" charset="0"/>
                <a:ea typeface="+mn-ea"/>
                <a:cs typeface="+mn-cs"/>
              </a:rPr>
              <a:t>. </a:t>
            </a:r>
            <a:endParaRPr kumimoji="0" lang="en-US" sz="3600" b="1" i="0" u="none" strike="noStrike" kern="1200" cap="none" spc="0" normalizeH="0" baseline="0" noProof="0" dirty="0">
              <a:ln>
                <a:noFill/>
              </a:ln>
              <a:solidFill>
                <a:srgbClr val="3F3F3F"/>
              </a:solidFill>
              <a:effectLst/>
              <a:uLnTx/>
              <a:uFillTx/>
              <a:latin typeface="#9Slide07 Altus" pitchFamily="2" charset="0"/>
              <a:ea typeface="+mn-ea"/>
              <a:cs typeface="+mn-cs"/>
            </a:endParaRPr>
          </a:p>
        </p:txBody>
      </p:sp>
      <p:sp>
        <p:nvSpPr>
          <p:cNvPr id="13" name="Freeform 6"/>
          <p:cNvSpPr/>
          <p:nvPr/>
        </p:nvSpPr>
        <p:spPr>
          <a:xfrm>
            <a:off x="5123893" y="0"/>
            <a:ext cx="7068107" cy="7068107"/>
          </a:xfrm>
          <a:custGeom>
            <a:avLst/>
            <a:gdLst/>
            <a:ahLst/>
            <a:cxnLst/>
            <a:rect l="l" t="t" r="r" b="b"/>
            <a:pathLst>
              <a:path w="10602160" h="10602160">
                <a:moveTo>
                  <a:pt x="0" y="0"/>
                </a:moveTo>
                <a:lnTo>
                  <a:pt x="10602160" y="0"/>
                </a:lnTo>
                <a:lnTo>
                  <a:pt x="10602160" y="10602160"/>
                </a:lnTo>
                <a:lnTo>
                  <a:pt x="0" y="10602160"/>
                </a:lnTo>
                <a:lnTo>
                  <a:pt x="0" y="0"/>
                </a:lnTo>
                <a:close/>
              </a:path>
            </a:pathLst>
          </a:custGeom>
          <a:blipFill>
            <a:blip r:embed="rId3">
              <a:alphaModFix amt="18999"/>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8" name="Freeform 8"/>
          <p:cNvSpPr/>
          <p:nvPr/>
        </p:nvSpPr>
        <p:spPr>
          <a:xfrm flipH="1">
            <a:off x="10277975" y="-476408"/>
            <a:ext cx="2456451" cy="2324417"/>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3F3F3F"/>
              </a:solidFill>
              <a:effectLst/>
              <a:uLnTx/>
              <a:uFillTx/>
              <a:latin typeface="A2.Jovis-WorkSansRegular-San"/>
              <a:ea typeface="+mn-ea"/>
              <a:cs typeface="+mn-cs"/>
            </a:endParaRPr>
          </a:p>
        </p:txBody>
      </p:sp>
      <p:pic>
        <p:nvPicPr>
          <p:cNvPr id="9218" name="Picture 2" descr="Công của dòng điện là gì | Công thức tính công dòng điện"/>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47281" t="21126" r="757" b="40918"/>
          <a:stretch/>
        </p:blipFill>
        <p:spPr bwMode="auto">
          <a:xfrm>
            <a:off x="3082105" y="685800"/>
            <a:ext cx="5791932" cy="232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125290"/>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9218"/>
                                        </p:tgtEl>
                                        <p:attrNameLst>
                                          <p:attrName>style.visibility</p:attrName>
                                        </p:attrNameLst>
                                      </p:cBhvr>
                                      <p:to>
                                        <p:strVal val="visible"/>
                                      </p:to>
                                    </p:set>
                                    <p:animEffect transition="in" filter="fade">
                                      <p:cBhvr>
                                        <p:cTn id="11" dur="1000"/>
                                        <p:tgtEl>
                                          <p:spTgt spid="9218"/>
                                        </p:tgtEl>
                                      </p:cBhvr>
                                    </p:animEffect>
                                    <p:anim calcmode="lin" valueType="num">
                                      <p:cBhvr>
                                        <p:cTn id="12" dur="1000" fill="hold"/>
                                        <p:tgtEl>
                                          <p:spTgt spid="9218"/>
                                        </p:tgtEl>
                                        <p:attrNameLst>
                                          <p:attrName>ppt_x</p:attrName>
                                        </p:attrNameLst>
                                      </p:cBhvr>
                                      <p:tavLst>
                                        <p:tav tm="0">
                                          <p:val>
                                            <p:strVal val="#ppt_x"/>
                                          </p:val>
                                        </p:tav>
                                        <p:tav tm="100000">
                                          <p:val>
                                            <p:strVal val="#ppt_x"/>
                                          </p:val>
                                        </p:tav>
                                      </p:tavLst>
                                    </p:anim>
                                    <p:anim calcmode="lin" valueType="num">
                                      <p:cBhvr>
                                        <p:cTn id="13"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44213" y="0"/>
            <a:ext cx="7068107" cy="7068107"/>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2">
              <a:alphaModFix amt="18999"/>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a:off x="3149600" y="2118722"/>
            <a:ext cx="5892800" cy="2123079"/>
          </a:xfrm>
          <a:custGeom>
            <a:avLst/>
            <a:gdLst/>
            <a:ahLst/>
            <a:cxnLst/>
            <a:rect l="l" t="t" r="r" b="b"/>
            <a:pathLst>
              <a:path w="7315200" h="2739875">
                <a:moveTo>
                  <a:pt x="0" y="0"/>
                </a:moveTo>
                <a:lnTo>
                  <a:pt x="7315200" y="0"/>
                </a:lnTo>
                <a:lnTo>
                  <a:pt x="7315200" y="2739875"/>
                </a:lnTo>
                <a:lnTo>
                  <a:pt x="0" y="27398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rot="1475691">
            <a:off x="8237009" y="3547066"/>
            <a:ext cx="1288155" cy="1292857"/>
          </a:xfrm>
          <a:custGeom>
            <a:avLst/>
            <a:gdLst/>
            <a:ahLst/>
            <a:cxnLst/>
            <a:rect l="l" t="t" r="r" b="b"/>
            <a:pathLst>
              <a:path w="1932233" h="1939285">
                <a:moveTo>
                  <a:pt x="0" y="0"/>
                </a:moveTo>
                <a:lnTo>
                  <a:pt x="1932233" y="0"/>
                </a:lnTo>
                <a:lnTo>
                  <a:pt x="1932233" y="1939285"/>
                </a:lnTo>
                <a:lnTo>
                  <a:pt x="0" y="19392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a:off x="164397" y="0"/>
            <a:ext cx="521403" cy="2266969"/>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8"/>
            <a:stretch>
              <a:fillRect/>
            </a:stretch>
          </a:blipFill>
        </p:spPr>
        <p:txBody>
          <a:bodyPr/>
          <a:lstStyle/>
          <a:p>
            <a:endParaRPr lang="vi-VN"/>
          </a:p>
        </p:txBody>
      </p:sp>
      <p:sp>
        <p:nvSpPr>
          <p:cNvPr id="9" name="Freeform 6"/>
          <p:cNvSpPr/>
          <p:nvPr/>
        </p:nvSpPr>
        <p:spPr>
          <a:xfrm>
            <a:off x="5123893" y="0"/>
            <a:ext cx="7068107" cy="7068107"/>
          </a:xfrm>
          <a:custGeom>
            <a:avLst/>
            <a:gdLst/>
            <a:ahLst/>
            <a:cxnLst/>
            <a:rect l="l" t="t" r="r" b="b"/>
            <a:pathLst>
              <a:path w="10602160" h="10602160">
                <a:moveTo>
                  <a:pt x="0" y="0"/>
                </a:moveTo>
                <a:lnTo>
                  <a:pt x="10602160" y="0"/>
                </a:lnTo>
                <a:lnTo>
                  <a:pt x="10602160" y="10602160"/>
                </a:lnTo>
                <a:lnTo>
                  <a:pt x="0" y="10602160"/>
                </a:lnTo>
                <a:lnTo>
                  <a:pt x="0" y="0"/>
                </a:lnTo>
                <a:close/>
              </a:path>
            </a:pathLst>
          </a:custGeom>
          <a:blipFill>
            <a:blip r:embed="rId2">
              <a:alphaModFix amt="18999"/>
              <a:extLst>
                <a:ext uri="{96DAC541-7B7A-43D3-8B79-37D633B846F1}">
                  <asvg:svgBlip xmlns:asvg="http://schemas.microsoft.com/office/drawing/2016/SVG/main" r:embed="rId3"/>
                </a:ext>
              </a:extLst>
            </a:blip>
            <a:stretch>
              <a:fillRect/>
            </a:stretch>
          </a:blipFill>
        </p:spPr>
        <p:txBody>
          <a:bodyPr/>
          <a:lstStyle/>
          <a:p>
            <a:endParaRPr lang="vi-VN"/>
          </a:p>
        </p:txBody>
      </p:sp>
      <p:sp>
        <p:nvSpPr>
          <p:cNvPr id="8" name="Freeform 8"/>
          <p:cNvSpPr/>
          <p:nvPr/>
        </p:nvSpPr>
        <p:spPr>
          <a:xfrm flipH="1">
            <a:off x="10277975" y="-476408"/>
            <a:ext cx="2456451" cy="2324417"/>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txBody>
          <a:bodyPr/>
          <a:lstStyle/>
          <a:p>
            <a:endParaRPr lang="vi-VN"/>
          </a:p>
        </p:txBody>
      </p:sp>
      <p:sp>
        <p:nvSpPr>
          <p:cNvPr id="11" name="Freeform 2"/>
          <p:cNvSpPr/>
          <p:nvPr/>
        </p:nvSpPr>
        <p:spPr>
          <a:xfrm flipH="1">
            <a:off x="9326034" y="5543834"/>
            <a:ext cx="3725333" cy="2743200"/>
          </a:xfrm>
          <a:custGeom>
            <a:avLst/>
            <a:gdLst/>
            <a:ahLst/>
            <a:cxnLst/>
            <a:rect l="l" t="t" r="r" b="b"/>
            <a:pathLst>
              <a:path w="5588000" h="4114800">
                <a:moveTo>
                  <a:pt x="5588000" y="0"/>
                </a:moveTo>
                <a:lnTo>
                  <a:pt x="0" y="0"/>
                </a:lnTo>
                <a:lnTo>
                  <a:pt x="0" y="4114800"/>
                </a:lnTo>
                <a:lnTo>
                  <a:pt x="5588000" y="4114800"/>
                </a:lnTo>
                <a:lnTo>
                  <a:pt x="558800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Tree>
    <p:extLst>
      <p:ext uri="{BB962C8B-B14F-4D97-AF65-F5344CB8AC3E}">
        <p14:creationId xmlns:p14="http://schemas.microsoft.com/office/powerpoint/2010/main" val="4219549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1</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815754" y="1125992"/>
            <a:ext cx="10502728" cy="2903227"/>
          </a:xfrm>
          <a:prstGeom prst="roundRect">
            <a:avLst>
              <a:gd name="adj" fmla="val 16929"/>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dirty="0">
              <a:solidFill>
                <a:srgbClr val="EE4036"/>
              </a:solidFill>
              <a:latin typeface="Averta Std ExtraBold" panose="00000900000000000000" pitchFamily="50" charset="0"/>
            </a:endParaRPr>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298890" y="4412326"/>
            <a:ext cx="3320522" cy="880471"/>
            <a:chOff x="4037538" y="4547895"/>
            <a:chExt cx="3320522" cy="880471"/>
          </a:xfrm>
        </p:grpSpPr>
        <p:sp>
          <p:nvSpPr>
            <p:cNvPr id="69" name="!!Ques3">
              <a:extLst>
                <a:ext uri="{FF2B5EF4-FFF2-40B4-BE49-F238E27FC236}">
                  <a16:creationId xmlns:a16="http://schemas.microsoft.com/office/drawing/2014/main" id="{314ADFB0-1525-4AD3-A5A1-47427C8A33F9}"/>
                </a:ext>
              </a:extLst>
            </p:cNvPr>
            <p:cNvSpPr/>
            <p:nvPr/>
          </p:nvSpPr>
          <p:spPr>
            <a:xfrm>
              <a:off x="4069286" y="4547895"/>
              <a:ext cx="3188430"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622739" y="4738816"/>
              <a:ext cx="2735321"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pic>
        <p:nvPicPr>
          <p:cNvPr id="136" name="Picture 135">
            <a:extLst>
              <a:ext uri="{FF2B5EF4-FFF2-40B4-BE49-F238E27FC236}">
                <a16:creationId xmlns:a16="http://schemas.microsoft.com/office/drawing/2014/main" id="{E2A24C98-35A3-45FF-9431-2BE835010581}"/>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137" name="Picture 136">
            <a:extLst>
              <a:ext uri="{FF2B5EF4-FFF2-40B4-BE49-F238E27FC236}">
                <a16:creationId xmlns:a16="http://schemas.microsoft.com/office/drawing/2014/main" id="{6F0C86CA-0091-4117-BFEC-2073208776D8}"/>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138" name="Picture 137">
            <a:extLst>
              <a:ext uri="{FF2B5EF4-FFF2-40B4-BE49-F238E27FC236}">
                <a16:creationId xmlns:a16="http://schemas.microsoft.com/office/drawing/2014/main" id="{68C8D11E-0AFE-4F7B-B87C-5545F5E6C086}"/>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139" name="Picture 138">
            <a:extLst>
              <a:ext uri="{FF2B5EF4-FFF2-40B4-BE49-F238E27FC236}">
                <a16:creationId xmlns:a16="http://schemas.microsoft.com/office/drawing/2014/main" id="{0D814C9E-BF3B-4291-BE98-A970F732C6DC}"/>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140" name="Picture 139">
            <a:extLst>
              <a:ext uri="{FF2B5EF4-FFF2-40B4-BE49-F238E27FC236}">
                <a16:creationId xmlns:a16="http://schemas.microsoft.com/office/drawing/2014/main" id="{1045EAEC-7CAA-4B81-B22A-BBDE414E6E99}"/>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141" name="Picture 140">
            <a:extLst>
              <a:ext uri="{FF2B5EF4-FFF2-40B4-BE49-F238E27FC236}">
                <a16:creationId xmlns:a16="http://schemas.microsoft.com/office/drawing/2014/main" id="{E1EAAEDC-5B63-4ABF-950D-A3661A34B2A3}"/>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142" name="Picture 141">
            <a:extLst>
              <a:ext uri="{FF2B5EF4-FFF2-40B4-BE49-F238E27FC236}">
                <a16:creationId xmlns:a16="http://schemas.microsoft.com/office/drawing/2014/main" id="{396E1D2C-F1DE-4F25-81DA-6E6028E048F9}"/>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143" name="Picture 142">
            <a:extLst>
              <a:ext uri="{FF2B5EF4-FFF2-40B4-BE49-F238E27FC236}">
                <a16:creationId xmlns:a16="http://schemas.microsoft.com/office/drawing/2014/main" id="{C67324EB-D3F2-4F0B-B911-CDA7A8304F3D}"/>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144" name="Picture 143">
            <a:extLst>
              <a:ext uri="{FF2B5EF4-FFF2-40B4-BE49-F238E27FC236}">
                <a16:creationId xmlns:a16="http://schemas.microsoft.com/office/drawing/2014/main" id="{BDB067EA-AB66-4605-8786-F0BD17037F44}"/>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145" name="Picture 144">
            <a:extLst>
              <a:ext uri="{FF2B5EF4-FFF2-40B4-BE49-F238E27FC236}">
                <a16:creationId xmlns:a16="http://schemas.microsoft.com/office/drawing/2014/main" id="{D59F442C-9BB5-43D0-B284-8EFE7D9150AA}"/>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146" name="Picture 145">
            <a:extLst>
              <a:ext uri="{FF2B5EF4-FFF2-40B4-BE49-F238E27FC236}">
                <a16:creationId xmlns:a16="http://schemas.microsoft.com/office/drawing/2014/main" id="{7DB10253-8425-4F19-B995-DCA5C90F411A}"/>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147" name="Picture 146">
            <a:extLst>
              <a:ext uri="{FF2B5EF4-FFF2-40B4-BE49-F238E27FC236}">
                <a16:creationId xmlns:a16="http://schemas.microsoft.com/office/drawing/2014/main" id="{A9DFF7EA-3F47-420E-BAB4-B4D4EAC8CE20}"/>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148" name="Picture 147">
            <a:extLst>
              <a:ext uri="{FF2B5EF4-FFF2-40B4-BE49-F238E27FC236}">
                <a16:creationId xmlns:a16="http://schemas.microsoft.com/office/drawing/2014/main" id="{CB19D85A-DBE2-4D1C-81E5-7D5F799CB541}"/>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149" name="Picture 148">
            <a:extLst>
              <a:ext uri="{FF2B5EF4-FFF2-40B4-BE49-F238E27FC236}">
                <a16:creationId xmlns:a16="http://schemas.microsoft.com/office/drawing/2014/main" id="{1571BFB6-F40C-4995-A85E-E041985AA4EE}"/>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150" name="Picture 149">
            <a:extLst>
              <a:ext uri="{FF2B5EF4-FFF2-40B4-BE49-F238E27FC236}">
                <a16:creationId xmlns:a16="http://schemas.microsoft.com/office/drawing/2014/main" id="{4CE6C58B-82FB-4AC7-AD34-D55656BEEFAF}"/>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151" name="Picture 150">
            <a:extLst>
              <a:ext uri="{FF2B5EF4-FFF2-40B4-BE49-F238E27FC236}">
                <a16:creationId xmlns:a16="http://schemas.microsoft.com/office/drawing/2014/main" id="{669FFAF8-4030-42C1-8181-04368FB8726A}"/>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152" name="Picture 151">
            <a:extLst>
              <a:ext uri="{FF2B5EF4-FFF2-40B4-BE49-F238E27FC236}">
                <a16:creationId xmlns:a16="http://schemas.microsoft.com/office/drawing/2014/main" id="{91E80C74-3176-4BBC-BD54-D2910A4B7BAC}"/>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153" name="Picture 152">
            <a:extLst>
              <a:ext uri="{FF2B5EF4-FFF2-40B4-BE49-F238E27FC236}">
                <a16:creationId xmlns:a16="http://schemas.microsoft.com/office/drawing/2014/main" id="{BF80EC7E-5859-465E-8871-B259D7CF0038}"/>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154" name="Picture 153">
            <a:extLst>
              <a:ext uri="{FF2B5EF4-FFF2-40B4-BE49-F238E27FC236}">
                <a16:creationId xmlns:a16="http://schemas.microsoft.com/office/drawing/2014/main" id="{CFCC4645-75D6-4985-BB16-8B625A7F7030}"/>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155" name="Picture 154">
            <a:extLst>
              <a:ext uri="{FF2B5EF4-FFF2-40B4-BE49-F238E27FC236}">
                <a16:creationId xmlns:a16="http://schemas.microsoft.com/office/drawing/2014/main" id="{2A628FAA-7798-4AE3-9E71-65587129DF17}"/>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156" name="Picture 155">
            <a:extLst>
              <a:ext uri="{FF2B5EF4-FFF2-40B4-BE49-F238E27FC236}">
                <a16:creationId xmlns:a16="http://schemas.microsoft.com/office/drawing/2014/main" id="{9A00F9A9-3E3F-4628-9532-16A3E13760BC}"/>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157" name="Picture 156">
            <a:extLst>
              <a:ext uri="{FF2B5EF4-FFF2-40B4-BE49-F238E27FC236}">
                <a16:creationId xmlns:a16="http://schemas.microsoft.com/office/drawing/2014/main" id="{177AA96B-48C8-4C60-B922-9ABA2EE54110}"/>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158" name="Picture 157">
            <a:extLst>
              <a:ext uri="{FF2B5EF4-FFF2-40B4-BE49-F238E27FC236}">
                <a16:creationId xmlns:a16="http://schemas.microsoft.com/office/drawing/2014/main" id="{7D34D429-619F-4567-AE95-0002F7F728BE}"/>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159" name="Picture 158">
            <a:extLst>
              <a:ext uri="{FF2B5EF4-FFF2-40B4-BE49-F238E27FC236}">
                <a16:creationId xmlns:a16="http://schemas.microsoft.com/office/drawing/2014/main" id="{77044C68-7973-4EA4-AFFF-3066205CECAF}"/>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160" name="Picture 159">
            <a:extLst>
              <a:ext uri="{FF2B5EF4-FFF2-40B4-BE49-F238E27FC236}">
                <a16:creationId xmlns:a16="http://schemas.microsoft.com/office/drawing/2014/main" id="{B54F87DA-BE54-437B-85B3-5691899ADA41}"/>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161" name="Picture 160">
            <a:extLst>
              <a:ext uri="{FF2B5EF4-FFF2-40B4-BE49-F238E27FC236}">
                <a16:creationId xmlns:a16="http://schemas.microsoft.com/office/drawing/2014/main" id="{750F0249-3D57-4EA8-B6F3-CA5D1360BF14}"/>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162" name="Picture 161">
            <a:extLst>
              <a:ext uri="{FF2B5EF4-FFF2-40B4-BE49-F238E27FC236}">
                <a16:creationId xmlns:a16="http://schemas.microsoft.com/office/drawing/2014/main" id="{8845B16D-EB99-4335-B391-498FC4C4C7E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163" name="Picture 162">
            <a:extLst>
              <a:ext uri="{FF2B5EF4-FFF2-40B4-BE49-F238E27FC236}">
                <a16:creationId xmlns:a16="http://schemas.microsoft.com/office/drawing/2014/main" id="{1C125569-1989-4359-9AB3-9A5179BE08F7}"/>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164" name="Picture 163">
            <a:extLst>
              <a:ext uri="{FF2B5EF4-FFF2-40B4-BE49-F238E27FC236}">
                <a16:creationId xmlns:a16="http://schemas.microsoft.com/office/drawing/2014/main" id="{292483AD-5130-449D-A62E-D13857C9C572}"/>
              </a:ext>
            </a:extLst>
          </p:cNvPr>
          <p:cNvPicPr>
            <a:picLocks noChangeAspect="1"/>
          </p:cNvPicPr>
          <p:nvPr/>
        </p:nvPicPr>
        <p:blipFill>
          <a:blip r:embed="rId11"/>
          <a:stretch>
            <a:fillRect/>
          </a:stretch>
        </p:blipFill>
        <p:spPr>
          <a:xfrm>
            <a:off x="3883013" y="-504088"/>
            <a:ext cx="360000" cy="218075"/>
          </a:xfrm>
          <a:prstGeom prst="rect">
            <a:avLst/>
          </a:prstGeom>
        </p:spPr>
      </p:pic>
      <p:sp>
        <p:nvSpPr>
          <p:cNvPr id="67" name="!!o1c">
            <a:extLst>
              <a:ext uri="{FF2B5EF4-FFF2-40B4-BE49-F238E27FC236}">
                <a16:creationId xmlns:a16="http://schemas.microsoft.com/office/drawing/2014/main" id="{0221DB76-7F2C-42A3-A927-475C39E693E0}"/>
              </a:ext>
            </a:extLst>
          </p:cNvPr>
          <p:cNvSpPr/>
          <p:nvPr/>
        </p:nvSpPr>
        <p:spPr>
          <a:xfrm>
            <a:off x="7152492" y="5623635"/>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6" name="!!1c">
            <a:extLst>
              <a:ext uri="{FF2B5EF4-FFF2-40B4-BE49-F238E27FC236}">
                <a16:creationId xmlns:a16="http://schemas.microsoft.com/office/drawing/2014/main" id="{B63E422B-70F3-44E6-9626-6465118873E0}"/>
              </a:ext>
            </a:extLst>
          </p:cNvPr>
          <p:cNvSpPr txBox="1"/>
          <p:nvPr/>
        </p:nvSpPr>
        <p:spPr>
          <a:xfrm>
            <a:off x="7369652" y="5656382"/>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p</a:t>
            </a:r>
          </a:p>
        </p:txBody>
      </p:sp>
      <p:sp>
        <p:nvSpPr>
          <p:cNvPr id="2" name="TextBox 1"/>
          <p:cNvSpPr txBox="1"/>
          <p:nvPr/>
        </p:nvSpPr>
        <p:spPr>
          <a:xfrm>
            <a:off x="5213117" y="1684744"/>
            <a:ext cx="5493119" cy="1754326"/>
          </a:xfrm>
          <a:prstGeom prst="rect">
            <a:avLst/>
          </a:prstGeom>
          <a:noFill/>
        </p:spPr>
        <p:txBody>
          <a:bodyPr wrap="square" rtlCol="0">
            <a:spAutoFit/>
          </a:bodyPr>
          <a:lstStyle/>
          <a:p>
            <a:pPr lvl="0" algn="r"/>
            <a:r>
              <a:rPr lang="en-US" sz="3600" dirty="0" err="1">
                <a:solidFill>
                  <a:srgbClr val="EE4036"/>
                </a:solidFill>
                <a:latin typeface="Averta Std ExtraBold" panose="00000900000000000000" pitchFamily="50" charset="0"/>
              </a:rPr>
              <a:t>Tốc</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độ</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truyền</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âm</a:t>
            </a:r>
            <a:r>
              <a:rPr lang="en-US" sz="3600" dirty="0">
                <a:solidFill>
                  <a:srgbClr val="EE4036"/>
                </a:solidFill>
                <a:latin typeface="Averta Std ExtraBold" panose="00000900000000000000" pitchFamily="50" charset="0"/>
              </a:rPr>
              <a:t> 6100m/s </a:t>
            </a:r>
            <a:r>
              <a:rPr lang="en-US" sz="3600" dirty="0" err="1">
                <a:solidFill>
                  <a:srgbClr val="EE4036"/>
                </a:solidFill>
                <a:latin typeface="Averta Std ExtraBold" panose="00000900000000000000" pitchFamily="50" charset="0"/>
              </a:rPr>
              <a:t>là</a:t>
            </a:r>
            <a:r>
              <a:rPr lang="en-US" sz="3600" dirty="0">
                <a:solidFill>
                  <a:srgbClr val="EE4036"/>
                </a:solidFill>
                <a:latin typeface="Averta Std ExtraBold" panose="00000900000000000000" pitchFamily="50" charset="0"/>
              </a:rPr>
              <a:t> ở </a:t>
            </a:r>
            <a:r>
              <a:rPr lang="en-US" sz="3600" dirty="0" err="1">
                <a:solidFill>
                  <a:srgbClr val="EE4036"/>
                </a:solidFill>
                <a:latin typeface="Averta Std ExtraBold" panose="00000900000000000000" pitchFamily="50" charset="0"/>
              </a:rPr>
              <a:t>trong</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môi</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trường</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nào</a:t>
            </a:r>
            <a:r>
              <a:rPr lang="en-US" sz="3600" dirty="0">
                <a:solidFill>
                  <a:srgbClr val="EE4036"/>
                </a:solidFill>
                <a:latin typeface="Averta Std ExtraBold" panose="00000900000000000000" pitchFamily="50" charset="0"/>
              </a:rPr>
              <a:t>?</a:t>
            </a:r>
          </a:p>
        </p:txBody>
      </p:sp>
      <p:sp>
        <p:nvSpPr>
          <p:cNvPr id="81" name="!!o1c">
            <a:extLst>
              <a:ext uri="{FF2B5EF4-FFF2-40B4-BE49-F238E27FC236}">
                <a16:creationId xmlns:a16="http://schemas.microsoft.com/office/drawing/2014/main" id="{0221DB76-7F2C-42A3-A927-475C39E693E0}"/>
              </a:ext>
            </a:extLst>
          </p:cNvPr>
          <p:cNvSpPr/>
          <p:nvPr/>
        </p:nvSpPr>
        <p:spPr>
          <a:xfrm>
            <a:off x="6123946" y="5623635"/>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2" name="!!1c">
            <a:extLst>
              <a:ext uri="{FF2B5EF4-FFF2-40B4-BE49-F238E27FC236}">
                <a16:creationId xmlns:a16="http://schemas.microsoft.com/office/drawing/2014/main" id="{B63E422B-70F3-44E6-9626-6465118873E0}"/>
              </a:ext>
            </a:extLst>
          </p:cNvPr>
          <p:cNvSpPr txBox="1"/>
          <p:nvPr/>
        </p:nvSpPr>
        <p:spPr>
          <a:xfrm>
            <a:off x="6341106" y="5656382"/>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é</a:t>
            </a:r>
          </a:p>
        </p:txBody>
      </p:sp>
      <p:sp>
        <p:nvSpPr>
          <p:cNvPr id="83" name="!!o1c">
            <a:extLst>
              <a:ext uri="{FF2B5EF4-FFF2-40B4-BE49-F238E27FC236}">
                <a16:creationId xmlns:a16="http://schemas.microsoft.com/office/drawing/2014/main" id="{0221DB76-7F2C-42A3-A927-475C39E693E0}"/>
              </a:ext>
            </a:extLst>
          </p:cNvPr>
          <p:cNvSpPr/>
          <p:nvPr/>
        </p:nvSpPr>
        <p:spPr>
          <a:xfrm>
            <a:off x="4066425" y="5636335"/>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4" name="!!1c">
            <a:extLst>
              <a:ext uri="{FF2B5EF4-FFF2-40B4-BE49-F238E27FC236}">
                <a16:creationId xmlns:a16="http://schemas.microsoft.com/office/drawing/2014/main" id="{B63E422B-70F3-44E6-9626-6465118873E0}"/>
              </a:ext>
            </a:extLst>
          </p:cNvPr>
          <p:cNvSpPr txBox="1"/>
          <p:nvPr/>
        </p:nvSpPr>
        <p:spPr>
          <a:xfrm>
            <a:off x="4283585" y="5669082"/>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sp>
        <p:nvSpPr>
          <p:cNvPr id="85" name="!!o1c">
            <a:extLst>
              <a:ext uri="{FF2B5EF4-FFF2-40B4-BE49-F238E27FC236}">
                <a16:creationId xmlns:a16="http://schemas.microsoft.com/office/drawing/2014/main" id="{0221DB76-7F2C-42A3-A927-475C39E693E0}"/>
              </a:ext>
            </a:extLst>
          </p:cNvPr>
          <p:cNvSpPr/>
          <p:nvPr/>
        </p:nvSpPr>
        <p:spPr>
          <a:xfrm>
            <a:off x="5088182" y="5636335"/>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6" name="!!1c">
            <a:extLst>
              <a:ext uri="{FF2B5EF4-FFF2-40B4-BE49-F238E27FC236}">
                <a16:creationId xmlns:a16="http://schemas.microsoft.com/office/drawing/2014/main" id="{B63E422B-70F3-44E6-9626-6465118873E0}"/>
              </a:ext>
            </a:extLst>
          </p:cNvPr>
          <p:cNvSpPr txBox="1"/>
          <p:nvPr/>
        </p:nvSpPr>
        <p:spPr>
          <a:xfrm>
            <a:off x="5305342" y="5630982"/>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pic>
        <p:nvPicPr>
          <p:cNvPr id="6146" name="Picture 2" descr="Trong thí nghiệm khảo sát đồ thị dao động của âm, đồ thị nào sau đây mô tả"/>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23227" y="1359770"/>
            <a:ext cx="3813294" cy="237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121195"/>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500" fill="hold"/>
                                        <p:tgtEl>
                                          <p:spTgt spid="76"/>
                                        </p:tgtEl>
                                        <p:attrNameLst>
                                          <p:attrName>ppt_w</p:attrName>
                                        </p:attrNameLst>
                                      </p:cBhvr>
                                      <p:tavLst>
                                        <p:tav tm="0">
                                          <p:val>
                                            <p:fltVal val="0"/>
                                          </p:val>
                                        </p:tav>
                                        <p:tav tm="100000">
                                          <p:val>
                                            <p:strVal val="#ppt_w"/>
                                          </p:val>
                                        </p:tav>
                                      </p:tavLst>
                                    </p:anim>
                                    <p:anim calcmode="lin" valueType="num">
                                      <p:cBhvr>
                                        <p:cTn id="8" dur="500" fill="hold"/>
                                        <p:tgtEl>
                                          <p:spTgt spid="76"/>
                                        </p:tgtEl>
                                        <p:attrNameLst>
                                          <p:attrName>ppt_h</p:attrName>
                                        </p:attrNameLst>
                                      </p:cBhvr>
                                      <p:tavLst>
                                        <p:tav tm="0">
                                          <p:val>
                                            <p:fltVal val="0"/>
                                          </p:val>
                                        </p:tav>
                                        <p:tav tm="100000">
                                          <p:val>
                                            <p:strVal val="#ppt_h"/>
                                          </p:val>
                                        </p:tav>
                                      </p:tavLst>
                                    </p:anim>
                                    <p:animEffect transition="in" filter="fade">
                                      <p:cBhvr>
                                        <p:cTn id="9" dur="500"/>
                                        <p:tgtEl>
                                          <p:spTgt spid="76"/>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76"/>
                                        </p:tgtEl>
                                      </p:cBhvr>
                                    </p:animEffect>
                                    <p:animScale>
                                      <p:cBhvr>
                                        <p:cTn id="12" dur="250" autoRev="1" fill="hold"/>
                                        <p:tgtEl>
                                          <p:spTgt spid="76"/>
                                        </p:tgtEl>
                                      </p:cBhvr>
                                      <p:by x="105000" y="105000"/>
                                    </p:animScale>
                                  </p:childTnLst>
                                </p:cTn>
                              </p:par>
                              <p:par>
                                <p:cTn id="1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4" dur="2000" fill="hold"/>
                                        <p:tgtEl>
                                          <p:spTgt spid="137"/>
                                        </p:tgtEl>
                                        <p:attrNameLst>
                                          <p:attrName>ppt_x</p:attrName>
                                          <p:attrName>ppt_y</p:attrName>
                                        </p:attrNameLst>
                                      </p:cBhvr>
                                    </p:animMotion>
                                  </p:childTnLst>
                                </p:cTn>
                              </p:par>
                              <p:par>
                                <p:cTn id="1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6" dur="2000" fill="hold"/>
                                        <p:tgtEl>
                                          <p:spTgt spid="145"/>
                                        </p:tgtEl>
                                        <p:attrNameLst>
                                          <p:attrName>ppt_x</p:attrName>
                                          <p:attrName>ppt_y</p:attrName>
                                        </p:attrNameLst>
                                      </p:cBhvr>
                                    </p:animMotion>
                                  </p:childTnLst>
                                </p:cTn>
                              </p:par>
                              <p:par>
                                <p:cTn id="1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8" dur="2000" fill="hold"/>
                                        <p:tgtEl>
                                          <p:spTgt spid="138"/>
                                        </p:tgtEl>
                                        <p:attrNameLst>
                                          <p:attrName>ppt_x</p:attrName>
                                          <p:attrName>ppt_y</p:attrName>
                                        </p:attrNameLst>
                                      </p:cBhvr>
                                    </p:animMotion>
                                  </p:childTnLst>
                                </p:cTn>
                              </p:par>
                              <p:par>
                                <p:cTn id="19"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20" dur="2000" fill="hold"/>
                                        <p:tgtEl>
                                          <p:spTgt spid="136"/>
                                        </p:tgtEl>
                                        <p:attrNameLst>
                                          <p:attrName>ppt_x</p:attrName>
                                          <p:attrName>ppt_y</p:attrName>
                                        </p:attrNameLst>
                                      </p:cBhvr>
                                    </p:animMotion>
                                  </p:childTnLst>
                                </p:cTn>
                              </p:par>
                              <p:par>
                                <p:cTn id="21"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22" dur="2000" fill="hold"/>
                                        <p:tgtEl>
                                          <p:spTgt spid="139"/>
                                        </p:tgtEl>
                                        <p:attrNameLst>
                                          <p:attrName>ppt_x</p:attrName>
                                          <p:attrName>ppt_y</p:attrName>
                                        </p:attrNameLst>
                                      </p:cBhvr>
                                    </p:animMotion>
                                  </p:childTnLst>
                                </p:cTn>
                              </p:par>
                              <p:par>
                                <p:cTn id="23"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24" dur="2000" fill="hold"/>
                                        <p:tgtEl>
                                          <p:spTgt spid="140"/>
                                        </p:tgtEl>
                                        <p:attrNameLst>
                                          <p:attrName>ppt_x</p:attrName>
                                          <p:attrName>ppt_y</p:attrName>
                                        </p:attrNameLst>
                                      </p:cBhvr>
                                      <p:rCtr x="-4792" y="65810"/>
                                    </p:animMotion>
                                  </p:childTnLst>
                                </p:cTn>
                              </p:par>
                              <p:par>
                                <p:cTn id="25"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26" dur="2000" fill="hold"/>
                                        <p:tgtEl>
                                          <p:spTgt spid="144"/>
                                        </p:tgtEl>
                                        <p:attrNameLst>
                                          <p:attrName>ppt_x</p:attrName>
                                          <p:attrName>ppt_y</p:attrName>
                                        </p:attrNameLst>
                                      </p:cBhvr>
                                    </p:animMotion>
                                  </p:childTnLst>
                                </p:cTn>
                              </p:par>
                              <p:par>
                                <p:cTn id="2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28" dur="2000" fill="hold"/>
                                        <p:tgtEl>
                                          <p:spTgt spid="141"/>
                                        </p:tgtEl>
                                        <p:attrNameLst>
                                          <p:attrName>ppt_x</p:attrName>
                                          <p:attrName>ppt_y</p:attrName>
                                        </p:attrNameLst>
                                      </p:cBhvr>
                                    </p:animMotion>
                                  </p:childTnLst>
                                </p:cTn>
                              </p:par>
                              <p:par>
                                <p:cTn id="29"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30" dur="2000" fill="hold"/>
                                        <p:tgtEl>
                                          <p:spTgt spid="142"/>
                                        </p:tgtEl>
                                        <p:attrNameLst>
                                          <p:attrName>ppt_x</p:attrName>
                                          <p:attrName>ppt_y</p:attrName>
                                        </p:attrNameLst>
                                      </p:cBhvr>
                                    </p:animMotion>
                                  </p:childTnLst>
                                </p:cTn>
                              </p:par>
                              <p:par>
                                <p:cTn id="31"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32" dur="2000" fill="hold"/>
                                        <p:tgtEl>
                                          <p:spTgt spid="143"/>
                                        </p:tgtEl>
                                        <p:attrNameLst>
                                          <p:attrName>ppt_x</p:attrName>
                                          <p:attrName>ppt_y</p:attrName>
                                        </p:attrNameLst>
                                      </p:cBhvr>
                                    </p:animMotion>
                                  </p:childTnLst>
                                </p:cTn>
                              </p:par>
                              <p:par>
                                <p:cTn id="3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4" dur="2000" fill="hold"/>
                                        <p:tgtEl>
                                          <p:spTgt spid="146"/>
                                        </p:tgtEl>
                                        <p:attrNameLst>
                                          <p:attrName>ppt_x</p:attrName>
                                          <p:attrName>ppt_y</p:attrName>
                                        </p:attrNameLst>
                                      </p:cBhvr>
                                    </p:animMotion>
                                  </p:childTnLst>
                                </p:cTn>
                              </p:par>
                              <p:par>
                                <p:cTn id="3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6" dur="2000" fill="hold"/>
                                        <p:tgtEl>
                                          <p:spTgt spid="148"/>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38" dur="2000" fill="hold"/>
                                        <p:tgtEl>
                                          <p:spTgt spid="147"/>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40" dur="2000" fill="hold"/>
                                        <p:tgtEl>
                                          <p:spTgt spid="149"/>
                                        </p:tgtEl>
                                        <p:attrNameLst>
                                          <p:attrName>ppt_x</p:attrName>
                                          <p:attrName>ppt_y</p:attrName>
                                        </p:attrNameLst>
                                      </p:cBhvr>
                                      <p:rCtr x="18750" y="58287"/>
                                    </p:animMotion>
                                  </p:childTnLst>
                                </p:cTn>
                              </p:par>
                              <p:par>
                                <p:cTn id="41"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42" dur="2000" fill="hold"/>
                                        <p:tgtEl>
                                          <p:spTgt spid="150"/>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44" dur="2000" fill="hold"/>
                                        <p:tgtEl>
                                          <p:spTgt spid="151"/>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6" dur="2000" fill="hold"/>
                                        <p:tgtEl>
                                          <p:spTgt spid="152"/>
                                        </p:tgtEl>
                                        <p:attrNameLst>
                                          <p:attrName>ppt_x</p:attrName>
                                          <p:attrName>ppt_y</p:attrName>
                                        </p:attrNameLst>
                                      </p:cBhvr>
                                    </p:animMotion>
                                  </p:childTnLst>
                                </p:cTn>
                              </p:par>
                              <p:par>
                                <p:cTn id="4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8" dur="2000" fill="hold"/>
                                        <p:tgtEl>
                                          <p:spTgt spid="154"/>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0" dur="2000" fill="hold"/>
                                        <p:tgtEl>
                                          <p:spTgt spid="153"/>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2" dur="2000" fill="hold"/>
                                        <p:tgtEl>
                                          <p:spTgt spid="155"/>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54" dur="2000" fill="hold"/>
                                        <p:tgtEl>
                                          <p:spTgt spid="156"/>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6" dur="2000" fill="hold"/>
                                        <p:tgtEl>
                                          <p:spTgt spid="157"/>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8" dur="2000" fill="hold"/>
                                        <p:tgtEl>
                                          <p:spTgt spid="158"/>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0" dur="2000" fill="hold"/>
                                        <p:tgtEl>
                                          <p:spTgt spid="159"/>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2" dur="2000" fill="hold"/>
                                        <p:tgtEl>
                                          <p:spTgt spid="160"/>
                                        </p:tgtEl>
                                        <p:attrNameLst>
                                          <p:attrName>ppt_x</p:attrName>
                                          <p:attrName>ppt_y</p:attrName>
                                        </p:attrNameLst>
                                      </p:cBhvr>
                                    </p:animMotion>
                                  </p:childTnLst>
                                </p:cTn>
                              </p:par>
                              <p:par>
                                <p:cTn id="63"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64" dur="2000" fill="hold"/>
                                        <p:tgtEl>
                                          <p:spTgt spid="162"/>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6" dur="2000" fill="hold"/>
                                        <p:tgtEl>
                                          <p:spTgt spid="161"/>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8" dur="2000" fill="hold"/>
                                        <p:tgtEl>
                                          <p:spTgt spid="163"/>
                                        </p:tgtEl>
                                        <p:attrNameLst>
                                          <p:attrName>ppt_x</p:attrName>
                                          <p:attrName>ppt_y</p:attrName>
                                        </p:attrNameLst>
                                      </p:cBhvr>
                                    </p:animMotion>
                                  </p:childTnLst>
                                </p:cTn>
                              </p:par>
                              <p:par>
                                <p:cTn id="6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0" dur="2000" fill="hold"/>
                                        <p:tgtEl>
                                          <p:spTgt spid="164"/>
                                        </p:tgtEl>
                                        <p:attrNameLst>
                                          <p:attrName>ppt_x</p:attrName>
                                          <p:attrName>ppt_y</p:attrName>
                                        </p:attrNameLst>
                                      </p:cBhvr>
                                    </p:animMotion>
                                  </p:childTnLst>
                                </p:cTn>
                              </p:par>
                            </p:childTnLst>
                          </p:cTn>
                        </p:par>
                      </p:childTnLst>
                    </p:cTn>
                  </p:par>
                </p:childTnLst>
              </p:cTn>
              <p:nextCondLst>
                <p:cond evt="onClick" delay="0">
                  <p:tgtEl>
                    <p:spTgt spid="67"/>
                  </p:tgtEl>
                </p:cond>
              </p:nextCondLst>
            </p:seq>
            <p:seq concurrent="1" nextAc="seek">
              <p:cTn id="71" restart="whenNotActive" fill="hold" evtFilter="cancelBubble" nodeType="interactiveSeq">
                <p:stCondLst>
                  <p:cond evt="onClick" delay="0">
                    <p:tgtEl>
                      <p:spTgt spid="81"/>
                    </p:tgtEl>
                  </p:cond>
                </p:stCondLst>
                <p:endSync evt="end" delay="0">
                  <p:rtn val="all"/>
                </p:endSync>
                <p:childTnLst>
                  <p:par>
                    <p:cTn id="72" fill="hold">
                      <p:stCondLst>
                        <p:cond delay="0"/>
                      </p:stCondLst>
                      <p:childTnLst>
                        <p:par>
                          <p:cTn id="73" fill="hold">
                            <p:stCondLst>
                              <p:cond delay="0"/>
                            </p:stCondLst>
                            <p:childTnLst>
                              <p:par>
                                <p:cTn id="74" presetID="53" presetClass="entr" presetSubtype="16" fill="hold" grpId="0" nodeType="withEffect">
                                  <p:stCondLst>
                                    <p:cond delay="0"/>
                                  </p:stCondLst>
                                  <p:childTnLst>
                                    <p:set>
                                      <p:cBhvr>
                                        <p:cTn id="75" dur="1" fill="hold">
                                          <p:stCondLst>
                                            <p:cond delay="0"/>
                                          </p:stCondLst>
                                        </p:cTn>
                                        <p:tgtEl>
                                          <p:spTgt spid="82"/>
                                        </p:tgtEl>
                                        <p:attrNameLst>
                                          <p:attrName>style.visibility</p:attrName>
                                        </p:attrNameLst>
                                      </p:cBhvr>
                                      <p:to>
                                        <p:strVal val="visible"/>
                                      </p:to>
                                    </p:set>
                                    <p:anim calcmode="lin" valueType="num">
                                      <p:cBhvr>
                                        <p:cTn id="76" dur="500" fill="hold"/>
                                        <p:tgtEl>
                                          <p:spTgt spid="82"/>
                                        </p:tgtEl>
                                        <p:attrNameLst>
                                          <p:attrName>ppt_w</p:attrName>
                                        </p:attrNameLst>
                                      </p:cBhvr>
                                      <p:tavLst>
                                        <p:tav tm="0">
                                          <p:val>
                                            <p:fltVal val="0"/>
                                          </p:val>
                                        </p:tav>
                                        <p:tav tm="100000">
                                          <p:val>
                                            <p:strVal val="#ppt_w"/>
                                          </p:val>
                                        </p:tav>
                                      </p:tavLst>
                                    </p:anim>
                                    <p:anim calcmode="lin" valueType="num">
                                      <p:cBhvr>
                                        <p:cTn id="77" dur="500" fill="hold"/>
                                        <p:tgtEl>
                                          <p:spTgt spid="82"/>
                                        </p:tgtEl>
                                        <p:attrNameLst>
                                          <p:attrName>ppt_h</p:attrName>
                                        </p:attrNameLst>
                                      </p:cBhvr>
                                      <p:tavLst>
                                        <p:tav tm="0">
                                          <p:val>
                                            <p:fltVal val="0"/>
                                          </p:val>
                                        </p:tav>
                                        <p:tav tm="100000">
                                          <p:val>
                                            <p:strVal val="#ppt_h"/>
                                          </p:val>
                                        </p:tav>
                                      </p:tavLst>
                                    </p:anim>
                                    <p:animEffect transition="in" filter="fade">
                                      <p:cBhvr>
                                        <p:cTn id="78" dur="500"/>
                                        <p:tgtEl>
                                          <p:spTgt spid="82"/>
                                        </p:tgtEl>
                                      </p:cBhvr>
                                    </p:animEffect>
                                  </p:childTnLst>
                                  <p:subTnLst>
                                    <p:audio>
                                      <p:cMediaNode>
                                        <p:cTn display="0" masterRel="sameClick">
                                          <p:stCondLst>
                                            <p:cond evt="begin" delay="0">
                                              <p:tn val="74"/>
                                            </p:cond>
                                          </p:stCondLst>
                                          <p:endCondLst>
                                            <p:cond evt="onStopAudio" delay="0">
                                              <p:tgtEl>
                                                <p:sldTgt/>
                                              </p:tgtEl>
                                            </p:cond>
                                          </p:endCondLst>
                                        </p:cTn>
                                        <p:tgtEl>
                                          <p:sndTgt r:embed="rId3" name="Bling.wav"/>
                                        </p:tgtEl>
                                      </p:cMediaNode>
                                    </p:audio>
                                  </p:subTnLst>
                                </p:cTn>
                              </p:par>
                              <p:par>
                                <p:cTn id="79" presetID="26" presetClass="emph" presetSubtype="0" fill="hold" grpId="1" nodeType="withEffect">
                                  <p:stCondLst>
                                    <p:cond delay="500"/>
                                  </p:stCondLst>
                                  <p:childTnLst>
                                    <p:animEffect transition="out" filter="fade">
                                      <p:cBhvr>
                                        <p:cTn id="80" dur="500" tmFilter="0, 0; .2, .5; .8, .5; 1, 0"/>
                                        <p:tgtEl>
                                          <p:spTgt spid="82"/>
                                        </p:tgtEl>
                                      </p:cBhvr>
                                    </p:animEffect>
                                    <p:animScale>
                                      <p:cBhvr>
                                        <p:cTn id="81" dur="250" autoRev="1" fill="hold"/>
                                        <p:tgtEl>
                                          <p:spTgt spid="82"/>
                                        </p:tgtEl>
                                      </p:cBhvr>
                                      <p:by x="105000" y="105000"/>
                                    </p:animScale>
                                  </p:childTnLst>
                                </p:cTn>
                              </p:par>
                            </p:childTnLst>
                          </p:cTn>
                        </p:par>
                      </p:childTnLst>
                    </p:cTn>
                  </p:par>
                </p:childTnLst>
              </p:cTn>
              <p:nextCondLst>
                <p:cond evt="onClick" delay="0">
                  <p:tgtEl>
                    <p:spTgt spid="81"/>
                  </p:tgtEl>
                </p:cond>
              </p:nextCondLst>
            </p:seq>
            <p:seq concurrent="1" nextAc="seek">
              <p:cTn id="82" restart="whenNotActive" fill="hold" evtFilter="cancelBubble" nodeType="interactiveSeq">
                <p:stCondLst>
                  <p:cond evt="onClick" delay="0">
                    <p:tgtEl>
                      <p:spTgt spid="83"/>
                    </p:tgtEl>
                  </p:cond>
                </p:stCondLst>
                <p:endSync evt="end" delay="0">
                  <p:rtn val="all"/>
                </p:endSync>
                <p:childTnLst>
                  <p:par>
                    <p:cTn id="83" fill="hold">
                      <p:stCondLst>
                        <p:cond delay="0"/>
                      </p:stCondLst>
                      <p:childTnLst>
                        <p:par>
                          <p:cTn id="84" fill="hold">
                            <p:stCondLst>
                              <p:cond delay="0"/>
                            </p:stCondLst>
                            <p:childTnLst>
                              <p:par>
                                <p:cTn id="85" presetID="53" presetClass="entr" presetSubtype="16" fill="hold" grpId="0" nodeType="with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subTnLst>
                                    <p:audio>
                                      <p:cMediaNode>
                                        <p:cTn display="0" masterRel="sameClick">
                                          <p:stCondLst>
                                            <p:cond evt="begin" delay="0">
                                              <p:tn val="85"/>
                                            </p:cond>
                                          </p:stCondLst>
                                          <p:endCondLst>
                                            <p:cond evt="onStopAudio" delay="0">
                                              <p:tgtEl>
                                                <p:sldTgt/>
                                              </p:tgtEl>
                                            </p:cond>
                                          </p:endCondLst>
                                        </p:cTn>
                                        <p:tgtEl>
                                          <p:sndTgt r:embed="rId3" name="Bling.wav"/>
                                        </p:tgtEl>
                                      </p:cMediaNode>
                                    </p:audio>
                                  </p:subTnLst>
                                </p:cTn>
                              </p:par>
                              <p:par>
                                <p:cTn id="90" presetID="26" presetClass="emph" presetSubtype="0" fill="hold" grpId="1" nodeType="withEffect">
                                  <p:stCondLst>
                                    <p:cond delay="500"/>
                                  </p:stCondLst>
                                  <p:childTnLst>
                                    <p:animEffect transition="out" filter="fade">
                                      <p:cBhvr>
                                        <p:cTn id="91" dur="500" tmFilter="0, 0; .2, .5; .8, .5; 1, 0"/>
                                        <p:tgtEl>
                                          <p:spTgt spid="84"/>
                                        </p:tgtEl>
                                      </p:cBhvr>
                                    </p:animEffect>
                                    <p:animScale>
                                      <p:cBhvr>
                                        <p:cTn id="92" dur="250" autoRev="1" fill="hold"/>
                                        <p:tgtEl>
                                          <p:spTgt spid="84"/>
                                        </p:tgtEl>
                                      </p:cBhvr>
                                      <p:by x="105000" y="105000"/>
                                    </p:animScale>
                                  </p:childTnLst>
                                </p:cTn>
                              </p:par>
                            </p:childTnLst>
                          </p:cTn>
                        </p:par>
                      </p:childTnLst>
                    </p:cTn>
                  </p:par>
                </p:childTnLst>
              </p:cTn>
              <p:nextCondLst>
                <p:cond evt="onClick" delay="0">
                  <p:tgtEl>
                    <p:spTgt spid="83"/>
                  </p:tgtEl>
                </p:cond>
              </p:nextCondLst>
            </p:seq>
            <p:seq concurrent="1" nextAc="seek">
              <p:cTn id="93" restart="whenNotActive" fill="hold" evtFilter="cancelBubble" nodeType="interactiveSeq">
                <p:stCondLst>
                  <p:cond evt="onClick" delay="0">
                    <p:tgtEl>
                      <p:spTgt spid="85"/>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86"/>
                                        </p:tgtEl>
                                        <p:attrNameLst>
                                          <p:attrName>style.visibility</p:attrName>
                                        </p:attrNameLst>
                                      </p:cBhvr>
                                      <p:to>
                                        <p:strVal val="visible"/>
                                      </p:to>
                                    </p:set>
                                    <p:anim calcmode="lin" valueType="num">
                                      <p:cBhvr>
                                        <p:cTn id="98" dur="500" fill="hold"/>
                                        <p:tgtEl>
                                          <p:spTgt spid="86"/>
                                        </p:tgtEl>
                                        <p:attrNameLst>
                                          <p:attrName>ppt_w</p:attrName>
                                        </p:attrNameLst>
                                      </p:cBhvr>
                                      <p:tavLst>
                                        <p:tav tm="0">
                                          <p:val>
                                            <p:fltVal val="0"/>
                                          </p:val>
                                        </p:tav>
                                        <p:tav tm="100000">
                                          <p:val>
                                            <p:strVal val="#ppt_w"/>
                                          </p:val>
                                        </p:tav>
                                      </p:tavLst>
                                    </p:anim>
                                    <p:anim calcmode="lin" valueType="num">
                                      <p:cBhvr>
                                        <p:cTn id="99" dur="500" fill="hold"/>
                                        <p:tgtEl>
                                          <p:spTgt spid="86"/>
                                        </p:tgtEl>
                                        <p:attrNameLst>
                                          <p:attrName>ppt_h</p:attrName>
                                        </p:attrNameLst>
                                      </p:cBhvr>
                                      <p:tavLst>
                                        <p:tav tm="0">
                                          <p:val>
                                            <p:fltVal val="0"/>
                                          </p:val>
                                        </p:tav>
                                        <p:tav tm="100000">
                                          <p:val>
                                            <p:strVal val="#ppt_h"/>
                                          </p:val>
                                        </p:tav>
                                      </p:tavLst>
                                    </p:anim>
                                    <p:animEffect transition="in" filter="fade">
                                      <p:cBhvr>
                                        <p:cTn id="100" dur="500"/>
                                        <p:tgtEl>
                                          <p:spTgt spid="86"/>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86"/>
                                        </p:tgtEl>
                                      </p:cBhvr>
                                    </p:animEffect>
                                    <p:animScale>
                                      <p:cBhvr>
                                        <p:cTn id="103" dur="250" autoRev="1" fill="hold"/>
                                        <p:tgtEl>
                                          <p:spTgt spid="86"/>
                                        </p:tgtEl>
                                      </p:cBhvr>
                                      <p:by x="105000" y="105000"/>
                                    </p:animScale>
                                  </p:childTnLst>
                                </p:cTn>
                              </p:par>
                            </p:childTnLst>
                          </p:cTn>
                        </p:par>
                      </p:childTnLst>
                    </p:cTn>
                  </p:par>
                </p:childTnLst>
              </p:cTn>
              <p:nextCondLst>
                <p:cond evt="onClick" delay="0">
                  <p:tgtEl>
                    <p:spTgt spid="85"/>
                  </p:tgtEl>
                </p:cond>
              </p:nextCondLst>
            </p:seq>
          </p:childTnLst>
        </p:cTn>
      </p:par>
    </p:tnLst>
    <p:bldLst>
      <p:bldP spid="76" grpId="0"/>
      <p:bldP spid="76" grpId="1"/>
      <p:bldP spid="82" grpId="0"/>
      <p:bldP spid="82" grpId="1"/>
      <p:bldP spid="84" grpId="0"/>
      <p:bldP spid="84" grpId="1"/>
      <p:bldP spid="86" grpId="0"/>
      <p:bldP spid="86"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2</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187865" y="1082576"/>
            <a:ext cx="9784935" cy="2725189"/>
          </a:xfrm>
          <a:prstGeom prst="roundRect">
            <a:avLst>
              <a:gd name="adj" fmla="val 15586"/>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5"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5"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362213" y="4190130"/>
            <a:ext cx="3108399" cy="880471"/>
            <a:chOff x="4037538" y="4547895"/>
            <a:chExt cx="3108399"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076652"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65971" y="4748459"/>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1567649" y="1544954"/>
            <a:ext cx="4349510" cy="1754326"/>
          </a:xfrm>
          <a:prstGeom prst="rect">
            <a:avLst/>
          </a:prstGeom>
          <a:noFill/>
          <a:ln>
            <a:noFill/>
          </a:ln>
        </p:spPr>
        <p:txBody>
          <a:bodyPr wrap="square">
            <a:spAutoFit/>
          </a:bodyPr>
          <a:lstStyle/>
          <a:p>
            <a:pPr lvl="0"/>
            <a:r>
              <a:rPr lang="en-US" sz="3600" dirty="0" err="1">
                <a:solidFill>
                  <a:srgbClr val="EE4036"/>
                </a:solidFill>
                <a:latin typeface="Averta Std ExtraBold" panose="00000900000000000000" pitchFamily="50" charset="0"/>
              </a:rPr>
              <a:t>Môi</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trường</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truyền</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âm</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tốt</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nhất</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là</a:t>
            </a:r>
            <a:r>
              <a:rPr lang="en-US" sz="3600" dirty="0">
                <a:solidFill>
                  <a:srgbClr val="EE4036"/>
                </a:solidFill>
                <a:latin typeface="Averta Std ExtraBold" panose="00000900000000000000" pitchFamily="50" charset="0"/>
              </a:rPr>
              <a:t> ở </a:t>
            </a:r>
            <a:r>
              <a:rPr lang="en-US" sz="3600" dirty="0" err="1">
                <a:solidFill>
                  <a:srgbClr val="EE4036"/>
                </a:solidFill>
                <a:latin typeface="Averta Std ExtraBold" panose="00000900000000000000" pitchFamily="50" charset="0"/>
              </a:rPr>
              <a:t>chất</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nào</a:t>
            </a:r>
            <a:r>
              <a:rPr lang="en-US" sz="3600" dirty="0">
                <a:solidFill>
                  <a:srgbClr val="EE4036"/>
                </a:solidFill>
                <a:latin typeface="Averta Std ExtraBold" panose="00000900000000000000" pitchFamily="50" charset="0"/>
              </a:rPr>
              <a:t>?</a:t>
            </a:r>
          </a:p>
        </p:txBody>
      </p:sp>
      <p:pic>
        <p:nvPicPr>
          <p:cNvPr id="50" name="Picture 49">
            <a:extLst>
              <a:ext uri="{FF2B5EF4-FFF2-40B4-BE49-F238E27FC236}">
                <a16:creationId xmlns:a16="http://schemas.microsoft.com/office/drawing/2014/main" id="{83136700-02CF-4442-BDBD-D1E14B1CE35B}"/>
              </a:ext>
            </a:extLst>
          </p:cNvPr>
          <p:cNvPicPr>
            <a:picLocks noChangeAspect="1"/>
          </p:cNvPicPr>
          <p:nvPr/>
        </p:nvPicPr>
        <p:blipFill>
          <a:blip r:embed="rId8"/>
          <a:stretch>
            <a:fillRect/>
          </a:stretch>
        </p:blipFill>
        <p:spPr>
          <a:xfrm>
            <a:off x="4297585" y="-631254"/>
            <a:ext cx="360000" cy="214615"/>
          </a:xfrm>
          <a:prstGeom prst="rect">
            <a:avLst/>
          </a:prstGeom>
        </p:spPr>
      </p:pic>
      <p:pic>
        <p:nvPicPr>
          <p:cNvPr id="51" name="Picture 50">
            <a:extLst>
              <a:ext uri="{FF2B5EF4-FFF2-40B4-BE49-F238E27FC236}">
                <a16:creationId xmlns:a16="http://schemas.microsoft.com/office/drawing/2014/main" id="{EC6B3A13-B1A5-4E10-97C1-2708BDFA808E}"/>
              </a:ext>
            </a:extLst>
          </p:cNvPr>
          <p:cNvPicPr>
            <a:picLocks noChangeAspect="1"/>
          </p:cNvPicPr>
          <p:nvPr/>
        </p:nvPicPr>
        <p:blipFill>
          <a:blip r:embed="rId9"/>
          <a:stretch>
            <a:fillRect/>
          </a:stretch>
        </p:blipFill>
        <p:spPr>
          <a:xfrm>
            <a:off x="2022889" y="-680390"/>
            <a:ext cx="360000" cy="214615"/>
          </a:xfrm>
          <a:prstGeom prst="rect">
            <a:avLst/>
          </a:prstGeom>
        </p:spPr>
      </p:pic>
      <p:pic>
        <p:nvPicPr>
          <p:cNvPr id="52" name="Picture 51">
            <a:extLst>
              <a:ext uri="{FF2B5EF4-FFF2-40B4-BE49-F238E27FC236}">
                <a16:creationId xmlns:a16="http://schemas.microsoft.com/office/drawing/2014/main" id="{7437B6B6-F3C4-4CCC-916A-917CDE9900CC}"/>
              </a:ext>
            </a:extLst>
          </p:cNvPr>
          <p:cNvPicPr>
            <a:picLocks noChangeAspect="1"/>
          </p:cNvPicPr>
          <p:nvPr/>
        </p:nvPicPr>
        <p:blipFill>
          <a:blip r:embed="rId10"/>
          <a:stretch>
            <a:fillRect/>
          </a:stretch>
        </p:blipFill>
        <p:spPr>
          <a:xfrm>
            <a:off x="3562404" y="-1010893"/>
            <a:ext cx="360000" cy="218075"/>
          </a:xfrm>
          <a:prstGeom prst="rect">
            <a:avLst/>
          </a:prstGeom>
        </p:spPr>
      </p:pic>
      <p:pic>
        <p:nvPicPr>
          <p:cNvPr id="53" name="Picture 52">
            <a:extLst>
              <a:ext uri="{FF2B5EF4-FFF2-40B4-BE49-F238E27FC236}">
                <a16:creationId xmlns:a16="http://schemas.microsoft.com/office/drawing/2014/main" id="{45F64F2D-6DA2-4348-98CC-253FFE21C893}"/>
              </a:ext>
            </a:extLst>
          </p:cNvPr>
          <p:cNvPicPr>
            <a:picLocks noChangeAspect="1"/>
          </p:cNvPicPr>
          <p:nvPr/>
        </p:nvPicPr>
        <p:blipFill>
          <a:blip r:embed="rId11"/>
          <a:stretch>
            <a:fillRect/>
          </a:stretch>
        </p:blipFill>
        <p:spPr>
          <a:xfrm>
            <a:off x="5329696" y="-719246"/>
            <a:ext cx="360000" cy="218075"/>
          </a:xfrm>
          <a:prstGeom prst="rect">
            <a:avLst/>
          </a:prstGeom>
        </p:spPr>
      </p:pic>
      <p:pic>
        <p:nvPicPr>
          <p:cNvPr id="54" name="Picture 53">
            <a:extLst>
              <a:ext uri="{FF2B5EF4-FFF2-40B4-BE49-F238E27FC236}">
                <a16:creationId xmlns:a16="http://schemas.microsoft.com/office/drawing/2014/main" id="{DFDAC995-C52B-4A95-A28A-8172E0E5DC65}"/>
              </a:ext>
            </a:extLst>
          </p:cNvPr>
          <p:cNvPicPr>
            <a:picLocks noChangeAspect="1"/>
          </p:cNvPicPr>
          <p:nvPr/>
        </p:nvPicPr>
        <p:blipFill>
          <a:blip r:embed="rId12"/>
          <a:stretch>
            <a:fillRect/>
          </a:stretch>
        </p:blipFill>
        <p:spPr>
          <a:xfrm>
            <a:off x="10151615" y="-649523"/>
            <a:ext cx="360000" cy="214615"/>
          </a:xfrm>
          <a:prstGeom prst="rect">
            <a:avLst/>
          </a:prstGeom>
        </p:spPr>
      </p:pic>
      <p:pic>
        <p:nvPicPr>
          <p:cNvPr id="55" name="Picture 54">
            <a:extLst>
              <a:ext uri="{FF2B5EF4-FFF2-40B4-BE49-F238E27FC236}">
                <a16:creationId xmlns:a16="http://schemas.microsoft.com/office/drawing/2014/main" id="{136B6640-E6E1-4D80-ADAA-FD3DD9E65DF3}"/>
              </a:ext>
            </a:extLst>
          </p:cNvPr>
          <p:cNvPicPr>
            <a:picLocks noChangeAspect="1"/>
          </p:cNvPicPr>
          <p:nvPr/>
        </p:nvPicPr>
        <p:blipFill>
          <a:blip r:embed="rId13"/>
          <a:stretch>
            <a:fillRect/>
          </a:stretch>
        </p:blipFill>
        <p:spPr>
          <a:xfrm>
            <a:off x="7478868" y="-1101340"/>
            <a:ext cx="360000" cy="218075"/>
          </a:xfrm>
          <a:prstGeom prst="rect">
            <a:avLst/>
          </a:prstGeom>
        </p:spPr>
      </p:pic>
      <p:pic>
        <p:nvPicPr>
          <p:cNvPr id="56" name="Picture 55">
            <a:extLst>
              <a:ext uri="{FF2B5EF4-FFF2-40B4-BE49-F238E27FC236}">
                <a16:creationId xmlns:a16="http://schemas.microsoft.com/office/drawing/2014/main" id="{0B4131E8-A673-4BB0-95D3-29242445E245}"/>
              </a:ext>
            </a:extLst>
          </p:cNvPr>
          <p:cNvPicPr>
            <a:picLocks noChangeAspect="1"/>
          </p:cNvPicPr>
          <p:nvPr/>
        </p:nvPicPr>
        <p:blipFill>
          <a:blip r:embed="rId14"/>
          <a:stretch>
            <a:fillRect/>
          </a:stretch>
        </p:blipFill>
        <p:spPr>
          <a:xfrm>
            <a:off x="8383689" y="-593030"/>
            <a:ext cx="360000" cy="214615"/>
          </a:xfrm>
          <a:prstGeom prst="rect">
            <a:avLst/>
          </a:prstGeom>
        </p:spPr>
      </p:pic>
      <p:pic>
        <p:nvPicPr>
          <p:cNvPr id="57" name="Picture 56">
            <a:extLst>
              <a:ext uri="{FF2B5EF4-FFF2-40B4-BE49-F238E27FC236}">
                <a16:creationId xmlns:a16="http://schemas.microsoft.com/office/drawing/2014/main" id="{36BDA17A-DB23-45D8-8D11-B78B53ADB185}"/>
              </a:ext>
            </a:extLst>
          </p:cNvPr>
          <p:cNvPicPr>
            <a:picLocks noChangeAspect="1"/>
          </p:cNvPicPr>
          <p:nvPr/>
        </p:nvPicPr>
        <p:blipFill>
          <a:blip r:embed="rId15"/>
          <a:stretch>
            <a:fillRect/>
          </a:stretch>
        </p:blipFill>
        <p:spPr>
          <a:xfrm>
            <a:off x="9159089" y="-634714"/>
            <a:ext cx="360000" cy="218075"/>
          </a:xfrm>
          <a:prstGeom prst="rect">
            <a:avLst/>
          </a:prstGeom>
        </p:spPr>
      </p:pic>
      <p:pic>
        <p:nvPicPr>
          <p:cNvPr id="58" name="Picture 57">
            <a:extLst>
              <a:ext uri="{FF2B5EF4-FFF2-40B4-BE49-F238E27FC236}">
                <a16:creationId xmlns:a16="http://schemas.microsoft.com/office/drawing/2014/main" id="{D96310F7-E1E1-4AA9-811A-6C70C6DF5BEA}"/>
              </a:ext>
            </a:extLst>
          </p:cNvPr>
          <p:cNvPicPr>
            <a:picLocks noChangeAspect="1"/>
          </p:cNvPicPr>
          <p:nvPr/>
        </p:nvPicPr>
        <p:blipFill>
          <a:blip r:embed="rId16"/>
          <a:stretch>
            <a:fillRect/>
          </a:stretch>
        </p:blipFill>
        <p:spPr>
          <a:xfrm>
            <a:off x="6914365" y="-556196"/>
            <a:ext cx="360000" cy="218075"/>
          </a:xfrm>
          <a:prstGeom prst="rect">
            <a:avLst/>
          </a:prstGeom>
        </p:spPr>
      </p:pic>
      <p:pic>
        <p:nvPicPr>
          <p:cNvPr id="59" name="Picture 58">
            <a:extLst>
              <a:ext uri="{FF2B5EF4-FFF2-40B4-BE49-F238E27FC236}">
                <a16:creationId xmlns:a16="http://schemas.microsoft.com/office/drawing/2014/main" id="{5E017C85-5DAD-457C-B5DD-F3BAB9483453}"/>
              </a:ext>
            </a:extLst>
          </p:cNvPr>
          <p:cNvPicPr>
            <a:picLocks noChangeAspect="1"/>
          </p:cNvPicPr>
          <p:nvPr/>
        </p:nvPicPr>
        <p:blipFill>
          <a:blip r:embed="rId17"/>
          <a:stretch>
            <a:fillRect/>
          </a:stretch>
        </p:blipFill>
        <p:spPr>
          <a:xfrm>
            <a:off x="2749874" y="-705644"/>
            <a:ext cx="360000" cy="218075"/>
          </a:xfrm>
          <a:prstGeom prst="rect">
            <a:avLst/>
          </a:prstGeom>
        </p:spPr>
      </p:pic>
      <p:pic>
        <p:nvPicPr>
          <p:cNvPr id="60" name="Picture 59">
            <a:extLst>
              <a:ext uri="{FF2B5EF4-FFF2-40B4-BE49-F238E27FC236}">
                <a16:creationId xmlns:a16="http://schemas.microsoft.com/office/drawing/2014/main" id="{1EA53A7B-919E-456E-9512-861396F1A7A6}"/>
              </a:ext>
            </a:extLst>
          </p:cNvPr>
          <p:cNvPicPr>
            <a:picLocks noChangeAspect="1"/>
          </p:cNvPicPr>
          <p:nvPr/>
        </p:nvPicPr>
        <p:blipFill>
          <a:blip r:embed="rId9"/>
          <a:stretch>
            <a:fillRect/>
          </a:stretch>
        </p:blipFill>
        <p:spPr>
          <a:xfrm>
            <a:off x="6872692" y="-853478"/>
            <a:ext cx="360000" cy="214615"/>
          </a:xfrm>
          <a:prstGeom prst="rect">
            <a:avLst/>
          </a:prstGeom>
        </p:spPr>
      </p:pic>
      <p:pic>
        <p:nvPicPr>
          <p:cNvPr id="62" name="Picture 61">
            <a:extLst>
              <a:ext uri="{FF2B5EF4-FFF2-40B4-BE49-F238E27FC236}">
                <a16:creationId xmlns:a16="http://schemas.microsoft.com/office/drawing/2014/main" id="{9BAF055C-5BE1-4E37-8EB0-E098FAF9F86A}"/>
              </a:ext>
            </a:extLst>
          </p:cNvPr>
          <p:cNvPicPr>
            <a:picLocks noChangeAspect="1"/>
          </p:cNvPicPr>
          <p:nvPr/>
        </p:nvPicPr>
        <p:blipFill>
          <a:blip r:embed="rId10"/>
          <a:stretch>
            <a:fillRect/>
          </a:stretch>
        </p:blipFill>
        <p:spPr>
          <a:xfrm>
            <a:off x="8412207" y="-1183981"/>
            <a:ext cx="360000" cy="218075"/>
          </a:xfrm>
          <a:prstGeom prst="rect">
            <a:avLst/>
          </a:prstGeom>
        </p:spPr>
      </p:pic>
      <p:pic>
        <p:nvPicPr>
          <p:cNvPr id="65" name="Picture 64">
            <a:extLst>
              <a:ext uri="{FF2B5EF4-FFF2-40B4-BE49-F238E27FC236}">
                <a16:creationId xmlns:a16="http://schemas.microsoft.com/office/drawing/2014/main" id="{E152F6FA-703D-426C-800B-EA4A512F68C8}"/>
              </a:ext>
            </a:extLst>
          </p:cNvPr>
          <p:cNvPicPr>
            <a:picLocks noChangeAspect="1"/>
          </p:cNvPicPr>
          <p:nvPr/>
        </p:nvPicPr>
        <p:blipFill>
          <a:blip r:embed="rId17"/>
          <a:stretch>
            <a:fillRect/>
          </a:stretch>
        </p:blipFill>
        <p:spPr>
          <a:xfrm>
            <a:off x="7599677" y="-878732"/>
            <a:ext cx="360000" cy="218075"/>
          </a:xfrm>
          <a:prstGeom prst="rect">
            <a:avLst/>
          </a:prstGeom>
        </p:spPr>
      </p:pic>
      <p:pic>
        <p:nvPicPr>
          <p:cNvPr id="66" name="Picture 65">
            <a:extLst>
              <a:ext uri="{FF2B5EF4-FFF2-40B4-BE49-F238E27FC236}">
                <a16:creationId xmlns:a16="http://schemas.microsoft.com/office/drawing/2014/main" id="{9956F601-6BEA-4D35-A9CE-DC483264DDE9}"/>
              </a:ext>
            </a:extLst>
          </p:cNvPr>
          <p:cNvPicPr>
            <a:picLocks noChangeAspect="1"/>
          </p:cNvPicPr>
          <p:nvPr/>
        </p:nvPicPr>
        <p:blipFill>
          <a:blip r:embed="rId11"/>
          <a:stretch>
            <a:fillRect/>
          </a:stretch>
        </p:blipFill>
        <p:spPr>
          <a:xfrm>
            <a:off x="700335" y="-564778"/>
            <a:ext cx="360000" cy="218075"/>
          </a:xfrm>
          <a:prstGeom prst="rect">
            <a:avLst/>
          </a:prstGeom>
        </p:spPr>
      </p:pic>
      <p:pic>
        <p:nvPicPr>
          <p:cNvPr id="67" name="Picture 66">
            <a:extLst>
              <a:ext uri="{FF2B5EF4-FFF2-40B4-BE49-F238E27FC236}">
                <a16:creationId xmlns:a16="http://schemas.microsoft.com/office/drawing/2014/main" id="{1A1D4B74-F08C-4E37-AE94-EA6626121D74}"/>
              </a:ext>
            </a:extLst>
          </p:cNvPr>
          <p:cNvPicPr>
            <a:picLocks noChangeAspect="1"/>
          </p:cNvPicPr>
          <p:nvPr/>
        </p:nvPicPr>
        <p:blipFill>
          <a:blip r:embed="rId12"/>
          <a:stretch>
            <a:fillRect/>
          </a:stretch>
        </p:blipFill>
        <p:spPr>
          <a:xfrm>
            <a:off x="1631260" y="-980072"/>
            <a:ext cx="360000" cy="214615"/>
          </a:xfrm>
          <a:prstGeom prst="rect">
            <a:avLst/>
          </a:prstGeom>
        </p:spPr>
      </p:pic>
      <p:pic>
        <p:nvPicPr>
          <p:cNvPr id="76" name="Picture 75">
            <a:extLst>
              <a:ext uri="{FF2B5EF4-FFF2-40B4-BE49-F238E27FC236}">
                <a16:creationId xmlns:a16="http://schemas.microsoft.com/office/drawing/2014/main" id="{9781EDFB-5E40-417F-8975-5B44D33ED0DF}"/>
              </a:ext>
            </a:extLst>
          </p:cNvPr>
          <p:cNvPicPr>
            <a:picLocks noChangeAspect="1"/>
          </p:cNvPicPr>
          <p:nvPr/>
        </p:nvPicPr>
        <p:blipFill>
          <a:blip r:embed="rId13"/>
          <a:stretch>
            <a:fillRect/>
          </a:stretch>
        </p:blipFill>
        <p:spPr>
          <a:xfrm>
            <a:off x="2849507" y="-946872"/>
            <a:ext cx="360000" cy="218075"/>
          </a:xfrm>
          <a:prstGeom prst="rect">
            <a:avLst/>
          </a:prstGeom>
        </p:spPr>
      </p:pic>
      <p:pic>
        <p:nvPicPr>
          <p:cNvPr id="77" name="Picture 76">
            <a:extLst>
              <a:ext uri="{FF2B5EF4-FFF2-40B4-BE49-F238E27FC236}">
                <a16:creationId xmlns:a16="http://schemas.microsoft.com/office/drawing/2014/main" id="{5FCB52DE-9491-487B-A218-CCFF7ABC7187}"/>
              </a:ext>
            </a:extLst>
          </p:cNvPr>
          <p:cNvPicPr>
            <a:picLocks noChangeAspect="1"/>
          </p:cNvPicPr>
          <p:nvPr/>
        </p:nvPicPr>
        <p:blipFill>
          <a:blip r:embed="rId9"/>
          <a:stretch>
            <a:fillRect/>
          </a:stretch>
        </p:blipFill>
        <p:spPr>
          <a:xfrm>
            <a:off x="2243331" y="-699010"/>
            <a:ext cx="360000" cy="214615"/>
          </a:xfrm>
          <a:prstGeom prst="rect">
            <a:avLst/>
          </a:prstGeom>
        </p:spPr>
      </p:pic>
      <p:pic>
        <p:nvPicPr>
          <p:cNvPr id="79" name="Picture 78">
            <a:extLst>
              <a:ext uri="{FF2B5EF4-FFF2-40B4-BE49-F238E27FC236}">
                <a16:creationId xmlns:a16="http://schemas.microsoft.com/office/drawing/2014/main" id="{98DED43E-F0B8-4CD0-8C69-DC3F71D150FB}"/>
              </a:ext>
            </a:extLst>
          </p:cNvPr>
          <p:cNvPicPr>
            <a:picLocks noChangeAspect="1"/>
          </p:cNvPicPr>
          <p:nvPr/>
        </p:nvPicPr>
        <p:blipFill>
          <a:blip r:embed="rId10"/>
          <a:stretch>
            <a:fillRect/>
          </a:stretch>
        </p:blipFill>
        <p:spPr>
          <a:xfrm>
            <a:off x="3782846" y="-1029513"/>
            <a:ext cx="360000" cy="218075"/>
          </a:xfrm>
          <a:prstGeom prst="rect">
            <a:avLst/>
          </a:prstGeom>
        </p:spPr>
      </p:pic>
      <p:pic>
        <p:nvPicPr>
          <p:cNvPr id="80" name="Picture 79">
            <a:extLst>
              <a:ext uri="{FF2B5EF4-FFF2-40B4-BE49-F238E27FC236}">
                <a16:creationId xmlns:a16="http://schemas.microsoft.com/office/drawing/2014/main" id="{DF883775-6A67-4A4A-84BB-35D8C63B9692}"/>
              </a:ext>
            </a:extLst>
          </p:cNvPr>
          <p:cNvPicPr>
            <a:picLocks noChangeAspect="1"/>
          </p:cNvPicPr>
          <p:nvPr/>
        </p:nvPicPr>
        <p:blipFill>
          <a:blip r:embed="rId17"/>
          <a:stretch>
            <a:fillRect/>
          </a:stretch>
        </p:blipFill>
        <p:spPr>
          <a:xfrm>
            <a:off x="2970316" y="-724264"/>
            <a:ext cx="360000" cy="218075"/>
          </a:xfrm>
          <a:prstGeom prst="rect">
            <a:avLst/>
          </a:prstGeom>
        </p:spPr>
      </p:pic>
      <p:pic>
        <p:nvPicPr>
          <p:cNvPr id="81" name="Picture 80">
            <a:extLst>
              <a:ext uri="{FF2B5EF4-FFF2-40B4-BE49-F238E27FC236}">
                <a16:creationId xmlns:a16="http://schemas.microsoft.com/office/drawing/2014/main" id="{74F28298-20FD-4F0D-9737-28FF2855C241}"/>
              </a:ext>
            </a:extLst>
          </p:cNvPr>
          <p:cNvPicPr>
            <a:picLocks noChangeAspect="1"/>
          </p:cNvPicPr>
          <p:nvPr/>
        </p:nvPicPr>
        <p:blipFill>
          <a:blip r:embed="rId10"/>
          <a:stretch>
            <a:fillRect/>
          </a:stretch>
        </p:blipFill>
        <p:spPr>
          <a:xfrm>
            <a:off x="5981106" y="-1009277"/>
            <a:ext cx="360000" cy="218075"/>
          </a:xfrm>
          <a:prstGeom prst="rect">
            <a:avLst/>
          </a:prstGeom>
        </p:spPr>
      </p:pic>
      <p:pic>
        <p:nvPicPr>
          <p:cNvPr id="82" name="Picture 81">
            <a:extLst>
              <a:ext uri="{FF2B5EF4-FFF2-40B4-BE49-F238E27FC236}">
                <a16:creationId xmlns:a16="http://schemas.microsoft.com/office/drawing/2014/main" id="{A347B3AB-2664-48A2-850C-EFFA8E52BFAC}"/>
              </a:ext>
            </a:extLst>
          </p:cNvPr>
          <p:cNvPicPr>
            <a:picLocks noChangeAspect="1"/>
          </p:cNvPicPr>
          <p:nvPr/>
        </p:nvPicPr>
        <p:blipFill>
          <a:blip r:embed="rId12"/>
          <a:stretch>
            <a:fillRect/>
          </a:stretch>
        </p:blipFill>
        <p:spPr>
          <a:xfrm>
            <a:off x="4049962" y="-978456"/>
            <a:ext cx="360000" cy="214615"/>
          </a:xfrm>
          <a:prstGeom prst="rect">
            <a:avLst/>
          </a:prstGeom>
        </p:spPr>
      </p:pic>
      <p:pic>
        <p:nvPicPr>
          <p:cNvPr id="83" name="Picture 82">
            <a:extLst>
              <a:ext uri="{FF2B5EF4-FFF2-40B4-BE49-F238E27FC236}">
                <a16:creationId xmlns:a16="http://schemas.microsoft.com/office/drawing/2014/main" id="{F98185BC-E162-4531-BFCA-BE96906925F1}"/>
              </a:ext>
            </a:extLst>
          </p:cNvPr>
          <p:cNvPicPr>
            <a:picLocks noChangeAspect="1"/>
          </p:cNvPicPr>
          <p:nvPr/>
        </p:nvPicPr>
        <p:blipFill>
          <a:blip r:embed="rId13"/>
          <a:stretch>
            <a:fillRect/>
          </a:stretch>
        </p:blipFill>
        <p:spPr>
          <a:xfrm>
            <a:off x="5268209" y="-945256"/>
            <a:ext cx="360000" cy="218075"/>
          </a:xfrm>
          <a:prstGeom prst="rect">
            <a:avLst/>
          </a:prstGeom>
        </p:spPr>
      </p:pic>
      <p:pic>
        <p:nvPicPr>
          <p:cNvPr id="84" name="Picture 83">
            <a:extLst>
              <a:ext uri="{FF2B5EF4-FFF2-40B4-BE49-F238E27FC236}">
                <a16:creationId xmlns:a16="http://schemas.microsoft.com/office/drawing/2014/main" id="{58467660-8104-4705-8F38-1DF0D0855E2A}"/>
              </a:ext>
            </a:extLst>
          </p:cNvPr>
          <p:cNvPicPr>
            <a:picLocks noChangeAspect="1"/>
          </p:cNvPicPr>
          <p:nvPr/>
        </p:nvPicPr>
        <p:blipFill>
          <a:blip r:embed="rId10"/>
          <a:stretch>
            <a:fillRect/>
          </a:stretch>
        </p:blipFill>
        <p:spPr>
          <a:xfrm>
            <a:off x="6201548" y="-1027897"/>
            <a:ext cx="360000" cy="218075"/>
          </a:xfrm>
          <a:prstGeom prst="rect">
            <a:avLst/>
          </a:prstGeom>
        </p:spPr>
      </p:pic>
      <p:pic>
        <p:nvPicPr>
          <p:cNvPr id="85" name="Picture 84">
            <a:extLst>
              <a:ext uri="{FF2B5EF4-FFF2-40B4-BE49-F238E27FC236}">
                <a16:creationId xmlns:a16="http://schemas.microsoft.com/office/drawing/2014/main" id="{E53B8DDF-30A9-45B4-91C4-CAFE61A2680E}"/>
              </a:ext>
            </a:extLst>
          </p:cNvPr>
          <p:cNvPicPr>
            <a:picLocks noChangeAspect="1"/>
          </p:cNvPicPr>
          <p:nvPr/>
        </p:nvPicPr>
        <p:blipFill>
          <a:blip r:embed="rId13"/>
          <a:stretch>
            <a:fillRect/>
          </a:stretch>
        </p:blipFill>
        <p:spPr>
          <a:xfrm>
            <a:off x="5160333" y="-577531"/>
            <a:ext cx="360000" cy="218075"/>
          </a:xfrm>
          <a:prstGeom prst="rect">
            <a:avLst/>
          </a:prstGeom>
        </p:spPr>
      </p:pic>
      <p:pic>
        <p:nvPicPr>
          <p:cNvPr id="86" name="Picture 85">
            <a:extLst>
              <a:ext uri="{FF2B5EF4-FFF2-40B4-BE49-F238E27FC236}">
                <a16:creationId xmlns:a16="http://schemas.microsoft.com/office/drawing/2014/main" id="{F215461D-643C-46F0-B9BF-CED2FF22E7D4}"/>
              </a:ext>
            </a:extLst>
          </p:cNvPr>
          <p:cNvPicPr>
            <a:picLocks noChangeAspect="1"/>
          </p:cNvPicPr>
          <p:nvPr/>
        </p:nvPicPr>
        <p:blipFill>
          <a:blip r:embed="rId9"/>
          <a:stretch>
            <a:fillRect/>
          </a:stretch>
        </p:blipFill>
        <p:spPr>
          <a:xfrm>
            <a:off x="4554157" y="-329669"/>
            <a:ext cx="360000" cy="214615"/>
          </a:xfrm>
          <a:prstGeom prst="rect">
            <a:avLst/>
          </a:prstGeom>
        </p:spPr>
      </p:pic>
      <p:pic>
        <p:nvPicPr>
          <p:cNvPr id="87" name="Picture 86">
            <a:extLst>
              <a:ext uri="{FF2B5EF4-FFF2-40B4-BE49-F238E27FC236}">
                <a16:creationId xmlns:a16="http://schemas.microsoft.com/office/drawing/2014/main" id="{D10A4024-EBE1-42C0-9304-C13FE3470339}"/>
              </a:ext>
            </a:extLst>
          </p:cNvPr>
          <p:cNvPicPr>
            <a:picLocks noChangeAspect="1"/>
          </p:cNvPicPr>
          <p:nvPr/>
        </p:nvPicPr>
        <p:blipFill>
          <a:blip r:embed="rId10"/>
          <a:stretch>
            <a:fillRect/>
          </a:stretch>
        </p:blipFill>
        <p:spPr>
          <a:xfrm>
            <a:off x="6093672" y="-660172"/>
            <a:ext cx="360000" cy="218075"/>
          </a:xfrm>
          <a:prstGeom prst="rect">
            <a:avLst/>
          </a:prstGeom>
        </p:spPr>
      </p:pic>
      <p:pic>
        <p:nvPicPr>
          <p:cNvPr id="88" name="Picture 87">
            <a:extLst>
              <a:ext uri="{FF2B5EF4-FFF2-40B4-BE49-F238E27FC236}">
                <a16:creationId xmlns:a16="http://schemas.microsoft.com/office/drawing/2014/main" id="{9099DF57-12AF-4630-83BF-DC32899B7987}"/>
              </a:ext>
            </a:extLst>
          </p:cNvPr>
          <p:cNvPicPr>
            <a:picLocks noChangeAspect="1"/>
          </p:cNvPicPr>
          <p:nvPr/>
        </p:nvPicPr>
        <p:blipFill>
          <a:blip r:embed="rId17"/>
          <a:stretch>
            <a:fillRect/>
          </a:stretch>
        </p:blipFill>
        <p:spPr>
          <a:xfrm>
            <a:off x="5281142" y="-354923"/>
            <a:ext cx="360000" cy="218075"/>
          </a:xfrm>
          <a:prstGeom prst="rect">
            <a:avLst/>
          </a:prstGeom>
        </p:spPr>
      </p:pic>
      <p:pic>
        <p:nvPicPr>
          <p:cNvPr id="89" name="Picture 88">
            <a:extLst>
              <a:ext uri="{FF2B5EF4-FFF2-40B4-BE49-F238E27FC236}">
                <a16:creationId xmlns:a16="http://schemas.microsoft.com/office/drawing/2014/main" id="{00B2893E-8591-48D3-8031-4FEDB4016EFE}"/>
              </a:ext>
            </a:extLst>
          </p:cNvPr>
          <p:cNvPicPr>
            <a:picLocks noChangeAspect="1"/>
          </p:cNvPicPr>
          <p:nvPr/>
        </p:nvPicPr>
        <p:blipFill>
          <a:blip r:embed="rId10"/>
          <a:stretch>
            <a:fillRect/>
          </a:stretch>
        </p:blipFill>
        <p:spPr>
          <a:xfrm>
            <a:off x="3662571" y="-485468"/>
            <a:ext cx="360000" cy="218075"/>
          </a:xfrm>
          <a:prstGeom prst="rect">
            <a:avLst/>
          </a:prstGeom>
        </p:spPr>
      </p:pic>
      <p:pic>
        <p:nvPicPr>
          <p:cNvPr id="90" name="Picture 89">
            <a:extLst>
              <a:ext uri="{FF2B5EF4-FFF2-40B4-BE49-F238E27FC236}">
                <a16:creationId xmlns:a16="http://schemas.microsoft.com/office/drawing/2014/main" id="{013F2579-04EB-4461-A5E3-7B0DC899F94B}"/>
              </a:ext>
            </a:extLst>
          </p:cNvPr>
          <p:cNvPicPr>
            <a:picLocks noChangeAspect="1"/>
          </p:cNvPicPr>
          <p:nvPr/>
        </p:nvPicPr>
        <p:blipFill>
          <a:blip r:embed="rId10"/>
          <a:stretch>
            <a:fillRect/>
          </a:stretch>
        </p:blipFill>
        <p:spPr>
          <a:xfrm>
            <a:off x="3883013" y="-504088"/>
            <a:ext cx="360000" cy="218075"/>
          </a:xfrm>
          <a:prstGeom prst="rect">
            <a:avLst/>
          </a:prstGeom>
        </p:spPr>
      </p:pic>
      <p:sp>
        <p:nvSpPr>
          <p:cNvPr id="97" name="!!o6a">
            <a:extLst>
              <a:ext uri="{FF2B5EF4-FFF2-40B4-BE49-F238E27FC236}">
                <a16:creationId xmlns:a16="http://schemas.microsoft.com/office/drawing/2014/main" id="{A69446C8-8AE1-4684-80C5-705063A5E993}"/>
              </a:ext>
            </a:extLst>
          </p:cNvPr>
          <p:cNvSpPr/>
          <p:nvPr/>
        </p:nvSpPr>
        <p:spPr>
          <a:xfrm>
            <a:off x="6571015" y="5409514"/>
            <a:ext cx="1007365" cy="100736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8" name="!!6a">
            <a:extLst>
              <a:ext uri="{FF2B5EF4-FFF2-40B4-BE49-F238E27FC236}">
                <a16:creationId xmlns:a16="http://schemas.microsoft.com/office/drawing/2014/main" id="{1A2132AA-48E4-495E-A5D0-6D2BBB8C76E1}"/>
              </a:ext>
            </a:extLst>
          </p:cNvPr>
          <p:cNvSpPr txBox="1"/>
          <p:nvPr/>
        </p:nvSpPr>
        <p:spPr>
          <a:xfrm>
            <a:off x="6743963" y="5430719"/>
            <a:ext cx="680664" cy="923330"/>
          </a:xfrm>
          <a:prstGeom prst="rect">
            <a:avLst/>
          </a:prstGeom>
          <a:noFill/>
        </p:spPr>
        <p:txBody>
          <a:bodyPr wrap="square" rtlCol="0">
            <a:spAutoFit/>
          </a:bodyPr>
          <a:lstStyle/>
          <a:p>
            <a:pPr algn="ctr"/>
            <a:r>
              <a:rPr lang="en-US" sz="5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r</a:t>
            </a:r>
            <a:endPar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101" name="!!o6a">
            <a:extLst>
              <a:ext uri="{FF2B5EF4-FFF2-40B4-BE49-F238E27FC236}">
                <a16:creationId xmlns:a16="http://schemas.microsoft.com/office/drawing/2014/main" id="{A69446C8-8AE1-4684-80C5-705063A5E993}"/>
              </a:ext>
            </a:extLst>
          </p:cNvPr>
          <p:cNvSpPr/>
          <p:nvPr/>
        </p:nvSpPr>
        <p:spPr>
          <a:xfrm>
            <a:off x="7710879" y="5406851"/>
            <a:ext cx="1007365" cy="100736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2" name="!!6a">
            <a:extLst>
              <a:ext uri="{FF2B5EF4-FFF2-40B4-BE49-F238E27FC236}">
                <a16:creationId xmlns:a16="http://schemas.microsoft.com/office/drawing/2014/main" id="{1A2132AA-48E4-495E-A5D0-6D2BBB8C76E1}"/>
              </a:ext>
            </a:extLst>
          </p:cNvPr>
          <p:cNvSpPr txBox="1"/>
          <p:nvPr/>
        </p:nvSpPr>
        <p:spPr>
          <a:xfrm>
            <a:off x="7874229" y="5434965"/>
            <a:ext cx="6806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ắ</a:t>
            </a:r>
          </a:p>
        </p:txBody>
      </p:sp>
      <p:sp>
        <p:nvSpPr>
          <p:cNvPr id="99" name="!!o6a">
            <a:extLst>
              <a:ext uri="{FF2B5EF4-FFF2-40B4-BE49-F238E27FC236}">
                <a16:creationId xmlns:a16="http://schemas.microsoft.com/office/drawing/2014/main" id="{A69446C8-8AE1-4684-80C5-705063A5E993}"/>
              </a:ext>
            </a:extLst>
          </p:cNvPr>
          <p:cNvSpPr/>
          <p:nvPr/>
        </p:nvSpPr>
        <p:spPr>
          <a:xfrm>
            <a:off x="8850743" y="5406851"/>
            <a:ext cx="1007365" cy="100736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0" name="!!6a">
            <a:extLst>
              <a:ext uri="{FF2B5EF4-FFF2-40B4-BE49-F238E27FC236}">
                <a16:creationId xmlns:a16="http://schemas.microsoft.com/office/drawing/2014/main" id="{1A2132AA-48E4-495E-A5D0-6D2BBB8C76E1}"/>
              </a:ext>
            </a:extLst>
          </p:cNvPr>
          <p:cNvSpPr txBox="1"/>
          <p:nvPr/>
        </p:nvSpPr>
        <p:spPr>
          <a:xfrm>
            <a:off x="8999907" y="5452965"/>
            <a:ext cx="6806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91" name="!!o6a">
            <a:extLst>
              <a:ext uri="{FF2B5EF4-FFF2-40B4-BE49-F238E27FC236}">
                <a16:creationId xmlns:a16="http://schemas.microsoft.com/office/drawing/2014/main" id="{A69446C8-8AE1-4684-80C5-705063A5E993}"/>
              </a:ext>
            </a:extLst>
          </p:cNvPr>
          <p:cNvSpPr/>
          <p:nvPr/>
        </p:nvSpPr>
        <p:spPr>
          <a:xfrm>
            <a:off x="3157088" y="5412738"/>
            <a:ext cx="1007365" cy="100736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2" name="!!6a">
            <a:extLst>
              <a:ext uri="{FF2B5EF4-FFF2-40B4-BE49-F238E27FC236}">
                <a16:creationId xmlns:a16="http://schemas.microsoft.com/office/drawing/2014/main" id="{1A2132AA-48E4-495E-A5D0-6D2BBB8C76E1}"/>
              </a:ext>
            </a:extLst>
          </p:cNvPr>
          <p:cNvSpPr txBox="1"/>
          <p:nvPr/>
        </p:nvSpPr>
        <p:spPr>
          <a:xfrm>
            <a:off x="3330036" y="5433943"/>
            <a:ext cx="6806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sp>
        <p:nvSpPr>
          <p:cNvPr id="93" name="!!o6a">
            <a:extLst>
              <a:ext uri="{FF2B5EF4-FFF2-40B4-BE49-F238E27FC236}">
                <a16:creationId xmlns:a16="http://schemas.microsoft.com/office/drawing/2014/main" id="{A69446C8-8AE1-4684-80C5-705063A5E993}"/>
              </a:ext>
            </a:extLst>
          </p:cNvPr>
          <p:cNvSpPr/>
          <p:nvPr/>
        </p:nvSpPr>
        <p:spPr>
          <a:xfrm>
            <a:off x="4296952" y="5410075"/>
            <a:ext cx="1007365" cy="100736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4" name="!!6a">
            <a:extLst>
              <a:ext uri="{FF2B5EF4-FFF2-40B4-BE49-F238E27FC236}">
                <a16:creationId xmlns:a16="http://schemas.microsoft.com/office/drawing/2014/main" id="{1A2132AA-48E4-495E-A5D0-6D2BBB8C76E1}"/>
              </a:ext>
            </a:extLst>
          </p:cNvPr>
          <p:cNvSpPr txBox="1"/>
          <p:nvPr/>
        </p:nvSpPr>
        <p:spPr>
          <a:xfrm>
            <a:off x="4460302" y="5438189"/>
            <a:ext cx="6806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ấ</a:t>
            </a:r>
          </a:p>
        </p:txBody>
      </p:sp>
      <p:sp>
        <p:nvSpPr>
          <p:cNvPr id="95" name="!!o6a">
            <a:extLst>
              <a:ext uri="{FF2B5EF4-FFF2-40B4-BE49-F238E27FC236}">
                <a16:creationId xmlns:a16="http://schemas.microsoft.com/office/drawing/2014/main" id="{A69446C8-8AE1-4684-80C5-705063A5E993}"/>
              </a:ext>
            </a:extLst>
          </p:cNvPr>
          <p:cNvSpPr/>
          <p:nvPr/>
        </p:nvSpPr>
        <p:spPr>
          <a:xfrm>
            <a:off x="5436816" y="5410075"/>
            <a:ext cx="1007365" cy="100736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6" name="!!6a">
            <a:extLst>
              <a:ext uri="{FF2B5EF4-FFF2-40B4-BE49-F238E27FC236}">
                <a16:creationId xmlns:a16="http://schemas.microsoft.com/office/drawing/2014/main" id="{1A2132AA-48E4-495E-A5D0-6D2BBB8C76E1}"/>
              </a:ext>
            </a:extLst>
          </p:cNvPr>
          <p:cNvSpPr txBox="1"/>
          <p:nvPr/>
        </p:nvSpPr>
        <p:spPr>
          <a:xfrm>
            <a:off x="5588407" y="5406849"/>
            <a:ext cx="6806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sp>
        <p:nvSpPr>
          <p:cNvPr id="107" name="!!o6a">
            <a:extLst>
              <a:ext uri="{FF2B5EF4-FFF2-40B4-BE49-F238E27FC236}">
                <a16:creationId xmlns:a16="http://schemas.microsoft.com/office/drawing/2014/main" id="{A69446C8-8AE1-4684-80C5-705063A5E993}"/>
              </a:ext>
            </a:extLst>
          </p:cNvPr>
          <p:cNvSpPr/>
          <p:nvPr/>
        </p:nvSpPr>
        <p:spPr>
          <a:xfrm>
            <a:off x="2022889" y="5413299"/>
            <a:ext cx="1007365" cy="100736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8" name="!!6a">
            <a:extLst>
              <a:ext uri="{FF2B5EF4-FFF2-40B4-BE49-F238E27FC236}">
                <a16:creationId xmlns:a16="http://schemas.microsoft.com/office/drawing/2014/main" id="{1A2132AA-48E4-495E-A5D0-6D2BBB8C76E1}"/>
              </a:ext>
            </a:extLst>
          </p:cNvPr>
          <p:cNvSpPr txBox="1"/>
          <p:nvPr/>
        </p:nvSpPr>
        <p:spPr>
          <a:xfrm>
            <a:off x="2172053" y="5459413"/>
            <a:ext cx="6806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c</a:t>
            </a:r>
          </a:p>
        </p:txBody>
      </p:sp>
      <p:pic>
        <p:nvPicPr>
          <p:cNvPr id="1026" name="Picture 2" descr="Bài 12. Mô tả sóng âm - Hoc24"/>
          <p:cNvPicPr>
            <a:picLocks noChangeAspect="1" noChangeArrowheads="1"/>
          </p:cNvPicPr>
          <p:nvPr/>
        </p:nvPicPr>
        <p:blipFill>
          <a:blip r:embed="rId18" cstate="hqprint">
            <a:extLst>
              <a:ext uri="{28A0092B-C50C-407E-A947-70E740481C1C}">
                <a14:useLocalDpi xmlns:a14="http://schemas.microsoft.com/office/drawing/2010/main" val="0"/>
              </a:ext>
            </a:extLst>
          </a:blip>
          <a:srcRect/>
          <a:stretch>
            <a:fillRect/>
          </a:stretch>
        </p:blipFill>
        <p:spPr bwMode="auto">
          <a:xfrm>
            <a:off x="5748313" y="1712862"/>
            <a:ext cx="4932495" cy="1986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940671"/>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7"/>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p:cTn id="7" dur="500" fill="hold"/>
                                        <p:tgtEl>
                                          <p:spTgt spid="98"/>
                                        </p:tgtEl>
                                        <p:attrNameLst>
                                          <p:attrName>ppt_w</p:attrName>
                                        </p:attrNameLst>
                                      </p:cBhvr>
                                      <p:tavLst>
                                        <p:tav tm="0">
                                          <p:val>
                                            <p:fltVal val="0"/>
                                          </p:val>
                                        </p:tav>
                                        <p:tav tm="100000">
                                          <p:val>
                                            <p:strVal val="#ppt_w"/>
                                          </p:val>
                                        </p:tav>
                                      </p:tavLst>
                                    </p:anim>
                                    <p:anim calcmode="lin" valueType="num">
                                      <p:cBhvr>
                                        <p:cTn id="8" dur="500" fill="hold"/>
                                        <p:tgtEl>
                                          <p:spTgt spid="98"/>
                                        </p:tgtEl>
                                        <p:attrNameLst>
                                          <p:attrName>ppt_h</p:attrName>
                                        </p:attrNameLst>
                                      </p:cBhvr>
                                      <p:tavLst>
                                        <p:tav tm="0">
                                          <p:val>
                                            <p:fltVal val="0"/>
                                          </p:val>
                                        </p:tav>
                                        <p:tav tm="100000">
                                          <p:val>
                                            <p:strVal val="#ppt_h"/>
                                          </p:val>
                                        </p:tav>
                                      </p:tavLst>
                                    </p:anim>
                                    <p:animEffect transition="in" filter="fade">
                                      <p:cBhvr>
                                        <p:cTn id="9" dur="500"/>
                                        <p:tgtEl>
                                          <p:spTgt spid="98"/>
                                        </p:tgtEl>
                                      </p:cBhvr>
                                    </p:animEffect>
                                  </p:childTnLst>
                                  <p:subTnLst>
                                    <p:audio>
                                      <p:cMediaNode>
                                        <p:cTn display="0" masterRel="sameClick">
                                          <p:stCondLst>
                                            <p:cond evt="begin" delay="0">
                                              <p:tn val="5"/>
                                            </p:cond>
                                          </p:stCondLst>
                                          <p:endCondLst>
                                            <p:cond evt="onStopAudio" delay="0">
                                              <p:tgtEl>
                                                <p:sldTgt/>
                                              </p:tgtEl>
                                            </p:cond>
                                          </p:endCondLst>
                                        </p:cTn>
                                        <p:tgtEl>
                                          <p:sndTgt r:embed="rId2"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98"/>
                                        </p:tgtEl>
                                      </p:cBhvr>
                                    </p:animEffect>
                                    <p:animScale>
                                      <p:cBhvr>
                                        <p:cTn id="12" dur="250" autoRev="1" fill="hold"/>
                                        <p:tgtEl>
                                          <p:spTgt spid="98"/>
                                        </p:tgtEl>
                                      </p:cBhvr>
                                      <p:by x="105000" y="105000"/>
                                    </p:animScale>
                                  </p:childTnLst>
                                </p:cTn>
                              </p:par>
                            </p:childTnLst>
                          </p:cTn>
                        </p:par>
                      </p:childTnLst>
                    </p:cTn>
                  </p:par>
                </p:childTnLst>
              </p:cTn>
              <p:nextCondLst>
                <p:cond evt="onClick" delay="0">
                  <p:tgtEl>
                    <p:spTgt spid="97"/>
                  </p:tgtEl>
                </p:cond>
              </p:nextCondLst>
            </p:seq>
            <p:seq concurrent="1" nextAc="seek">
              <p:cTn id="13" restart="whenNotActive" fill="hold" evtFilter="cancelBubble" nodeType="interactiveSeq">
                <p:stCondLst>
                  <p:cond evt="onClick" delay="0">
                    <p:tgtEl>
                      <p:spTgt spid="101"/>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102"/>
                                        </p:tgtEl>
                                        <p:attrNameLst>
                                          <p:attrName>style.visibility</p:attrName>
                                        </p:attrNameLst>
                                      </p:cBhvr>
                                      <p:to>
                                        <p:strVal val="visible"/>
                                      </p:to>
                                    </p:set>
                                    <p:anim calcmode="lin" valueType="num">
                                      <p:cBhvr>
                                        <p:cTn id="18" dur="500" fill="hold"/>
                                        <p:tgtEl>
                                          <p:spTgt spid="102"/>
                                        </p:tgtEl>
                                        <p:attrNameLst>
                                          <p:attrName>ppt_w</p:attrName>
                                        </p:attrNameLst>
                                      </p:cBhvr>
                                      <p:tavLst>
                                        <p:tav tm="0">
                                          <p:val>
                                            <p:fltVal val="0"/>
                                          </p:val>
                                        </p:tav>
                                        <p:tav tm="100000">
                                          <p:val>
                                            <p:strVal val="#ppt_w"/>
                                          </p:val>
                                        </p:tav>
                                      </p:tavLst>
                                    </p:anim>
                                    <p:anim calcmode="lin" valueType="num">
                                      <p:cBhvr>
                                        <p:cTn id="19" dur="500" fill="hold"/>
                                        <p:tgtEl>
                                          <p:spTgt spid="102"/>
                                        </p:tgtEl>
                                        <p:attrNameLst>
                                          <p:attrName>ppt_h</p:attrName>
                                        </p:attrNameLst>
                                      </p:cBhvr>
                                      <p:tavLst>
                                        <p:tav tm="0">
                                          <p:val>
                                            <p:fltVal val="0"/>
                                          </p:val>
                                        </p:tav>
                                        <p:tav tm="100000">
                                          <p:val>
                                            <p:strVal val="#ppt_h"/>
                                          </p:val>
                                        </p:tav>
                                      </p:tavLst>
                                    </p:anim>
                                    <p:animEffect transition="in" filter="fade">
                                      <p:cBhvr>
                                        <p:cTn id="20" dur="500"/>
                                        <p:tgtEl>
                                          <p:spTgt spid="102"/>
                                        </p:tgtEl>
                                      </p:cBhvr>
                                    </p:animEffect>
                                  </p:childTnLst>
                                  <p:subTnLst>
                                    <p:audio>
                                      <p:cMediaNode>
                                        <p:cTn display="0" masterRel="sameClick">
                                          <p:stCondLst>
                                            <p:cond evt="begin" delay="0">
                                              <p:tn val="16"/>
                                            </p:cond>
                                          </p:stCondLst>
                                          <p:endCondLst>
                                            <p:cond evt="onStopAudio" delay="0">
                                              <p:tgtEl>
                                                <p:sldTgt/>
                                              </p:tgtEl>
                                            </p:cond>
                                          </p:endCondLst>
                                        </p:cTn>
                                        <p:tgtEl>
                                          <p:sndTgt r:embed="rId2"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102"/>
                                        </p:tgtEl>
                                      </p:cBhvr>
                                    </p:animEffect>
                                    <p:animScale>
                                      <p:cBhvr>
                                        <p:cTn id="23" dur="250" autoRev="1" fill="hold"/>
                                        <p:tgtEl>
                                          <p:spTgt spid="102"/>
                                        </p:tgtEl>
                                      </p:cBhvr>
                                      <p:by x="105000" y="105000"/>
                                    </p:animScale>
                                  </p:childTnLst>
                                </p:cTn>
                              </p:par>
                            </p:childTnLst>
                          </p:cTn>
                        </p:par>
                      </p:childTnLst>
                    </p:cTn>
                  </p:par>
                </p:childTnLst>
              </p:cTn>
              <p:nextCondLst>
                <p:cond evt="onClick" delay="0">
                  <p:tgtEl>
                    <p:spTgt spid="101"/>
                  </p:tgtEl>
                </p:cond>
              </p:nextCondLst>
            </p:seq>
            <p:seq concurrent="1" nextAc="seek">
              <p:cTn id="24" restart="whenNotActive" fill="hold" evtFilter="cancelBubble" nodeType="interactiveSeq">
                <p:stCondLst>
                  <p:cond evt="onClick" delay="0">
                    <p:tgtEl>
                      <p:spTgt spid="99"/>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100"/>
                                        </p:tgtEl>
                                        <p:attrNameLst>
                                          <p:attrName>style.visibility</p:attrName>
                                        </p:attrNameLst>
                                      </p:cBhvr>
                                      <p:to>
                                        <p:strVal val="visible"/>
                                      </p:to>
                                    </p:set>
                                    <p:anim calcmode="lin" valueType="num">
                                      <p:cBhvr>
                                        <p:cTn id="29" dur="500" fill="hold"/>
                                        <p:tgtEl>
                                          <p:spTgt spid="100"/>
                                        </p:tgtEl>
                                        <p:attrNameLst>
                                          <p:attrName>ppt_w</p:attrName>
                                        </p:attrNameLst>
                                      </p:cBhvr>
                                      <p:tavLst>
                                        <p:tav tm="0">
                                          <p:val>
                                            <p:fltVal val="0"/>
                                          </p:val>
                                        </p:tav>
                                        <p:tav tm="100000">
                                          <p:val>
                                            <p:strVal val="#ppt_w"/>
                                          </p:val>
                                        </p:tav>
                                      </p:tavLst>
                                    </p:anim>
                                    <p:anim calcmode="lin" valueType="num">
                                      <p:cBhvr>
                                        <p:cTn id="30" dur="500" fill="hold"/>
                                        <p:tgtEl>
                                          <p:spTgt spid="100"/>
                                        </p:tgtEl>
                                        <p:attrNameLst>
                                          <p:attrName>ppt_h</p:attrName>
                                        </p:attrNameLst>
                                      </p:cBhvr>
                                      <p:tavLst>
                                        <p:tav tm="0">
                                          <p:val>
                                            <p:fltVal val="0"/>
                                          </p:val>
                                        </p:tav>
                                        <p:tav tm="100000">
                                          <p:val>
                                            <p:strVal val="#ppt_h"/>
                                          </p:val>
                                        </p:tav>
                                      </p:tavLst>
                                    </p:anim>
                                    <p:animEffect transition="in" filter="fade">
                                      <p:cBhvr>
                                        <p:cTn id="31" dur="500"/>
                                        <p:tgtEl>
                                          <p:spTgt spid="100"/>
                                        </p:tgtEl>
                                      </p:cBhvr>
                                    </p:animEffect>
                                  </p:childTnLst>
                                  <p:subTnLst>
                                    <p:audio>
                                      <p:cMediaNode>
                                        <p:cTn display="0" masterRel="sameClick">
                                          <p:stCondLst>
                                            <p:cond evt="begin" delay="0">
                                              <p:tn val="27"/>
                                            </p:cond>
                                          </p:stCondLst>
                                          <p:endCondLst>
                                            <p:cond evt="onStopAudio" delay="0">
                                              <p:tgtEl>
                                                <p:sldTgt/>
                                              </p:tgtEl>
                                            </p:cond>
                                          </p:endCondLst>
                                        </p:cTn>
                                        <p:tgtEl>
                                          <p:sndTgt r:embed="rId2"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100"/>
                                        </p:tgtEl>
                                      </p:cBhvr>
                                    </p:animEffect>
                                    <p:animScale>
                                      <p:cBhvr>
                                        <p:cTn id="34" dur="250" autoRev="1" fill="hold"/>
                                        <p:tgtEl>
                                          <p:spTgt spid="100"/>
                                        </p:tgtEl>
                                      </p:cBhvr>
                                      <p:by x="105000" y="105000"/>
                                    </p:animScale>
                                  </p:childTnLst>
                                </p:cTn>
                              </p:par>
                              <p:par>
                                <p:cTn id="3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6" dur="2000" fill="hold"/>
                                        <p:tgtEl>
                                          <p:spTgt spid="51"/>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8" dur="2000" fill="hold"/>
                                        <p:tgtEl>
                                          <p:spTgt spid="59"/>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0" dur="2000" fill="hold"/>
                                        <p:tgtEl>
                                          <p:spTgt spid="52"/>
                                        </p:tgtEl>
                                        <p:attrNameLst>
                                          <p:attrName>ppt_x</p:attrName>
                                          <p:attrName>ppt_y</p:attrName>
                                        </p:attrNameLst>
                                      </p:cBhvr>
                                    </p:animMotion>
                                  </p:childTnLst>
                                </p:cTn>
                              </p:par>
                              <p:par>
                                <p:cTn id="41"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42" dur="2000" fill="hold"/>
                                        <p:tgtEl>
                                          <p:spTgt spid="50"/>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44" dur="2000" fill="hold"/>
                                        <p:tgtEl>
                                          <p:spTgt spid="53"/>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46" dur="2000" fill="hold"/>
                                        <p:tgtEl>
                                          <p:spTgt spid="54"/>
                                        </p:tgtEl>
                                        <p:attrNameLst>
                                          <p:attrName>ppt_x</p:attrName>
                                          <p:attrName>ppt_y</p:attrName>
                                        </p:attrNameLst>
                                      </p:cBhvr>
                                      <p:rCtr x="-4792" y="65810"/>
                                    </p:animMotion>
                                  </p:childTnLst>
                                </p:cTn>
                              </p:par>
                              <p:par>
                                <p:cTn id="47"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48" dur="2000" fill="hold"/>
                                        <p:tgtEl>
                                          <p:spTgt spid="58"/>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0" dur="2000" fill="hold"/>
                                        <p:tgtEl>
                                          <p:spTgt spid="55"/>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52" dur="2000" fill="hold"/>
                                        <p:tgtEl>
                                          <p:spTgt spid="56"/>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54" dur="2000" fill="hold"/>
                                        <p:tgtEl>
                                          <p:spTgt spid="57"/>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6" dur="2000" fill="hold"/>
                                        <p:tgtEl>
                                          <p:spTgt spid="60"/>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8" dur="2000" fill="hold"/>
                                        <p:tgtEl>
                                          <p:spTgt spid="65"/>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0" dur="2000" fill="hold"/>
                                        <p:tgtEl>
                                          <p:spTgt spid="62"/>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62" dur="2000" fill="hold"/>
                                        <p:tgtEl>
                                          <p:spTgt spid="66"/>
                                        </p:tgtEl>
                                        <p:attrNameLst>
                                          <p:attrName>ppt_x</p:attrName>
                                          <p:attrName>ppt_y</p:attrName>
                                        </p:attrNameLst>
                                      </p:cBhvr>
                                      <p:rCtr x="18750" y="58287"/>
                                    </p:animMotion>
                                  </p:childTnLst>
                                </p:cTn>
                              </p:par>
                              <p:par>
                                <p:cTn id="6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4" dur="2000" fill="hold"/>
                                        <p:tgtEl>
                                          <p:spTgt spid="67"/>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6" dur="2000" fill="hold"/>
                                        <p:tgtEl>
                                          <p:spTgt spid="76"/>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8" dur="2000" fill="hold"/>
                                        <p:tgtEl>
                                          <p:spTgt spid="77"/>
                                        </p:tgtEl>
                                        <p:attrNameLst>
                                          <p:attrName>ppt_x</p:attrName>
                                          <p:attrName>ppt_y</p:attrName>
                                        </p:attrNameLst>
                                      </p:cBhvr>
                                    </p:animMotion>
                                  </p:childTnLst>
                                </p:cTn>
                              </p:par>
                              <p:par>
                                <p:cTn id="69"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0" dur="2000" fill="hold"/>
                                        <p:tgtEl>
                                          <p:spTgt spid="80"/>
                                        </p:tgtEl>
                                        <p:attrNameLst>
                                          <p:attrName>ppt_x</p:attrName>
                                          <p:attrName>ppt_y</p:attrName>
                                        </p:attrNameLst>
                                      </p:cBhvr>
                                    </p:animMotion>
                                  </p:childTnLst>
                                </p:cTn>
                              </p:par>
                              <p:par>
                                <p:cTn id="7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2" dur="2000" fill="hold"/>
                                        <p:tgtEl>
                                          <p:spTgt spid="79"/>
                                        </p:tgtEl>
                                        <p:attrNameLst>
                                          <p:attrName>ppt_x</p:attrName>
                                          <p:attrName>ppt_y</p:attrName>
                                        </p:attrNameLst>
                                      </p:cBhvr>
                                    </p:animMotion>
                                  </p:childTnLst>
                                </p:cTn>
                              </p:par>
                              <p:par>
                                <p:cTn id="73"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4" dur="2000" fill="hold"/>
                                        <p:tgtEl>
                                          <p:spTgt spid="81"/>
                                        </p:tgtEl>
                                        <p:attrNameLst>
                                          <p:attrName>ppt_x</p:attrName>
                                          <p:attrName>ppt_y</p:attrName>
                                        </p:attrNameLst>
                                      </p:cBhvr>
                                    </p:animMotion>
                                  </p:childTnLst>
                                </p:cTn>
                              </p:par>
                              <p:par>
                                <p:cTn id="75"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76" dur="2000" fill="hold"/>
                                        <p:tgtEl>
                                          <p:spTgt spid="82"/>
                                        </p:tgtEl>
                                        <p:attrNameLst>
                                          <p:attrName>ppt_x</p:attrName>
                                          <p:attrName>ppt_y</p:attrName>
                                        </p:attrNameLst>
                                      </p:cBhvr>
                                    </p:animMotion>
                                  </p:childTnLst>
                                </p:cTn>
                              </p:par>
                              <p:par>
                                <p:cTn id="7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8" dur="2000" fill="hold"/>
                                        <p:tgtEl>
                                          <p:spTgt spid="83"/>
                                        </p:tgtEl>
                                        <p:attrNameLst>
                                          <p:attrName>ppt_x</p:attrName>
                                          <p:attrName>ppt_y</p:attrName>
                                        </p:attrNameLst>
                                      </p:cBhvr>
                                    </p:animMotion>
                                  </p:childTnLst>
                                </p:cTn>
                              </p:par>
                              <p:par>
                                <p:cTn id="7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0" dur="2000" fill="hold"/>
                                        <p:tgtEl>
                                          <p:spTgt spid="84"/>
                                        </p:tgtEl>
                                        <p:attrNameLst>
                                          <p:attrName>ppt_x</p:attrName>
                                          <p:attrName>ppt_y</p:attrName>
                                        </p:attrNameLst>
                                      </p:cBhvr>
                                    </p:animMotion>
                                  </p:childTnLst>
                                </p:cTn>
                              </p:par>
                              <p:par>
                                <p:cTn id="81"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2" dur="2000" fill="hold"/>
                                        <p:tgtEl>
                                          <p:spTgt spid="85"/>
                                        </p:tgtEl>
                                        <p:attrNameLst>
                                          <p:attrName>ppt_x</p:attrName>
                                          <p:attrName>ppt_y</p:attrName>
                                        </p:attrNameLst>
                                      </p:cBhvr>
                                    </p:animMotion>
                                  </p:childTnLst>
                                </p:cTn>
                              </p:par>
                              <p:par>
                                <p:cTn id="8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84" dur="2000" fill="hold"/>
                                        <p:tgtEl>
                                          <p:spTgt spid="86"/>
                                        </p:tgtEl>
                                        <p:attrNameLst>
                                          <p:attrName>ppt_x</p:attrName>
                                          <p:attrName>ppt_y</p:attrName>
                                        </p:attrNameLst>
                                      </p:cBhvr>
                                    </p:animMotion>
                                  </p:childTnLst>
                                </p:cTn>
                              </p:par>
                              <p:par>
                                <p:cTn id="8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6" dur="2000" fill="hold"/>
                                        <p:tgtEl>
                                          <p:spTgt spid="88"/>
                                        </p:tgtEl>
                                        <p:attrNameLst>
                                          <p:attrName>ppt_x</p:attrName>
                                          <p:attrName>ppt_y</p:attrName>
                                        </p:attrNameLst>
                                      </p:cBhvr>
                                    </p:animMotion>
                                  </p:childTnLst>
                                </p:cTn>
                              </p:par>
                              <p:par>
                                <p:cTn id="8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8" dur="2000" fill="hold"/>
                                        <p:tgtEl>
                                          <p:spTgt spid="87"/>
                                        </p:tgtEl>
                                        <p:attrNameLst>
                                          <p:attrName>ppt_x</p:attrName>
                                          <p:attrName>ppt_y</p:attrName>
                                        </p:attrNameLst>
                                      </p:cBhvr>
                                    </p:animMotion>
                                  </p:childTnLst>
                                </p:cTn>
                              </p:par>
                              <p:par>
                                <p:cTn id="8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0" dur="2000" fill="hold"/>
                                        <p:tgtEl>
                                          <p:spTgt spid="89"/>
                                        </p:tgtEl>
                                        <p:attrNameLst>
                                          <p:attrName>ppt_x</p:attrName>
                                          <p:attrName>ppt_y</p:attrName>
                                        </p:attrNameLst>
                                      </p:cBhvr>
                                    </p:animMotion>
                                  </p:childTnLst>
                                </p:cTn>
                              </p:par>
                              <p:par>
                                <p:cTn id="9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2" dur="2000" fill="hold"/>
                                        <p:tgtEl>
                                          <p:spTgt spid="90"/>
                                        </p:tgtEl>
                                        <p:attrNameLst>
                                          <p:attrName>ppt_x</p:attrName>
                                          <p:attrName>ppt_y</p:attrName>
                                        </p:attrNameLst>
                                      </p:cBhvr>
                                    </p:animMotion>
                                  </p:childTnLst>
                                </p:cTn>
                              </p:par>
                            </p:childTnLst>
                          </p:cTn>
                        </p:par>
                      </p:childTnLst>
                    </p:cTn>
                  </p:par>
                </p:childTnLst>
              </p:cTn>
              <p:nextCondLst>
                <p:cond evt="onClick" delay="0">
                  <p:tgtEl>
                    <p:spTgt spid="99"/>
                  </p:tgtEl>
                </p:cond>
              </p:nextCondLst>
            </p:seq>
            <p:seq concurrent="1" nextAc="seek">
              <p:cTn id="93" restart="whenNotActive" fill="hold" evtFilter="cancelBubble" nodeType="interactiveSeq">
                <p:stCondLst>
                  <p:cond evt="onClick" delay="0">
                    <p:tgtEl>
                      <p:spTgt spid="91"/>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92"/>
                                        </p:tgtEl>
                                        <p:attrNameLst>
                                          <p:attrName>style.visibility</p:attrName>
                                        </p:attrNameLst>
                                      </p:cBhvr>
                                      <p:to>
                                        <p:strVal val="visible"/>
                                      </p:to>
                                    </p:set>
                                    <p:anim calcmode="lin" valueType="num">
                                      <p:cBhvr>
                                        <p:cTn id="98" dur="500" fill="hold"/>
                                        <p:tgtEl>
                                          <p:spTgt spid="92"/>
                                        </p:tgtEl>
                                        <p:attrNameLst>
                                          <p:attrName>ppt_w</p:attrName>
                                        </p:attrNameLst>
                                      </p:cBhvr>
                                      <p:tavLst>
                                        <p:tav tm="0">
                                          <p:val>
                                            <p:fltVal val="0"/>
                                          </p:val>
                                        </p:tav>
                                        <p:tav tm="100000">
                                          <p:val>
                                            <p:strVal val="#ppt_w"/>
                                          </p:val>
                                        </p:tav>
                                      </p:tavLst>
                                    </p:anim>
                                    <p:anim calcmode="lin" valueType="num">
                                      <p:cBhvr>
                                        <p:cTn id="99" dur="500" fill="hold"/>
                                        <p:tgtEl>
                                          <p:spTgt spid="92"/>
                                        </p:tgtEl>
                                        <p:attrNameLst>
                                          <p:attrName>ppt_h</p:attrName>
                                        </p:attrNameLst>
                                      </p:cBhvr>
                                      <p:tavLst>
                                        <p:tav tm="0">
                                          <p:val>
                                            <p:fltVal val="0"/>
                                          </p:val>
                                        </p:tav>
                                        <p:tav tm="100000">
                                          <p:val>
                                            <p:strVal val="#ppt_h"/>
                                          </p:val>
                                        </p:tav>
                                      </p:tavLst>
                                    </p:anim>
                                    <p:animEffect transition="in" filter="fade">
                                      <p:cBhvr>
                                        <p:cTn id="100" dur="500"/>
                                        <p:tgtEl>
                                          <p:spTgt spid="92"/>
                                        </p:tgtEl>
                                      </p:cBhvr>
                                    </p:animEffect>
                                  </p:childTnLst>
                                  <p:subTnLst>
                                    <p:audio>
                                      <p:cMediaNode>
                                        <p:cTn display="0" masterRel="sameClick">
                                          <p:stCondLst>
                                            <p:cond evt="begin" delay="0">
                                              <p:tn val="96"/>
                                            </p:cond>
                                          </p:stCondLst>
                                          <p:endCondLst>
                                            <p:cond evt="onStopAudio" delay="0">
                                              <p:tgtEl>
                                                <p:sldTgt/>
                                              </p:tgtEl>
                                            </p:cond>
                                          </p:endCondLst>
                                        </p:cTn>
                                        <p:tgtEl>
                                          <p:sndTgt r:embed="rId2"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92"/>
                                        </p:tgtEl>
                                      </p:cBhvr>
                                    </p:animEffect>
                                    <p:animScale>
                                      <p:cBhvr>
                                        <p:cTn id="103" dur="250" autoRev="1" fill="hold"/>
                                        <p:tgtEl>
                                          <p:spTgt spid="92"/>
                                        </p:tgtEl>
                                      </p:cBhvr>
                                      <p:by x="105000" y="105000"/>
                                    </p:animScale>
                                  </p:childTnLst>
                                </p:cTn>
                              </p:par>
                            </p:childTnLst>
                          </p:cTn>
                        </p:par>
                      </p:childTnLst>
                    </p:cTn>
                  </p:par>
                </p:childTnLst>
              </p:cTn>
              <p:nextCondLst>
                <p:cond evt="onClick" delay="0">
                  <p:tgtEl>
                    <p:spTgt spid="91"/>
                  </p:tgtEl>
                </p:cond>
              </p:nextCondLst>
            </p:seq>
            <p:seq concurrent="1" nextAc="seek">
              <p:cTn id="104" restart="whenNotActive" fill="hold" evtFilter="cancelBubble" nodeType="interactiveSeq">
                <p:stCondLst>
                  <p:cond evt="onClick" delay="0">
                    <p:tgtEl>
                      <p:spTgt spid="93"/>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94"/>
                                        </p:tgtEl>
                                        <p:attrNameLst>
                                          <p:attrName>style.visibility</p:attrName>
                                        </p:attrNameLst>
                                      </p:cBhvr>
                                      <p:to>
                                        <p:strVal val="visible"/>
                                      </p:to>
                                    </p:set>
                                    <p:anim calcmode="lin" valueType="num">
                                      <p:cBhvr>
                                        <p:cTn id="109" dur="500" fill="hold"/>
                                        <p:tgtEl>
                                          <p:spTgt spid="94"/>
                                        </p:tgtEl>
                                        <p:attrNameLst>
                                          <p:attrName>ppt_w</p:attrName>
                                        </p:attrNameLst>
                                      </p:cBhvr>
                                      <p:tavLst>
                                        <p:tav tm="0">
                                          <p:val>
                                            <p:fltVal val="0"/>
                                          </p:val>
                                        </p:tav>
                                        <p:tav tm="100000">
                                          <p:val>
                                            <p:strVal val="#ppt_w"/>
                                          </p:val>
                                        </p:tav>
                                      </p:tavLst>
                                    </p:anim>
                                    <p:anim calcmode="lin" valueType="num">
                                      <p:cBhvr>
                                        <p:cTn id="110" dur="500" fill="hold"/>
                                        <p:tgtEl>
                                          <p:spTgt spid="94"/>
                                        </p:tgtEl>
                                        <p:attrNameLst>
                                          <p:attrName>ppt_h</p:attrName>
                                        </p:attrNameLst>
                                      </p:cBhvr>
                                      <p:tavLst>
                                        <p:tav tm="0">
                                          <p:val>
                                            <p:fltVal val="0"/>
                                          </p:val>
                                        </p:tav>
                                        <p:tav tm="100000">
                                          <p:val>
                                            <p:strVal val="#ppt_h"/>
                                          </p:val>
                                        </p:tav>
                                      </p:tavLst>
                                    </p:anim>
                                    <p:animEffect transition="in" filter="fade">
                                      <p:cBhvr>
                                        <p:cTn id="111" dur="500"/>
                                        <p:tgtEl>
                                          <p:spTgt spid="94"/>
                                        </p:tgtEl>
                                      </p:cBhvr>
                                    </p:animEffect>
                                  </p:childTnLst>
                                  <p:subTnLst>
                                    <p:audio>
                                      <p:cMediaNode>
                                        <p:cTn display="0" masterRel="sameClick">
                                          <p:stCondLst>
                                            <p:cond evt="begin" delay="0">
                                              <p:tn val="107"/>
                                            </p:cond>
                                          </p:stCondLst>
                                          <p:endCondLst>
                                            <p:cond evt="onStopAudio" delay="0">
                                              <p:tgtEl>
                                                <p:sldTgt/>
                                              </p:tgtEl>
                                            </p:cond>
                                          </p:endCondLst>
                                        </p:cTn>
                                        <p:tgtEl>
                                          <p:sndTgt r:embed="rId2"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94"/>
                                        </p:tgtEl>
                                      </p:cBhvr>
                                    </p:animEffect>
                                    <p:animScale>
                                      <p:cBhvr>
                                        <p:cTn id="114" dur="250" autoRev="1" fill="hold"/>
                                        <p:tgtEl>
                                          <p:spTgt spid="94"/>
                                        </p:tgtEl>
                                      </p:cBhvr>
                                      <p:by x="105000" y="105000"/>
                                    </p:animScale>
                                  </p:childTnLst>
                                </p:cTn>
                              </p:par>
                            </p:childTnLst>
                          </p:cTn>
                        </p:par>
                      </p:childTnLst>
                    </p:cTn>
                  </p:par>
                </p:childTnLst>
              </p:cTn>
              <p:nextCondLst>
                <p:cond evt="onClick" delay="0">
                  <p:tgtEl>
                    <p:spTgt spid="93"/>
                  </p:tgtEl>
                </p:cond>
              </p:nextCondLst>
            </p:seq>
            <p:seq concurrent="1" nextAc="seek">
              <p:cTn id="115" restart="whenNotActive" fill="hold" evtFilter="cancelBubble" nodeType="interactiveSeq">
                <p:stCondLst>
                  <p:cond evt="onClick" delay="0">
                    <p:tgtEl>
                      <p:spTgt spid="95"/>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96"/>
                                        </p:tgtEl>
                                        <p:attrNameLst>
                                          <p:attrName>style.visibility</p:attrName>
                                        </p:attrNameLst>
                                      </p:cBhvr>
                                      <p:to>
                                        <p:strVal val="visible"/>
                                      </p:to>
                                    </p:set>
                                    <p:anim calcmode="lin" valueType="num">
                                      <p:cBhvr>
                                        <p:cTn id="120" dur="500" fill="hold"/>
                                        <p:tgtEl>
                                          <p:spTgt spid="96"/>
                                        </p:tgtEl>
                                        <p:attrNameLst>
                                          <p:attrName>ppt_w</p:attrName>
                                        </p:attrNameLst>
                                      </p:cBhvr>
                                      <p:tavLst>
                                        <p:tav tm="0">
                                          <p:val>
                                            <p:fltVal val="0"/>
                                          </p:val>
                                        </p:tav>
                                        <p:tav tm="100000">
                                          <p:val>
                                            <p:strVal val="#ppt_w"/>
                                          </p:val>
                                        </p:tav>
                                      </p:tavLst>
                                    </p:anim>
                                    <p:anim calcmode="lin" valueType="num">
                                      <p:cBhvr>
                                        <p:cTn id="121" dur="500" fill="hold"/>
                                        <p:tgtEl>
                                          <p:spTgt spid="96"/>
                                        </p:tgtEl>
                                        <p:attrNameLst>
                                          <p:attrName>ppt_h</p:attrName>
                                        </p:attrNameLst>
                                      </p:cBhvr>
                                      <p:tavLst>
                                        <p:tav tm="0">
                                          <p:val>
                                            <p:fltVal val="0"/>
                                          </p:val>
                                        </p:tav>
                                        <p:tav tm="100000">
                                          <p:val>
                                            <p:strVal val="#ppt_h"/>
                                          </p:val>
                                        </p:tav>
                                      </p:tavLst>
                                    </p:anim>
                                    <p:animEffect transition="in" filter="fade">
                                      <p:cBhvr>
                                        <p:cTn id="122" dur="500"/>
                                        <p:tgtEl>
                                          <p:spTgt spid="96"/>
                                        </p:tgtEl>
                                      </p:cBhvr>
                                    </p:animEffect>
                                  </p:childTnLst>
                                  <p:subTnLst>
                                    <p:audio>
                                      <p:cMediaNode>
                                        <p:cTn display="0" masterRel="sameClick">
                                          <p:stCondLst>
                                            <p:cond evt="begin" delay="0">
                                              <p:tn val="118"/>
                                            </p:cond>
                                          </p:stCondLst>
                                          <p:endCondLst>
                                            <p:cond evt="onStopAudio" delay="0">
                                              <p:tgtEl>
                                                <p:sldTgt/>
                                              </p:tgtEl>
                                            </p:cond>
                                          </p:endCondLst>
                                        </p:cTn>
                                        <p:tgtEl>
                                          <p:sndTgt r:embed="rId2"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96"/>
                                        </p:tgtEl>
                                      </p:cBhvr>
                                    </p:animEffect>
                                    <p:animScale>
                                      <p:cBhvr>
                                        <p:cTn id="125" dur="250" autoRev="1" fill="hold"/>
                                        <p:tgtEl>
                                          <p:spTgt spid="96"/>
                                        </p:tgtEl>
                                      </p:cBhvr>
                                      <p:by x="105000" y="105000"/>
                                    </p:animScale>
                                  </p:childTnLst>
                                </p:cTn>
                              </p:par>
                            </p:childTnLst>
                          </p:cTn>
                        </p:par>
                      </p:childTnLst>
                    </p:cTn>
                  </p:par>
                </p:childTnLst>
              </p:cTn>
              <p:nextCondLst>
                <p:cond evt="onClick" delay="0">
                  <p:tgtEl>
                    <p:spTgt spid="95"/>
                  </p:tgtEl>
                </p:cond>
              </p:nextCondLst>
            </p:seq>
            <p:seq concurrent="1" nextAc="seek">
              <p:cTn id="126" restart="whenNotActive" fill="hold" evtFilter="cancelBubble" nodeType="interactiveSeq">
                <p:stCondLst>
                  <p:cond evt="onClick" delay="0">
                    <p:tgtEl>
                      <p:spTgt spid="107"/>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0" nodeType="withEffect">
                                  <p:stCondLst>
                                    <p:cond delay="0"/>
                                  </p:stCondLst>
                                  <p:childTnLst>
                                    <p:set>
                                      <p:cBhvr>
                                        <p:cTn id="130" dur="1" fill="hold">
                                          <p:stCondLst>
                                            <p:cond delay="0"/>
                                          </p:stCondLst>
                                        </p:cTn>
                                        <p:tgtEl>
                                          <p:spTgt spid="108"/>
                                        </p:tgtEl>
                                        <p:attrNameLst>
                                          <p:attrName>style.visibility</p:attrName>
                                        </p:attrNameLst>
                                      </p:cBhvr>
                                      <p:to>
                                        <p:strVal val="visible"/>
                                      </p:to>
                                    </p:set>
                                    <p:anim calcmode="lin" valueType="num">
                                      <p:cBhvr>
                                        <p:cTn id="131" dur="500" fill="hold"/>
                                        <p:tgtEl>
                                          <p:spTgt spid="108"/>
                                        </p:tgtEl>
                                        <p:attrNameLst>
                                          <p:attrName>ppt_w</p:attrName>
                                        </p:attrNameLst>
                                      </p:cBhvr>
                                      <p:tavLst>
                                        <p:tav tm="0">
                                          <p:val>
                                            <p:fltVal val="0"/>
                                          </p:val>
                                        </p:tav>
                                        <p:tav tm="100000">
                                          <p:val>
                                            <p:strVal val="#ppt_w"/>
                                          </p:val>
                                        </p:tav>
                                      </p:tavLst>
                                    </p:anim>
                                    <p:anim calcmode="lin" valueType="num">
                                      <p:cBhvr>
                                        <p:cTn id="132" dur="500" fill="hold"/>
                                        <p:tgtEl>
                                          <p:spTgt spid="108"/>
                                        </p:tgtEl>
                                        <p:attrNameLst>
                                          <p:attrName>ppt_h</p:attrName>
                                        </p:attrNameLst>
                                      </p:cBhvr>
                                      <p:tavLst>
                                        <p:tav tm="0">
                                          <p:val>
                                            <p:fltVal val="0"/>
                                          </p:val>
                                        </p:tav>
                                        <p:tav tm="100000">
                                          <p:val>
                                            <p:strVal val="#ppt_h"/>
                                          </p:val>
                                        </p:tav>
                                      </p:tavLst>
                                    </p:anim>
                                    <p:animEffect transition="in" filter="fade">
                                      <p:cBhvr>
                                        <p:cTn id="133" dur="500"/>
                                        <p:tgtEl>
                                          <p:spTgt spid="108"/>
                                        </p:tgtEl>
                                      </p:cBhvr>
                                    </p:animEffect>
                                  </p:childTnLst>
                                  <p:subTnLst>
                                    <p:audio>
                                      <p:cMediaNode>
                                        <p:cTn display="0" masterRel="sameClick">
                                          <p:stCondLst>
                                            <p:cond evt="begin" delay="0">
                                              <p:tn val="129"/>
                                            </p:cond>
                                          </p:stCondLst>
                                          <p:endCondLst>
                                            <p:cond evt="onStopAudio" delay="0">
                                              <p:tgtEl>
                                                <p:sldTgt/>
                                              </p:tgtEl>
                                            </p:cond>
                                          </p:endCondLst>
                                        </p:cTn>
                                        <p:tgtEl>
                                          <p:sndTgt r:embed="rId2" name="Bling.wav"/>
                                        </p:tgtEl>
                                      </p:cMediaNode>
                                    </p:audio>
                                  </p:subTnLst>
                                </p:cTn>
                              </p:par>
                              <p:par>
                                <p:cTn id="134" presetID="26" presetClass="emph" presetSubtype="0" fill="hold" grpId="1" nodeType="withEffect">
                                  <p:stCondLst>
                                    <p:cond delay="500"/>
                                  </p:stCondLst>
                                  <p:childTnLst>
                                    <p:animEffect transition="out" filter="fade">
                                      <p:cBhvr>
                                        <p:cTn id="135" dur="500" tmFilter="0, 0; .2, .5; .8, .5; 1, 0"/>
                                        <p:tgtEl>
                                          <p:spTgt spid="108"/>
                                        </p:tgtEl>
                                      </p:cBhvr>
                                    </p:animEffect>
                                    <p:animScale>
                                      <p:cBhvr>
                                        <p:cTn id="136" dur="250" autoRev="1" fill="hold"/>
                                        <p:tgtEl>
                                          <p:spTgt spid="108"/>
                                        </p:tgtEl>
                                      </p:cBhvr>
                                      <p:by x="105000" y="105000"/>
                                    </p:animScale>
                                  </p:childTnLst>
                                </p:cTn>
                              </p:par>
                            </p:childTnLst>
                          </p:cTn>
                        </p:par>
                      </p:childTnLst>
                    </p:cTn>
                  </p:par>
                </p:childTnLst>
              </p:cTn>
              <p:nextCondLst>
                <p:cond evt="onClick" delay="0">
                  <p:tgtEl>
                    <p:spTgt spid="107"/>
                  </p:tgtEl>
                </p:cond>
              </p:nextCondLst>
            </p:seq>
          </p:childTnLst>
        </p:cTn>
      </p:par>
    </p:tnLst>
    <p:bldLst>
      <p:bldP spid="98" grpId="0"/>
      <p:bldP spid="98" grpId="1"/>
      <p:bldP spid="102" grpId="0"/>
      <p:bldP spid="102" grpId="1"/>
      <p:bldP spid="100" grpId="0"/>
      <p:bldP spid="100" grpId="1"/>
      <p:bldP spid="92" grpId="0"/>
      <p:bldP spid="92" grpId="1"/>
      <p:bldP spid="94" grpId="0"/>
      <p:bldP spid="94" grpId="1"/>
      <p:bldP spid="96" grpId="0"/>
      <p:bldP spid="96" grpId="1"/>
      <p:bldP spid="108" grpId="0"/>
      <p:bldP spid="108"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79081DE3-25B1-4AC5-88E2-CA1A582D540E}"/>
              </a:ext>
            </a:extLst>
          </p:cNvPr>
          <p:cNvSpPr/>
          <p:nvPr/>
        </p:nvSpPr>
        <p:spPr>
          <a:xfrm>
            <a:off x="1119965" y="1082369"/>
            <a:ext cx="10082282" cy="3100448"/>
          </a:xfrm>
          <a:prstGeom prst="roundRect">
            <a:avLst>
              <a:gd name="adj" fmla="val 16100"/>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3</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670" y="360328"/>
            <a:ext cx="394486" cy="256654"/>
          </a:xfrm>
          <a:prstGeom prst="rect">
            <a:avLst/>
          </a:prstGeom>
        </p:spPr>
      </p:pic>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5"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5"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243013" y="4389327"/>
            <a:ext cx="3151019" cy="880471"/>
            <a:chOff x="4037538" y="4547895"/>
            <a:chExt cx="3151019" cy="880471"/>
          </a:xfrm>
        </p:grpSpPr>
        <p:sp>
          <p:nvSpPr>
            <p:cNvPr id="69" name="!!Ques3">
              <a:extLst>
                <a:ext uri="{FF2B5EF4-FFF2-40B4-BE49-F238E27FC236}">
                  <a16:creationId xmlns:a16="http://schemas.microsoft.com/office/drawing/2014/main" id="{314ADFB0-1525-4AD3-A5A1-47427C8A33F9}"/>
                </a:ext>
              </a:extLst>
            </p:cNvPr>
            <p:cNvSpPr/>
            <p:nvPr/>
          </p:nvSpPr>
          <p:spPr>
            <a:xfrm>
              <a:off x="4106161" y="4547895"/>
              <a:ext cx="3082396"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74437" y="4741615"/>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39" name="!!o2c">
            <a:extLst>
              <a:ext uri="{FF2B5EF4-FFF2-40B4-BE49-F238E27FC236}">
                <a16:creationId xmlns:a16="http://schemas.microsoft.com/office/drawing/2014/main" id="{25117B70-0FC6-4C2D-91BD-44B574FE73BA}"/>
              </a:ext>
            </a:extLst>
          </p:cNvPr>
          <p:cNvSpPr/>
          <p:nvPr/>
        </p:nvSpPr>
        <p:spPr>
          <a:xfrm>
            <a:off x="3591442" y="5593461"/>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2" name="!!2c">
            <a:extLst>
              <a:ext uri="{FF2B5EF4-FFF2-40B4-BE49-F238E27FC236}">
                <a16:creationId xmlns:a16="http://schemas.microsoft.com/office/drawing/2014/main" id="{F4982626-B297-4298-81A0-46C7C0A1CACB}"/>
              </a:ext>
            </a:extLst>
          </p:cNvPr>
          <p:cNvSpPr txBox="1"/>
          <p:nvPr/>
        </p:nvSpPr>
        <p:spPr>
          <a:xfrm>
            <a:off x="3752813" y="5716921"/>
            <a:ext cx="695666"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78" name="TextBox 77">
            <a:extLst>
              <a:ext uri="{FF2B5EF4-FFF2-40B4-BE49-F238E27FC236}">
                <a16:creationId xmlns:a16="http://schemas.microsoft.com/office/drawing/2014/main" id="{32846A3D-BAE2-4FFE-B054-AE802C1398BF}"/>
              </a:ext>
            </a:extLst>
          </p:cNvPr>
          <p:cNvSpPr txBox="1"/>
          <p:nvPr/>
        </p:nvSpPr>
        <p:spPr>
          <a:xfrm>
            <a:off x="1492004" y="1770864"/>
            <a:ext cx="4889544" cy="1754326"/>
          </a:xfrm>
          <a:prstGeom prst="rect">
            <a:avLst/>
          </a:prstGeom>
          <a:noFill/>
          <a:ln>
            <a:noFill/>
          </a:ln>
        </p:spPr>
        <p:txBody>
          <a:bodyPr wrap="square">
            <a:spAutoFit/>
          </a:bodyPr>
          <a:lstStyle/>
          <a:p>
            <a:pPr lvl="0" algn="ctr"/>
            <a:r>
              <a:rPr lang="en-US" sz="3600" dirty="0" err="1">
                <a:solidFill>
                  <a:srgbClr val="EE4036"/>
                </a:solidFill>
                <a:latin typeface="Averta Std ExtraBold" panose="00000900000000000000" pitchFamily="50" charset="0"/>
                <a:sym typeface="Times New Roman"/>
              </a:rPr>
              <a:t>Tốc</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độ</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truyền</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âm</a:t>
            </a:r>
            <a:r>
              <a:rPr lang="en-US" sz="3600" dirty="0">
                <a:solidFill>
                  <a:srgbClr val="EE4036"/>
                </a:solidFill>
                <a:latin typeface="Averta Std ExtraBold" panose="00000900000000000000" pitchFamily="50" charset="0"/>
                <a:sym typeface="Times New Roman"/>
              </a:rPr>
              <a:t> 1500m/s </a:t>
            </a:r>
            <a:r>
              <a:rPr lang="en-US" sz="3600" dirty="0" err="1">
                <a:solidFill>
                  <a:srgbClr val="EE4036"/>
                </a:solidFill>
                <a:latin typeface="Averta Std ExtraBold" panose="00000900000000000000" pitchFamily="50" charset="0"/>
                <a:sym typeface="Times New Roman"/>
              </a:rPr>
              <a:t>là</a:t>
            </a:r>
            <a:r>
              <a:rPr lang="en-US" sz="3600" dirty="0">
                <a:solidFill>
                  <a:srgbClr val="EE4036"/>
                </a:solidFill>
                <a:latin typeface="Averta Std ExtraBold" panose="00000900000000000000" pitchFamily="50" charset="0"/>
                <a:sym typeface="Times New Roman"/>
              </a:rPr>
              <a:t> ở </a:t>
            </a:r>
            <a:r>
              <a:rPr lang="en-US" sz="3600" dirty="0" err="1">
                <a:solidFill>
                  <a:srgbClr val="EE4036"/>
                </a:solidFill>
                <a:latin typeface="Averta Std ExtraBold" panose="00000900000000000000" pitchFamily="50" charset="0"/>
                <a:sym typeface="Times New Roman"/>
              </a:rPr>
              <a:t>trong</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môi</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trường</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nào</a:t>
            </a:r>
            <a:r>
              <a:rPr lang="en-US" sz="3600" dirty="0">
                <a:solidFill>
                  <a:srgbClr val="EE4036"/>
                </a:solidFill>
                <a:latin typeface="Averta Std ExtraBold" panose="00000900000000000000" pitchFamily="50" charset="0"/>
                <a:sym typeface="Times New Roman"/>
              </a:rPr>
              <a:t>?</a:t>
            </a:r>
            <a:endParaRPr lang="en-US" sz="3600" dirty="0">
              <a:solidFill>
                <a:srgbClr val="EE4036"/>
              </a:solidFill>
              <a:latin typeface="Averta Std ExtraBold" panose="00000900000000000000" pitchFamily="50" charset="0"/>
            </a:endParaRPr>
          </a:p>
        </p:txBody>
      </p:sp>
      <p:pic>
        <p:nvPicPr>
          <p:cNvPr id="91" name="Picture 90">
            <a:extLst>
              <a:ext uri="{FF2B5EF4-FFF2-40B4-BE49-F238E27FC236}">
                <a16:creationId xmlns:a16="http://schemas.microsoft.com/office/drawing/2014/main" id="{E2A24C98-35A3-45FF-9431-2BE835010581}"/>
              </a:ext>
            </a:extLst>
          </p:cNvPr>
          <p:cNvPicPr>
            <a:picLocks noChangeAspect="1"/>
          </p:cNvPicPr>
          <p:nvPr/>
        </p:nvPicPr>
        <p:blipFill>
          <a:blip r:embed="rId8"/>
          <a:stretch>
            <a:fillRect/>
          </a:stretch>
        </p:blipFill>
        <p:spPr>
          <a:xfrm>
            <a:off x="4297585" y="-631254"/>
            <a:ext cx="360000" cy="214615"/>
          </a:xfrm>
          <a:prstGeom prst="rect">
            <a:avLst/>
          </a:prstGeom>
        </p:spPr>
      </p:pic>
      <p:pic>
        <p:nvPicPr>
          <p:cNvPr id="92" name="Picture 91">
            <a:extLst>
              <a:ext uri="{FF2B5EF4-FFF2-40B4-BE49-F238E27FC236}">
                <a16:creationId xmlns:a16="http://schemas.microsoft.com/office/drawing/2014/main" id="{6F0C86CA-0091-4117-BFEC-2073208776D8}"/>
              </a:ext>
            </a:extLst>
          </p:cNvPr>
          <p:cNvPicPr>
            <a:picLocks noChangeAspect="1"/>
          </p:cNvPicPr>
          <p:nvPr/>
        </p:nvPicPr>
        <p:blipFill>
          <a:blip r:embed="rId9"/>
          <a:stretch>
            <a:fillRect/>
          </a:stretch>
        </p:blipFill>
        <p:spPr>
          <a:xfrm>
            <a:off x="2022889" y="-680390"/>
            <a:ext cx="360000" cy="214615"/>
          </a:xfrm>
          <a:prstGeom prst="rect">
            <a:avLst/>
          </a:prstGeom>
        </p:spPr>
      </p:pic>
      <p:pic>
        <p:nvPicPr>
          <p:cNvPr id="93" name="Picture 92">
            <a:extLst>
              <a:ext uri="{FF2B5EF4-FFF2-40B4-BE49-F238E27FC236}">
                <a16:creationId xmlns:a16="http://schemas.microsoft.com/office/drawing/2014/main" id="{68C8D11E-0AFE-4F7B-B87C-5545F5E6C086}"/>
              </a:ext>
            </a:extLst>
          </p:cNvPr>
          <p:cNvPicPr>
            <a:picLocks noChangeAspect="1"/>
          </p:cNvPicPr>
          <p:nvPr/>
        </p:nvPicPr>
        <p:blipFill>
          <a:blip r:embed="rId10"/>
          <a:stretch>
            <a:fillRect/>
          </a:stretch>
        </p:blipFill>
        <p:spPr>
          <a:xfrm>
            <a:off x="3562404" y="-1010893"/>
            <a:ext cx="360000" cy="218075"/>
          </a:xfrm>
          <a:prstGeom prst="rect">
            <a:avLst/>
          </a:prstGeom>
        </p:spPr>
      </p:pic>
      <p:pic>
        <p:nvPicPr>
          <p:cNvPr id="94" name="Picture 93">
            <a:extLst>
              <a:ext uri="{FF2B5EF4-FFF2-40B4-BE49-F238E27FC236}">
                <a16:creationId xmlns:a16="http://schemas.microsoft.com/office/drawing/2014/main" id="{0D814C9E-BF3B-4291-BE98-A970F732C6DC}"/>
              </a:ext>
            </a:extLst>
          </p:cNvPr>
          <p:cNvPicPr>
            <a:picLocks noChangeAspect="1"/>
          </p:cNvPicPr>
          <p:nvPr/>
        </p:nvPicPr>
        <p:blipFill>
          <a:blip r:embed="rId11"/>
          <a:stretch>
            <a:fillRect/>
          </a:stretch>
        </p:blipFill>
        <p:spPr>
          <a:xfrm>
            <a:off x="5329696" y="-719246"/>
            <a:ext cx="360000" cy="218075"/>
          </a:xfrm>
          <a:prstGeom prst="rect">
            <a:avLst/>
          </a:prstGeom>
        </p:spPr>
      </p:pic>
      <p:pic>
        <p:nvPicPr>
          <p:cNvPr id="95" name="Picture 94">
            <a:extLst>
              <a:ext uri="{FF2B5EF4-FFF2-40B4-BE49-F238E27FC236}">
                <a16:creationId xmlns:a16="http://schemas.microsoft.com/office/drawing/2014/main" id="{1045EAEC-7CAA-4B81-B22A-BBDE414E6E99}"/>
              </a:ext>
            </a:extLst>
          </p:cNvPr>
          <p:cNvPicPr>
            <a:picLocks noChangeAspect="1"/>
          </p:cNvPicPr>
          <p:nvPr/>
        </p:nvPicPr>
        <p:blipFill>
          <a:blip r:embed="rId12"/>
          <a:stretch>
            <a:fillRect/>
          </a:stretch>
        </p:blipFill>
        <p:spPr>
          <a:xfrm>
            <a:off x="10151615" y="-649523"/>
            <a:ext cx="360000" cy="214615"/>
          </a:xfrm>
          <a:prstGeom prst="rect">
            <a:avLst/>
          </a:prstGeom>
        </p:spPr>
      </p:pic>
      <p:pic>
        <p:nvPicPr>
          <p:cNvPr id="96" name="Picture 95">
            <a:extLst>
              <a:ext uri="{FF2B5EF4-FFF2-40B4-BE49-F238E27FC236}">
                <a16:creationId xmlns:a16="http://schemas.microsoft.com/office/drawing/2014/main" id="{E1EAAEDC-5B63-4ABF-950D-A3661A34B2A3}"/>
              </a:ext>
            </a:extLst>
          </p:cNvPr>
          <p:cNvPicPr>
            <a:picLocks noChangeAspect="1"/>
          </p:cNvPicPr>
          <p:nvPr/>
        </p:nvPicPr>
        <p:blipFill>
          <a:blip r:embed="rId13"/>
          <a:stretch>
            <a:fillRect/>
          </a:stretch>
        </p:blipFill>
        <p:spPr>
          <a:xfrm>
            <a:off x="7478868" y="-1101340"/>
            <a:ext cx="360000" cy="218075"/>
          </a:xfrm>
          <a:prstGeom prst="rect">
            <a:avLst/>
          </a:prstGeom>
        </p:spPr>
      </p:pic>
      <p:pic>
        <p:nvPicPr>
          <p:cNvPr id="97" name="Picture 96">
            <a:extLst>
              <a:ext uri="{FF2B5EF4-FFF2-40B4-BE49-F238E27FC236}">
                <a16:creationId xmlns:a16="http://schemas.microsoft.com/office/drawing/2014/main" id="{396E1D2C-F1DE-4F25-81DA-6E6028E048F9}"/>
              </a:ext>
            </a:extLst>
          </p:cNvPr>
          <p:cNvPicPr>
            <a:picLocks noChangeAspect="1"/>
          </p:cNvPicPr>
          <p:nvPr/>
        </p:nvPicPr>
        <p:blipFill>
          <a:blip r:embed="rId14"/>
          <a:stretch>
            <a:fillRect/>
          </a:stretch>
        </p:blipFill>
        <p:spPr>
          <a:xfrm>
            <a:off x="8383689" y="-593030"/>
            <a:ext cx="360000" cy="214615"/>
          </a:xfrm>
          <a:prstGeom prst="rect">
            <a:avLst/>
          </a:prstGeom>
        </p:spPr>
      </p:pic>
      <p:pic>
        <p:nvPicPr>
          <p:cNvPr id="98" name="Picture 97">
            <a:extLst>
              <a:ext uri="{FF2B5EF4-FFF2-40B4-BE49-F238E27FC236}">
                <a16:creationId xmlns:a16="http://schemas.microsoft.com/office/drawing/2014/main" id="{C67324EB-D3F2-4F0B-B911-CDA7A8304F3D}"/>
              </a:ext>
            </a:extLst>
          </p:cNvPr>
          <p:cNvPicPr>
            <a:picLocks noChangeAspect="1"/>
          </p:cNvPicPr>
          <p:nvPr/>
        </p:nvPicPr>
        <p:blipFill>
          <a:blip r:embed="rId15"/>
          <a:stretch>
            <a:fillRect/>
          </a:stretch>
        </p:blipFill>
        <p:spPr>
          <a:xfrm>
            <a:off x="9159089" y="-634714"/>
            <a:ext cx="360000" cy="218075"/>
          </a:xfrm>
          <a:prstGeom prst="rect">
            <a:avLst/>
          </a:prstGeom>
        </p:spPr>
      </p:pic>
      <p:pic>
        <p:nvPicPr>
          <p:cNvPr id="99" name="Picture 98">
            <a:extLst>
              <a:ext uri="{FF2B5EF4-FFF2-40B4-BE49-F238E27FC236}">
                <a16:creationId xmlns:a16="http://schemas.microsoft.com/office/drawing/2014/main" id="{BDB067EA-AB66-4605-8786-F0BD17037F44}"/>
              </a:ext>
            </a:extLst>
          </p:cNvPr>
          <p:cNvPicPr>
            <a:picLocks noChangeAspect="1"/>
          </p:cNvPicPr>
          <p:nvPr/>
        </p:nvPicPr>
        <p:blipFill>
          <a:blip r:embed="rId16"/>
          <a:stretch>
            <a:fillRect/>
          </a:stretch>
        </p:blipFill>
        <p:spPr>
          <a:xfrm>
            <a:off x="6914365" y="-556196"/>
            <a:ext cx="360000" cy="218075"/>
          </a:xfrm>
          <a:prstGeom prst="rect">
            <a:avLst/>
          </a:prstGeom>
        </p:spPr>
      </p:pic>
      <p:pic>
        <p:nvPicPr>
          <p:cNvPr id="100" name="Picture 99">
            <a:extLst>
              <a:ext uri="{FF2B5EF4-FFF2-40B4-BE49-F238E27FC236}">
                <a16:creationId xmlns:a16="http://schemas.microsoft.com/office/drawing/2014/main" id="{D59F442C-9BB5-43D0-B284-8EFE7D9150AA}"/>
              </a:ext>
            </a:extLst>
          </p:cNvPr>
          <p:cNvPicPr>
            <a:picLocks noChangeAspect="1"/>
          </p:cNvPicPr>
          <p:nvPr/>
        </p:nvPicPr>
        <p:blipFill>
          <a:blip r:embed="rId17"/>
          <a:stretch>
            <a:fillRect/>
          </a:stretch>
        </p:blipFill>
        <p:spPr>
          <a:xfrm>
            <a:off x="2749874" y="-705644"/>
            <a:ext cx="360000" cy="218075"/>
          </a:xfrm>
          <a:prstGeom prst="rect">
            <a:avLst/>
          </a:prstGeom>
        </p:spPr>
      </p:pic>
      <p:pic>
        <p:nvPicPr>
          <p:cNvPr id="101" name="Picture 100">
            <a:extLst>
              <a:ext uri="{FF2B5EF4-FFF2-40B4-BE49-F238E27FC236}">
                <a16:creationId xmlns:a16="http://schemas.microsoft.com/office/drawing/2014/main" id="{7DB10253-8425-4F19-B995-DCA5C90F411A}"/>
              </a:ext>
            </a:extLst>
          </p:cNvPr>
          <p:cNvPicPr>
            <a:picLocks noChangeAspect="1"/>
          </p:cNvPicPr>
          <p:nvPr/>
        </p:nvPicPr>
        <p:blipFill>
          <a:blip r:embed="rId9"/>
          <a:stretch>
            <a:fillRect/>
          </a:stretch>
        </p:blipFill>
        <p:spPr>
          <a:xfrm>
            <a:off x="6872692" y="-853478"/>
            <a:ext cx="360000" cy="214615"/>
          </a:xfrm>
          <a:prstGeom prst="rect">
            <a:avLst/>
          </a:prstGeom>
        </p:spPr>
      </p:pic>
      <p:pic>
        <p:nvPicPr>
          <p:cNvPr id="102" name="Picture 101">
            <a:extLst>
              <a:ext uri="{FF2B5EF4-FFF2-40B4-BE49-F238E27FC236}">
                <a16:creationId xmlns:a16="http://schemas.microsoft.com/office/drawing/2014/main" id="{A9DFF7EA-3F47-420E-BAB4-B4D4EAC8CE20}"/>
              </a:ext>
            </a:extLst>
          </p:cNvPr>
          <p:cNvPicPr>
            <a:picLocks noChangeAspect="1"/>
          </p:cNvPicPr>
          <p:nvPr/>
        </p:nvPicPr>
        <p:blipFill>
          <a:blip r:embed="rId10"/>
          <a:stretch>
            <a:fillRect/>
          </a:stretch>
        </p:blipFill>
        <p:spPr>
          <a:xfrm>
            <a:off x="8412207" y="-1183981"/>
            <a:ext cx="360000" cy="218075"/>
          </a:xfrm>
          <a:prstGeom prst="rect">
            <a:avLst/>
          </a:prstGeom>
        </p:spPr>
      </p:pic>
      <p:pic>
        <p:nvPicPr>
          <p:cNvPr id="103" name="Picture 102">
            <a:extLst>
              <a:ext uri="{FF2B5EF4-FFF2-40B4-BE49-F238E27FC236}">
                <a16:creationId xmlns:a16="http://schemas.microsoft.com/office/drawing/2014/main" id="{CB19D85A-DBE2-4D1C-81E5-7D5F799CB541}"/>
              </a:ext>
            </a:extLst>
          </p:cNvPr>
          <p:cNvPicPr>
            <a:picLocks noChangeAspect="1"/>
          </p:cNvPicPr>
          <p:nvPr/>
        </p:nvPicPr>
        <p:blipFill>
          <a:blip r:embed="rId17"/>
          <a:stretch>
            <a:fillRect/>
          </a:stretch>
        </p:blipFill>
        <p:spPr>
          <a:xfrm>
            <a:off x="7599677" y="-878732"/>
            <a:ext cx="360000" cy="218075"/>
          </a:xfrm>
          <a:prstGeom prst="rect">
            <a:avLst/>
          </a:prstGeom>
        </p:spPr>
      </p:pic>
      <p:pic>
        <p:nvPicPr>
          <p:cNvPr id="104" name="Picture 103">
            <a:extLst>
              <a:ext uri="{FF2B5EF4-FFF2-40B4-BE49-F238E27FC236}">
                <a16:creationId xmlns:a16="http://schemas.microsoft.com/office/drawing/2014/main" id="{1571BFB6-F40C-4995-A85E-E041985AA4EE}"/>
              </a:ext>
            </a:extLst>
          </p:cNvPr>
          <p:cNvPicPr>
            <a:picLocks noChangeAspect="1"/>
          </p:cNvPicPr>
          <p:nvPr/>
        </p:nvPicPr>
        <p:blipFill>
          <a:blip r:embed="rId11"/>
          <a:stretch>
            <a:fillRect/>
          </a:stretch>
        </p:blipFill>
        <p:spPr>
          <a:xfrm>
            <a:off x="700335" y="-564778"/>
            <a:ext cx="360000" cy="218075"/>
          </a:xfrm>
          <a:prstGeom prst="rect">
            <a:avLst/>
          </a:prstGeom>
        </p:spPr>
      </p:pic>
      <p:pic>
        <p:nvPicPr>
          <p:cNvPr id="105" name="Picture 104">
            <a:extLst>
              <a:ext uri="{FF2B5EF4-FFF2-40B4-BE49-F238E27FC236}">
                <a16:creationId xmlns:a16="http://schemas.microsoft.com/office/drawing/2014/main" id="{4CE6C58B-82FB-4AC7-AD34-D55656BEEFAF}"/>
              </a:ext>
            </a:extLst>
          </p:cNvPr>
          <p:cNvPicPr>
            <a:picLocks noChangeAspect="1"/>
          </p:cNvPicPr>
          <p:nvPr/>
        </p:nvPicPr>
        <p:blipFill>
          <a:blip r:embed="rId12"/>
          <a:stretch>
            <a:fillRect/>
          </a:stretch>
        </p:blipFill>
        <p:spPr>
          <a:xfrm>
            <a:off x="1631260" y="-980072"/>
            <a:ext cx="360000" cy="214615"/>
          </a:xfrm>
          <a:prstGeom prst="rect">
            <a:avLst/>
          </a:prstGeom>
        </p:spPr>
      </p:pic>
      <p:pic>
        <p:nvPicPr>
          <p:cNvPr id="106" name="Picture 105">
            <a:extLst>
              <a:ext uri="{FF2B5EF4-FFF2-40B4-BE49-F238E27FC236}">
                <a16:creationId xmlns:a16="http://schemas.microsoft.com/office/drawing/2014/main" id="{669FFAF8-4030-42C1-8181-04368FB8726A}"/>
              </a:ext>
            </a:extLst>
          </p:cNvPr>
          <p:cNvPicPr>
            <a:picLocks noChangeAspect="1"/>
          </p:cNvPicPr>
          <p:nvPr/>
        </p:nvPicPr>
        <p:blipFill>
          <a:blip r:embed="rId13"/>
          <a:stretch>
            <a:fillRect/>
          </a:stretch>
        </p:blipFill>
        <p:spPr>
          <a:xfrm>
            <a:off x="2849507" y="-946872"/>
            <a:ext cx="360000" cy="218075"/>
          </a:xfrm>
          <a:prstGeom prst="rect">
            <a:avLst/>
          </a:prstGeom>
        </p:spPr>
      </p:pic>
      <p:pic>
        <p:nvPicPr>
          <p:cNvPr id="107" name="Picture 106">
            <a:extLst>
              <a:ext uri="{FF2B5EF4-FFF2-40B4-BE49-F238E27FC236}">
                <a16:creationId xmlns:a16="http://schemas.microsoft.com/office/drawing/2014/main" id="{91E80C74-3176-4BBC-BD54-D2910A4B7BAC}"/>
              </a:ext>
            </a:extLst>
          </p:cNvPr>
          <p:cNvPicPr>
            <a:picLocks noChangeAspect="1"/>
          </p:cNvPicPr>
          <p:nvPr/>
        </p:nvPicPr>
        <p:blipFill>
          <a:blip r:embed="rId9"/>
          <a:stretch>
            <a:fillRect/>
          </a:stretch>
        </p:blipFill>
        <p:spPr>
          <a:xfrm>
            <a:off x="2243331" y="-699010"/>
            <a:ext cx="360000" cy="214615"/>
          </a:xfrm>
          <a:prstGeom prst="rect">
            <a:avLst/>
          </a:prstGeom>
        </p:spPr>
      </p:pic>
      <p:pic>
        <p:nvPicPr>
          <p:cNvPr id="108" name="Picture 107">
            <a:extLst>
              <a:ext uri="{FF2B5EF4-FFF2-40B4-BE49-F238E27FC236}">
                <a16:creationId xmlns:a16="http://schemas.microsoft.com/office/drawing/2014/main" id="{BF80EC7E-5859-465E-8871-B259D7CF0038}"/>
              </a:ext>
            </a:extLst>
          </p:cNvPr>
          <p:cNvPicPr>
            <a:picLocks noChangeAspect="1"/>
          </p:cNvPicPr>
          <p:nvPr/>
        </p:nvPicPr>
        <p:blipFill>
          <a:blip r:embed="rId10"/>
          <a:stretch>
            <a:fillRect/>
          </a:stretch>
        </p:blipFill>
        <p:spPr>
          <a:xfrm>
            <a:off x="3782846" y="-1029513"/>
            <a:ext cx="360000" cy="218075"/>
          </a:xfrm>
          <a:prstGeom prst="rect">
            <a:avLst/>
          </a:prstGeom>
        </p:spPr>
      </p:pic>
      <p:pic>
        <p:nvPicPr>
          <p:cNvPr id="109" name="Picture 108">
            <a:extLst>
              <a:ext uri="{FF2B5EF4-FFF2-40B4-BE49-F238E27FC236}">
                <a16:creationId xmlns:a16="http://schemas.microsoft.com/office/drawing/2014/main" id="{CFCC4645-75D6-4985-BB16-8B625A7F7030}"/>
              </a:ext>
            </a:extLst>
          </p:cNvPr>
          <p:cNvPicPr>
            <a:picLocks noChangeAspect="1"/>
          </p:cNvPicPr>
          <p:nvPr/>
        </p:nvPicPr>
        <p:blipFill>
          <a:blip r:embed="rId17"/>
          <a:stretch>
            <a:fillRect/>
          </a:stretch>
        </p:blipFill>
        <p:spPr>
          <a:xfrm>
            <a:off x="2970316" y="-724264"/>
            <a:ext cx="360000" cy="218075"/>
          </a:xfrm>
          <a:prstGeom prst="rect">
            <a:avLst/>
          </a:prstGeom>
        </p:spPr>
      </p:pic>
      <p:pic>
        <p:nvPicPr>
          <p:cNvPr id="110" name="Picture 109">
            <a:extLst>
              <a:ext uri="{FF2B5EF4-FFF2-40B4-BE49-F238E27FC236}">
                <a16:creationId xmlns:a16="http://schemas.microsoft.com/office/drawing/2014/main" id="{2A628FAA-7798-4AE3-9E71-65587129DF17}"/>
              </a:ext>
            </a:extLst>
          </p:cNvPr>
          <p:cNvPicPr>
            <a:picLocks noChangeAspect="1"/>
          </p:cNvPicPr>
          <p:nvPr/>
        </p:nvPicPr>
        <p:blipFill>
          <a:blip r:embed="rId10"/>
          <a:stretch>
            <a:fillRect/>
          </a:stretch>
        </p:blipFill>
        <p:spPr>
          <a:xfrm>
            <a:off x="5981106" y="-1009277"/>
            <a:ext cx="360000" cy="218075"/>
          </a:xfrm>
          <a:prstGeom prst="rect">
            <a:avLst/>
          </a:prstGeom>
        </p:spPr>
      </p:pic>
      <p:pic>
        <p:nvPicPr>
          <p:cNvPr id="111" name="Picture 110">
            <a:extLst>
              <a:ext uri="{FF2B5EF4-FFF2-40B4-BE49-F238E27FC236}">
                <a16:creationId xmlns:a16="http://schemas.microsoft.com/office/drawing/2014/main" id="{9A00F9A9-3E3F-4628-9532-16A3E13760BC}"/>
              </a:ext>
            </a:extLst>
          </p:cNvPr>
          <p:cNvPicPr>
            <a:picLocks noChangeAspect="1"/>
          </p:cNvPicPr>
          <p:nvPr/>
        </p:nvPicPr>
        <p:blipFill>
          <a:blip r:embed="rId12"/>
          <a:stretch>
            <a:fillRect/>
          </a:stretch>
        </p:blipFill>
        <p:spPr>
          <a:xfrm>
            <a:off x="4049962" y="-978456"/>
            <a:ext cx="360000" cy="214615"/>
          </a:xfrm>
          <a:prstGeom prst="rect">
            <a:avLst/>
          </a:prstGeom>
        </p:spPr>
      </p:pic>
      <p:pic>
        <p:nvPicPr>
          <p:cNvPr id="112" name="Picture 111">
            <a:extLst>
              <a:ext uri="{FF2B5EF4-FFF2-40B4-BE49-F238E27FC236}">
                <a16:creationId xmlns:a16="http://schemas.microsoft.com/office/drawing/2014/main" id="{177AA96B-48C8-4C60-B922-9ABA2EE54110}"/>
              </a:ext>
            </a:extLst>
          </p:cNvPr>
          <p:cNvPicPr>
            <a:picLocks noChangeAspect="1"/>
          </p:cNvPicPr>
          <p:nvPr/>
        </p:nvPicPr>
        <p:blipFill>
          <a:blip r:embed="rId13"/>
          <a:stretch>
            <a:fillRect/>
          </a:stretch>
        </p:blipFill>
        <p:spPr>
          <a:xfrm>
            <a:off x="5268209" y="-945256"/>
            <a:ext cx="360000" cy="218075"/>
          </a:xfrm>
          <a:prstGeom prst="rect">
            <a:avLst/>
          </a:prstGeom>
        </p:spPr>
      </p:pic>
      <p:pic>
        <p:nvPicPr>
          <p:cNvPr id="113" name="Picture 112">
            <a:extLst>
              <a:ext uri="{FF2B5EF4-FFF2-40B4-BE49-F238E27FC236}">
                <a16:creationId xmlns:a16="http://schemas.microsoft.com/office/drawing/2014/main" id="{7D34D429-619F-4567-AE95-0002F7F728BE}"/>
              </a:ext>
            </a:extLst>
          </p:cNvPr>
          <p:cNvPicPr>
            <a:picLocks noChangeAspect="1"/>
          </p:cNvPicPr>
          <p:nvPr/>
        </p:nvPicPr>
        <p:blipFill>
          <a:blip r:embed="rId10"/>
          <a:stretch>
            <a:fillRect/>
          </a:stretch>
        </p:blipFill>
        <p:spPr>
          <a:xfrm>
            <a:off x="6201548" y="-1027897"/>
            <a:ext cx="360000" cy="218075"/>
          </a:xfrm>
          <a:prstGeom prst="rect">
            <a:avLst/>
          </a:prstGeom>
        </p:spPr>
      </p:pic>
      <p:pic>
        <p:nvPicPr>
          <p:cNvPr id="114" name="Picture 113">
            <a:extLst>
              <a:ext uri="{FF2B5EF4-FFF2-40B4-BE49-F238E27FC236}">
                <a16:creationId xmlns:a16="http://schemas.microsoft.com/office/drawing/2014/main" id="{77044C68-7973-4EA4-AFFF-3066205CECAF}"/>
              </a:ext>
            </a:extLst>
          </p:cNvPr>
          <p:cNvPicPr>
            <a:picLocks noChangeAspect="1"/>
          </p:cNvPicPr>
          <p:nvPr/>
        </p:nvPicPr>
        <p:blipFill>
          <a:blip r:embed="rId13"/>
          <a:stretch>
            <a:fillRect/>
          </a:stretch>
        </p:blipFill>
        <p:spPr>
          <a:xfrm>
            <a:off x="5160333" y="-577531"/>
            <a:ext cx="360000" cy="218075"/>
          </a:xfrm>
          <a:prstGeom prst="rect">
            <a:avLst/>
          </a:prstGeom>
        </p:spPr>
      </p:pic>
      <p:pic>
        <p:nvPicPr>
          <p:cNvPr id="115" name="Picture 114">
            <a:extLst>
              <a:ext uri="{FF2B5EF4-FFF2-40B4-BE49-F238E27FC236}">
                <a16:creationId xmlns:a16="http://schemas.microsoft.com/office/drawing/2014/main" id="{B54F87DA-BE54-437B-85B3-5691899ADA41}"/>
              </a:ext>
            </a:extLst>
          </p:cNvPr>
          <p:cNvPicPr>
            <a:picLocks noChangeAspect="1"/>
          </p:cNvPicPr>
          <p:nvPr/>
        </p:nvPicPr>
        <p:blipFill>
          <a:blip r:embed="rId9"/>
          <a:stretch>
            <a:fillRect/>
          </a:stretch>
        </p:blipFill>
        <p:spPr>
          <a:xfrm>
            <a:off x="4554157" y="-329669"/>
            <a:ext cx="360000" cy="214615"/>
          </a:xfrm>
          <a:prstGeom prst="rect">
            <a:avLst/>
          </a:prstGeom>
        </p:spPr>
      </p:pic>
      <p:pic>
        <p:nvPicPr>
          <p:cNvPr id="116" name="Picture 115">
            <a:extLst>
              <a:ext uri="{FF2B5EF4-FFF2-40B4-BE49-F238E27FC236}">
                <a16:creationId xmlns:a16="http://schemas.microsoft.com/office/drawing/2014/main" id="{750F0249-3D57-4EA8-B6F3-CA5D1360BF14}"/>
              </a:ext>
            </a:extLst>
          </p:cNvPr>
          <p:cNvPicPr>
            <a:picLocks noChangeAspect="1"/>
          </p:cNvPicPr>
          <p:nvPr/>
        </p:nvPicPr>
        <p:blipFill>
          <a:blip r:embed="rId10"/>
          <a:stretch>
            <a:fillRect/>
          </a:stretch>
        </p:blipFill>
        <p:spPr>
          <a:xfrm>
            <a:off x="6093672" y="-660172"/>
            <a:ext cx="360000" cy="218075"/>
          </a:xfrm>
          <a:prstGeom prst="rect">
            <a:avLst/>
          </a:prstGeom>
        </p:spPr>
      </p:pic>
      <p:pic>
        <p:nvPicPr>
          <p:cNvPr id="117" name="Picture 116">
            <a:extLst>
              <a:ext uri="{FF2B5EF4-FFF2-40B4-BE49-F238E27FC236}">
                <a16:creationId xmlns:a16="http://schemas.microsoft.com/office/drawing/2014/main" id="{8845B16D-EB99-4335-B391-498FC4C4C7E4}"/>
              </a:ext>
            </a:extLst>
          </p:cNvPr>
          <p:cNvPicPr>
            <a:picLocks noChangeAspect="1"/>
          </p:cNvPicPr>
          <p:nvPr/>
        </p:nvPicPr>
        <p:blipFill>
          <a:blip r:embed="rId17"/>
          <a:stretch>
            <a:fillRect/>
          </a:stretch>
        </p:blipFill>
        <p:spPr>
          <a:xfrm>
            <a:off x="5281142" y="-354923"/>
            <a:ext cx="360000" cy="218075"/>
          </a:xfrm>
          <a:prstGeom prst="rect">
            <a:avLst/>
          </a:prstGeom>
        </p:spPr>
      </p:pic>
      <p:pic>
        <p:nvPicPr>
          <p:cNvPr id="118" name="Picture 117">
            <a:extLst>
              <a:ext uri="{FF2B5EF4-FFF2-40B4-BE49-F238E27FC236}">
                <a16:creationId xmlns:a16="http://schemas.microsoft.com/office/drawing/2014/main" id="{1C125569-1989-4359-9AB3-9A5179BE08F7}"/>
              </a:ext>
            </a:extLst>
          </p:cNvPr>
          <p:cNvPicPr>
            <a:picLocks noChangeAspect="1"/>
          </p:cNvPicPr>
          <p:nvPr/>
        </p:nvPicPr>
        <p:blipFill>
          <a:blip r:embed="rId10"/>
          <a:stretch>
            <a:fillRect/>
          </a:stretch>
        </p:blipFill>
        <p:spPr>
          <a:xfrm>
            <a:off x="3662571" y="-485468"/>
            <a:ext cx="360000" cy="218075"/>
          </a:xfrm>
          <a:prstGeom prst="rect">
            <a:avLst/>
          </a:prstGeom>
        </p:spPr>
      </p:pic>
      <p:pic>
        <p:nvPicPr>
          <p:cNvPr id="119" name="Picture 118">
            <a:extLst>
              <a:ext uri="{FF2B5EF4-FFF2-40B4-BE49-F238E27FC236}">
                <a16:creationId xmlns:a16="http://schemas.microsoft.com/office/drawing/2014/main" id="{292483AD-5130-449D-A62E-D13857C9C572}"/>
              </a:ext>
            </a:extLst>
          </p:cNvPr>
          <p:cNvPicPr>
            <a:picLocks noChangeAspect="1"/>
          </p:cNvPicPr>
          <p:nvPr/>
        </p:nvPicPr>
        <p:blipFill>
          <a:blip r:embed="rId10"/>
          <a:stretch>
            <a:fillRect/>
          </a:stretch>
        </p:blipFill>
        <p:spPr>
          <a:xfrm>
            <a:off x="3883013" y="-504088"/>
            <a:ext cx="360000" cy="218075"/>
          </a:xfrm>
          <a:prstGeom prst="rect">
            <a:avLst/>
          </a:prstGeom>
        </p:spPr>
      </p:pic>
      <p:sp>
        <p:nvSpPr>
          <p:cNvPr id="66" name="!!o2c">
            <a:extLst>
              <a:ext uri="{FF2B5EF4-FFF2-40B4-BE49-F238E27FC236}">
                <a16:creationId xmlns:a16="http://schemas.microsoft.com/office/drawing/2014/main" id="{25117B70-0FC6-4C2D-91BD-44B574FE73BA}"/>
              </a:ext>
            </a:extLst>
          </p:cNvPr>
          <p:cNvSpPr/>
          <p:nvPr/>
        </p:nvSpPr>
        <p:spPr>
          <a:xfrm>
            <a:off x="4747871" y="5593461"/>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7" name="!!2c">
            <a:extLst>
              <a:ext uri="{FF2B5EF4-FFF2-40B4-BE49-F238E27FC236}">
                <a16:creationId xmlns:a16="http://schemas.microsoft.com/office/drawing/2014/main" id="{F4982626-B297-4298-81A0-46C7C0A1CACB}"/>
              </a:ext>
            </a:extLst>
          </p:cNvPr>
          <p:cNvSpPr txBox="1"/>
          <p:nvPr/>
        </p:nvSpPr>
        <p:spPr>
          <a:xfrm>
            <a:off x="4895074" y="5710187"/>
            <a:ext cx="695666"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ư</a:t>
            </a:r>
          </a:p>
        </p:txBody>
      </p:sp>
      <p:sp>
        <p:nvSpPr>
          <p:cNvPr id="55" name="!!o2c">
            <a:extLst>
              <a:ext uri="{FF2B5EF4-FFF2-40B4-BE49-F238E27FC236}">
                <a16:creationId xmlns:a16="http://schemas.microsoft.com/office/drawing/2014/main" id="{25117B70-0FC6-4C2D-91BD-44B574FE73BA}"/>
              </a:ext>
            </a:extLst>
          </p:cNvPr>
          <p:cNvSpPr/>
          <p:nvPr/>
        </p:nvSpPr>
        <p:spPr>
          <a:xfrm>
            <a:off x="5904397" y="5593461"/>
            <a:ext cx="1029568" cy="1036302"/>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6" name="!!2c">
            <a:extLst>
              <a:ext uri="{FF2B5EF4-FFF2-40B4-BE49-F238E27FC236}">
                <a16:creationId xmlns:a16="http://schemas.microsoft.com/office/drawing/2014/main" id="{F4982626-B297-4298-81A0-46C7C0A1CACB}"/>
              </a:ext>
            </a:extLst>
          </p:cNvPr>
          <p:cNvSpPr txBox="1"/>
          <p:nvPr/>
        </p:nvSpPr>
        <p:spPr>
          <a:xfrm>
            <a:off x="6119957" y="5702473"/>
            <a:ext cx="695666"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ớ</a:t>
            </a:r>
          </a:p>
        </p:txBody>
      </p:sp>
      <p:sp>
        <p:nvSpPr>
          <p:cNvPr id="57" name="!!o2c">
            <a:extLst>
              <a:ext uri="{FF2B5EF4-FFF2-40B4-BE49-F238E27FC236}">
                <a16:creationId xmlns:a16="http://schemas.microsoft.com/office/drawing/2014/main" id="{25117B70-0FC6-4C2D-91BD-44B574FE73BA}"/>
              </a:ext>
            </a:extLst>
          </p:cNvPr>
          <p:cNvSpPr/>
          <p:nvPr/>
        </p:nvSpPr>
        <p:spPr>
          <a:xfrm>
            <a:off x="7075340" y="5597697"/>
            <a:ext cx="1031062" cy="1031062"/>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8" name="!!2c">
            <a:extLst>
              <a:ext uri="{FF2B5EF4-FFF2-40B4-BE49-F238E27FC236}">
                <a16:creationId xmlns:a16="http://schemas.microsoft.com/office/drawing/2014/main" id="{F4982626-B297-4298-81A0-46C7C0A1CACB}"/>
              </a:ext>
            </a:extLst>
          </p:cNvPr>
          <p:cNvSpPr txBox="1"/>
          <p:nvPr/>
        </p:nvSpPr>
        <p:spPr>
          <a:xfrm>
            <a:off x="7251571" y="5714905"/>
            <a:ext cx="696676"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c</a:t>
            </a:r>
          </a:p>
        </p:txBody>
      </p:sp>
      <p:pic>
        <p:nvPicPr>
          <p:cNvPr id="2050" name="Picture 2" descr="Sự đáng sợ của âm thanh: cứu người và hủy diệt cách nhau trong gang tấc"/>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99970" y="1307119"/>
            <a:ext cx="4087438" cy="2824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977009"/>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subTnLst>
                                    <p:audio>
                                      <p:cMediaNode>
                                        <p:cTn display="0" masterRel="sameClick">
                                          <p:stCondLst>
                                            <p:cond evt="begin" delay="0">
                                              <p:tn val="5"/>
                                            </p:cond>
                                          </p:stCondLst>
                                          <p:endCondLst>
                                            <p:cond evt="onStopAudio" delay="0">
                                              <p:tgtEl>
                                                <p:sldTgt/>
                                              </p:tgtEl>
                                            </p:cond>
                                          </p:endCondLst>
                                        </p:cTn>
                                        <p:tgtEl>
                                          <p:sndTgt r:embed="rId2"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42"/>
                                        </p:tgtEl>
                                      </p:cBhvr>
                                    </p:animEffect>
                                    <p:animScale>
                                      <p:cBhvr>
                                        <p:cTn id="12" dur="250" autoRev="1" fill="hold"/>
                                        <p:tgtEl>
                                          <p:spTgt spid="42"/>
                                        </p:tgtEl>
                                      </p:cBhvr>
                                      <p:by x="105000" y="105000"/>
                                    </p:animScale>
                                  </p:childTnLst>
                                </p:cTn>
                              </p:par>
                            </p:childTnLst>
                          </p:cTn>
                        </p:par>
                      </p:childTnLst>
                    </p:cTn>
                  </p:par>
                </p:childTnLst>
              </p:cTn>
              <p:nextCondLst>
                <p:cond evt="onClick" delay="0">
                  <p:tgtEl>
                    <p:spTgt spid="39"/>
                  </p:tgtEl>
                </p:cond>
              </p:nextCondLst>
            </p:seq>
            <p:seq concurrent="1" nextAc="seek">
              <p:cTn id="13" restart="whenNotActive" fill="hold" evtFilter="cancelBubble" nodeType="interactiveSeq">
                <p:stCondLst>
                  <p:cond evt="onClick" delay="0">
                    <p:tgtEl>
                      <p:spTgt spid="66"/>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67"/>
                                        </p:tgtEl>
                                        <p:attrNameLst>
                                          <p:attrName>style.visibility</p:attrName>
                                        </p:attrNameLst>
                                      </p:cBhvr>
                                      <p:to>
                                        <p:strVal val="visible"/>
                                      </p:to>
                                    </p:set>
                                    <p:anim calcmode="lin" valueType="num">
                                      <p:cBhvr>
                                        <p:cTn id="18" dur="500" fill="hold"/>
                                        <p:tgtEl>
                                          <p:spTgt spid="67"/>
                                        </p:tgtEl>
                                        <p:attrNameLst>
                                          <p:attrName>ppt_w</p:attrName>
                                        </p:attrNameLst>
                                      </p:cBhvr>
                                      <p:tavLst>
                                        <p:tav tm="0">
                                          <p:val>
                                            <p:fltVal val="0"/>
                                          </p:val>
                                        </p:tav>
                                        <p:tav tm="100000">
                                          <p:val>
                                            <p:strVal val="#ppt_w"/>
                                          </p:val>
                                        </p:tav>
                                      </p:tavLst>
                                    </p:anim>
                                    <p:anim calcmode="lin" valueType="num">
                                      <p:cBhvr>
                                        <p:cTn id="19" dur="500" fill="hold"/>
                                        <p:tgtEl>
                                          <p:spTgt spid="67"/>
                                        </p:tgtEl>
                                        <p:attrNameLst>
                                          <p:attrName>ppt_h</p:attrName>
                                        </p:attrNameLst>
                                      </p:cBhvr>
                                      <p:tavLst>
                                        <p:tav tm="0">
                                          <p:val>
                                            <p:fltVal val="0"/>
                                          </p:val>
                                        </p:tav>
                                        <p:tav tm="100000">
                                          <p:val>
                                            <p:strVal val="#ppt_h"/>
                                          </p:val>
                                        </p:tav>
                                      </p:tavLst>
                                    </p:anim>
                                    <p:animEffect transition="in" filter="fade">
                                      <p:cBhvr>
                                        <p:cTn id="20" dur="500"/>
                                        <p:tgtEl>
                                          <p:spTgt spid="67"/>
                                        </p:tgtEl>
                                      </p:cBhvr>
                                    </p:animEffect>
                                  </p:childTnLst>
                                  <p:subTnLst>
                                    <p:audio>
                                      <p:cMediaNode>
                                        <p:cTn display="0" masterRel="sameClick">
                                          <p:stCondLst>
                                            <p:cond evt="begin" delay="0">
                                              <p:tn val="16"/>
                                            </p:cond>
                                          </p:stCondLst>
                                          <p:endCondLst>
                                            <p:cond evt="onStopAudio" delay="0">
                                              <p:tgtEl>
                                                <p:sldTgt/>
                                              </p:tgtEl>
                                            </p:cond>
                                          </p:endCondLst>
                                        </p:cTn>
                                        <p:tgtEl>
                                          <p:sndTgt r:embed="rId2"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67"/>
                                        </p:tgtEl>
                                      </p:cBhvr>
                                    </p:animEffect>
                                    <p:animScale>
                                      <p:cBhvr>
                                        <p:cTn id="23" dur="250" autoRev="1" fill="hold"/>
                                        <p:tgtEl>
                                          <p:spTgt spid="67"/>
                                        </p:tgtEl>
                                      </p:cBhvr>
                                      <p:by x="105000" y="105000"/>
                                    </p:animScale>
                                  </p:childTnLst>
                                </p:cTn>
                              </p:par>
                            </p:childTnLst>
                          </p:cTn>
                        </p:par>
                      </p:childTnLst>
                    </p:cTn>
                  </p:par>
                </p:childTnLst>
              </p:cTn>
              <p:nextCondLst>
                <p:cond evt="onClick" delay="0">
                  <p:tgtEl>
                    <p:spTgt spid="66"/>
                  </p:tgtEl>
                </p:cond>
              </p:nextCondLst>
            </p:seq>
            <p:seq concurrent="1" nextAc="seek">
              <p:cTn id="24" restart="whenNotActive" fill="hold" evtFilter="cancelBubble" nodeType="interactiveSeq">
                <p:stCondLst>
                  <p:cond evt="onClick" delay="0">
                    <p:tgtEl>
                      <p:spTgt spid="55"/>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subTnLst>
                                    <p:audio>
                                      <p:cMediaNode>
                                        <p:cTn display="0" masterRel="sameClick">
                                          <p:stCondLst>
                                            <p:cond evt="begin" delay="0">
                                              <p:tn val="27"/>
                                            </p:cond>
                                          </p:stCondLst>
                                          <p:endCondLst>
                                            <p:cond evt="onStopAudio" delay="0">
                                              <p:tgtEl>
                                                <p:sldTgt/>
                                              </p:tgtEl>
                                            </p:cond>
                                          </p:endCondLst>
                                        </p:cTn>
                                        <p:tgtEl>
                                          <p:sndTgt r:embed="rId2"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56"/>
                                        </p:tgtEl>
                                      </p:cBhvr>
                                    </p:animEffect>
                                    <p:animScale>
                                      <p:cBhvr>
                                        <p:cTn id="34" dur="250" autoRev="1" fill="hold"/>
                                        <p:tgtEl>
                                          <p:spTgt spid="56"/>
                                        </p:tgtEl>
                                      </p:cBhvr>
                                      <p:by x="105000" y="105000"/>
                                    </p:animScale>
                                  </p:childTnLst>
                                </p:cTn>
                              </p:par>
                            </p:childTnLst>
                          </p:cTn>
                        </p:par>
                      </p:childTnLst>
                    </p:cTn>
                  </p:par>
                </p:childTnLst>
              </p:cTn>
              <p:nextCondLst>
                <p:cond evt="onClick" delay="0">
                  <p:tgtEl>
                    <p:spTgt spid="55"/>
                  </p:tgtEl>
                </p:cond>
              </p:nextCondLst>
            </p:seq>
            <p:seq concurrent="1" nextAc="seek">
              <p:cTn id="35" restart="whenNotActive" fill="hold" evtFilter="cancelBubble" nodeType="interactiveSeq">
                <p:stCondLst>
                  <p:cond evt="onClick" delay="0">
                    <p:tgtEl>
                      <p:spTgt spid="57"/>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withEffect">
                                  <p:stCondLst>
                                    <p:cond delay="0"/>
                                  </p:stCondLst>
                                  <p:childTnLst>
                                    <p:set>
                                      <p:cBhvr>
                                        <p:cTn id="39" dur="1" fill="hold">
                                          <p:stCondLst>
                                            <p:cond delay="0"/>
                                          </p:stCondLst>
                                        </p:cTn>
                                        <p:tgtEl>
                                          <p:spTgt spid="58"/>
                                        </p:tgtEl>
                                        <p:attrNameLst>
                                          <p:attrName>style.visibility</p:attrName>
                                        </p:attrNameLst>
                                      </p:cBhvr>
                                      <p:to>
                                        <p:strVal val="visible"/>
                                      </p:to>
                                    </p:set>
                                    <p:anim calcmode="lin" valueType="num">
                                      <p:cBhvr>
                                        <p:cTn id="40" dur="500" fill="hold"/>
                                        <p:tgtEl>
                                          <p:spTgt spid="58"/>
                                        </p:tgtEl>
                                        <p:attrNameLst>
                                          <p:attrName>ppt_w</p:attrName>
                                        </p:attrNameLst>
                                      </p:cBhvr>
                                      <p:tavLst>
                                        <p:tav tm="0">
                                          <p:val>
                                            <p:fltVal val="0"/>
                                          </p:val>
                                        </p:tav>
                                        <p:tav tm="100000">
                                          <p:val>
                                            <p:strVal val="#ppt_w"/>
                                          </p:val>
                                        </p:tav>
                                      </p:tavLst>
                                    </p:anim>
                                    <p:anim calcmode="lin" valueType="num">
                                      <p:cBhvr>
                                        <p:cTn id="41" dur="500" fill="hold"/>
                                        <p:tgtEl>
                                          <p:spTgt spid="58"/>
                                        </p:tgtEl>
                                        <p:attrNameLst>
                                          <p:attrName>ppt_h</p:attrName>
                                        </p:attrNameLst>
                                      </p:cBhvr>
                                      <p:tavLst>
                                        <p:tav tm="0">
                                          <p:val>
                                            <p:fltVal val="0"/>
                                          </p:val>
                                        </p:tav>
                                        <p:tav tm="100000">
                                          <p:val>
                                            <p:strVal val="#ppt_h"/>
                                          </p:val>
                                        </p:tav>
                                      </p:tavLst>
                                    </p:anim>
                                    <p:animEffect transition="in" filter="fade">
                                      <p:cBhvr>
                                        <p:cTn id="42" dur="500"/>
                                        <p:tgtEl>
                                          <p:spTgt spid="58"/>
                                        </p:tgtEl>
                                      </p:cBhvr>
                                    </p:animEffect>
                                  </p:childTnLst>
                                  <p:subTnLst>
                                    <p:audio>
                                      <p:cMediaNode>
                                        <p:cTn display="0" masterRel="sameClick">
                                          <p:stCondLst>
                                            <p:cond evt="begin" delay="0">
                                              <p:tn val="38"/>
                                            </p:cond>
                                          </p:stCondLst>
                                          <p:endCondLst>
                                            <p:cond evt="onStopAudio" delay="0">
                                              <p:tgtEl>
                                                <p:sldTgt/>
                                              </p:tgtEl>
                                            </p:cond>
                                          </p:endCondLst>
                                        </p:cTn>
                                        <p:tgtEl>
                                          <p:sndTgt r:embed="rId2" name="Bling.wav"/>
                                        </p:tgtEl>
                                      </p:cMediaNode>
                                    </p:audio>
                                  </p:subTnLst>
                                </p:cTn>
                              </p:par>
                              <p:par>
                                <p:cTn id="43" presetID="26" presetClass="emph" presetSubtype="0" fill="hold" grpId="1" nodeType="withEffect">
                                  <p:stCondLst>
                                    <p:cond delay="500"/>
                                  </p:stCondLst>
                                  <p:childTnLst>
                                    <p:animEffect transition="out" filter="fade">
                                      <p:cBhvr>
                                        <p:cTn id="44" dur="500" tmFilter="0, 0; .2, .5; .8, .5; 1, 0"/>
                                        <p:tgtEl>
                                          <p:spTgt spid="58"/>
                                        </p:tgtEl>
                                      </p:cBhvr>
                                    </p:animEffect>
                                    <p:animScale>
                                      <p:cBhvr>
                                        <p:cTn id="45" dur="250" autoRev="1" fill="hold"/>
                                        <p:tgtEl>
                                          <p:spTgt spid="58"/>
                                        </p:tgtEl>
                                      </p:cBhvr>
                                      <p:by x="105000" y="105000"/>
                                    </p:animScale>
                                  </p:childTnLst>
                                </p:cTn>
                              </p:par>
                              <p:par>
                                <p:cTn id="4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7" dur="2000" fill="hold"/>
                                        <p:tgtEl>
                                          <p:spTgt spid="92"/>
                                        </p:tgtEl>
                                        <p:attrNameLst>
                                          <p:attrName>ppt_x</p:attrName>
                                          <p:attrName>ppt_y</p:attrName>
                                        </p:attrNameLst>
                                      </p:cBhvr>
                                    </p:animMotion>
                                  </p:childTnLst>
                                </p:cTn>
                              </p:par>
                              <p:par>
                                <p:cTn id="4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9" dur="2000" fill="hold"/>
                                        <p:tgtEl>
                                          <p:spTgt spid="100"/>
                                        </p:tgtEl>
                                        <p:attrNameLst>
                                          <p:attrName>ppt_x</p:attrName>
                                          <p:attrName>ppt_y</p:attrName>
                                        </p:attrNameLst>
                                      </p:cBhvr>
                                    </p:animMotion>
                                  </p:childTnLst>
                                </p:cTn>
                              </p:par>
                              <p:par>
                                <p:cTn id="5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1" dur="2000" fill="hold"/>
                                        <p:tgtEl>
                                          <p:spTgt spid="93"/>
                                        </p:tgtEl>
                                        <p:attrNameLst>
                                          <p:attrName>ppt_x</p:attrName>
                                          <p:attrName>ppt_y</p:attrName>
                                        </p:attrNameLst>
                                      </p:cBhvr>
                                    </p:animMotion>
                                  </p:childTnLst>
                                </p:cTn>
                              </p:par>
                              <p:par>
                                <p:cTn id="52"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53" dur="2000" fill="hold"/>
                                        <p:tgtEl>
                                          <p:spTgt spid="91"/>
                                        </p:tgtEl>
                                        <p:attrNameLst>
                                          <p:attrName>ppt_x</p:attrName>
                                          <p:attrName>ppt_y</p:attrName>
                                        </p:attrNameLst>
                                      </p:cBhvr>
                                    </p:animMotion>
                                  </p:childTnLst>
                                </p:cTn>
                              </p:par>
                              <p:par>
                                <p:cTn id="54"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55" dur="2000" fill="hold"/>
                                        <p:tgtEl>
                                          <p:spTgt spid="94"/>
                                        </p:tgtEl>
                                        <p:attrNameLst>
                                          <p:attrName>ppt_x</p:attrName>
                                          <p:attrName>ppt_y</p:attrName>
                                        </p:attrNameLst>
                                      </p:cBhvr>
                                    </p:animMotion>
                                  </p:childTnLst>
                                </p:cTn>
                              </p:par>
                              <p:par>
                                <p:cTn id="56"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57" dur="2000" fill="hold"/>
                                        <p:tgtEl>
                                          <p:spTgt spid="95"/>
                                        </p:tgtEl>
                                        <p:attrNameLst>
                                          <p:attrName>ppt_x</p:attrName>
                                          <p:attrName>ppt_y</p:attrName>
                                        </p:attrNameLst>
                                      </p:cBhvr>
                                      <p:rCtr x="-4792" y="65810"/>
                                    </p:animMotion>
                                  </p:childTnLst>
                                </p:cTn>
                              </p:par>
                              <p:par>
                                <p:cTn id="58"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59" dur="2000" fill="hold"/>
                                        <p:tgtEl>
                                          <p:spTgt spid="99"/>
                                        </p:tgtEl>
                                        <p:attrNameLst>
                                          <p:attrName>ppt_x</p:attrName>
                                          <p:attrName>ppt_y</p:attrName>
                                        </p:attrNameLst>
                                      </p:cBhvr>
                                    </p:animMotion>
                                  </p:childTnLst>
                                </p:cTn>
                              </p:par>
                              <p:par>
                                <p:cTn id="60"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1" dur="2000" fill="hold"/>
                                        <p:tgtEl>
                                          <p:spTgt spid="96"/>
                                        </p:tgtEl>
                                        <p:attrNameLst>
                                          <p:attrName>ppt_x</p:attrName>
                                          <p:attrName>ppt_y</p:attrName>
                                        </p:attrNameLst>
                                      </p:cBhvr>
                                    </p:animMotion>
                                  </p:childTnLst>
                                </p:cTn>
                              </p:par>
                              <p:par>
                                <p:cTn id="62"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63" dur="2000" fill="hold"/>
                                        <p:tgtEl>
                                          <p:spTgt spid="97"/>
                                        </p:tgtEl>
                                        <p:attrNameLst>
                                          <p:attrName>ppt_x</p:attrName>
                                          <p:attrName>ppt_y</p:attrName>
                                        </p:attrNameLst>
                                      </p:cBhvr>
                                    </p:animMotion>
                                  </p:childTnLst>
                                </p:cTn>
                              </p:par>
                              <p:par>
                                <p:cTn id="64"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65" dur="2000" fill="hold"/>
                                        <p:tgtEl>
                                          <p:spTgt spid="98"/>
                                        </p:tgtEl>
                                        <p:attrNameLst>
                                          <p:attrName>ppt_x</p:attrName>
                                          <p:attrName>ppt_y</p:attrName>
                                        </p:attrNameLst>
                                      </p:cBhvr>
                                    </p:animMotion>
                                  </p:childTnLst>
                                </p:cTn>
                              </p:par>
                              <p:par>
                                <p:cTn id="6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7" dur="2000" fill="hold"/>
                                        <p:tgtEl>
                                          <p:spTgt spid="101"/>
                                        </p:tgtEl>
                                        <p:attrNameLst>
                                          <p:attrName>ppt_x</p:attrName>
                                          <p:attrName>ppt_y</p:attrName>
                                        </p:attrNameLst>
                                      </p:cBhvr>
                                    </p:animMotion>
                                  </p:childTnLst>
                                </p:cTn>
                              </p:par>
                              <p:par>
                                <p:cTn id="6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69" dur="2000" fill="hold"/>
                                        <p:tgtEl>
                                          <p:spTgt spid="103"/>
                                        </p:tgtEl>
                                        <p:attrNameLst>
                                          <p:attrName>ppt_x</p:attrName>
                                          <p:attrName>ppt_y</p:attrName>
                                        </p:attrNameLst>
                                      </p:cBhvr>
                                    </p:animMotion>
                                  </p:childTnLst>
                                </p:cTn>
                              </p:par>
                              <p:par>
                                <p:cTn id="7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1" dur="2000" fill="hold"/>
                                        <p:tgtEl>
                                          <p:spTgt spid="102"/>
                                        </p:tgtEl>
                                        <p:attrNameLst>
                                          <p:attrName>ppt_x</p:attrName>
                                          <p:attrName>ppt_y</p:attrName>
                                        </p:attrNameLst>
                                      </p:cBhvr>
                                    </p:animMotion>
                                  </p:childTnLst>
                                </p:cTn>
                              </p:par>
                              <p:par>
                                <p:cTn id="72"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73" dur="2000" fill="hold"/>
                                        <p:tgtEl>
                                          <p:spTgt spid="104"/>
                                        </p:tgtEl>
                                        <p:attrNameLst>
                                          <p:attrName>ppt_x</p:attrName>
                                          <p:attrName>ppt_y</p:attrName>
                                        </p:attrNameLst>
                                      </p:cBhvr>
                                      <p:rCtr x="18750" y="58287"/>
                                    </p:animMotion>
                                  </p:childTnLst>
                                </p:cTn>
                              </p:par>
                              <p:par>
                                <p:cTn id="74"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75" dur="2000" fill="hold"/>
                                        <p:tgtEl>
                                          <p:spTgt spid="105"/>
                                        </p:tgtEl>
                                        <p:attrNameLst>
                                          <p:attrName>ppt_x</p:attrName>
                                          <p:attrName>ppt_y</p:attrName>
                                        </p:attrNameLst>
                                      </p:cBhvr>
                                    </p:animMotion>
                                  </p:childTnLst>
                                </p:cTn>
                              </p:par>
                              <p:par>
                                <p:cTn id="76"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7" dur="2000" fill="hold"/>
                                        <p:tgtEl>
                                          <p:spTgt spid="106"/>
                                        </p:tgtEl>
                                        <p:attrNameLst>
                                          <p:attrName>ppt_x</p:attrName>
                                          <p:attrName>ppt_y</p:attrName>
                                        </p:attrNameLst>
                                      </p:cBhvr>
                                    </p:animMotion>
                                  </p:childTnLst>
                                </p:cTn>
                              </p:par>
                              <p:par>
                                <p:cTn id="78"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79" dur="2000" fill="hold"/>
                                        <p:tgtEl>
                                          <p:spTgt spid="107"/>
                                        </p:tgtEl>
                                        <p:attrNameLst>
                                          <p:attrName>ppt_x</p:attrName>
                                          <p:attrName>ppt_y</p:attrName>
                                        </p:attrNameLst>
                                      </p:cBhvr>
                                    </p:animMotion>
                                  </p:childTnLst>
                                </p:cTn>
                              </p:par>
                              <p:par>
                                <p:cTn id="80"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1" dur="2000" fill="hold"/>
                                        <p:tgtEl>
                                          <p:spTgt spid="109"/>
                                        </p:tgtEl>
                                        <p:attrNameLst>
                                          <p:attrName>ppt_x</p:attrName>
                                          <p:attrName>ppt_y</p:attrName>
                                        </p:attrNameLst>
                                      </p:cBhvr>
                                    </p:animMotion>
                                  </p:childTnLst>
                                </p:cTn>
                              </p:par>
                              <p:par>
                                <p:cTn id="8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3" dur="2000" fill="hold"/>
                                        <p:tgtEl>
                                          <p:spTgt spid="108"/>
                                        </p:tgtEl>
                                        <p:attrNameLst>
                                          <p:attrName>ppt_x</p:attrName>
                                          <p:attrName>ppt_y</p:attrName>
                                        </p:attrNameLst>
                                      </p:cBhvr>
                                    </p:animMotion>
                                  </p:childTnLst>
                                </p:cTn>
                              </p:par>
                              <p:par>
                                <p:cTn id="84"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5" dur="2000" fill="hold"/>
                                        <p:tgtEl>
                                          <p:spTgt spid="110"/>
                                        </p:tgtEl>
                                        <p:attrNameLst>
                                          <p:attrName>ppt_x</p:attrName>
                                          <p:attrName>ppt_y</p:attrName>
                                        </p:attrNameLst>
                                      </p:cBhvr>
                                    </p:animMotion>
                                  </p:childTnLst>
                                </p:cTn>
                              </p:par>
                              <p:par>
                                <p:cTn id="86"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87" dur="2000" fill="hold"/>
                                        <p:tgtEl>
                                          <p:spTgt spid="111"/>
                                        </p:tgtEl>
                                        <p:attrNameLst>
                                          <p:attrName>ppt_x</p:attrName>
                                          <p:attrName>ppt_y</p:attrName>
                                        </p:attrNameLst>
                                      </p:cBhvr>
                                    </p:animMotion>
                                  </p:childTnLst>
                                </p:cTn>
                              </p:par>
                              <p:par>
                                <p:cTn id="8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9" dur="2000" fill="hold"/>
                                        <p:tgtEl>
                                          <p:spTgt spid="112"/>
                                        </p:tgtEl>
                                        <p:attrNameLst>
                                          <p:attrName>ppt_x</p:attrName>
                                          <p:attrName>ppt_y</p:attrName>
                                        </p:attrNameLst>
                                      </p:cBhvr>
                                    </p:animMotion>
                                  </p:childTnLst>
                                </p:cTn>
                              </p:par>
                              <p:par>
                                <p:cTn id="9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1" dur="2000" fill="hold"/>
                                        <p:tgtEl>
                                          <p:spTgt spid="113"/>
                                        </p:tgtEl>
                                        <p:attrNameLst>
                                          <p:attrName>ppt_x</p:attrName>
                                          <p:attrName>ppt_y</p:attrName>
                                        </p:attrNameLst>
                                      </p:cBhvr>
                                    </p:animMotion>
                                  </p:childTnLst>
                                </p:cTn>
                              </p:par>
                              <p:par>
                                <p:cTn id="92"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93" dur="2000" fill="hold"/>
                                        <p:tgtEl>
                                          <p:spTgt spid="114"/>
                                        </p:tgtEl>
                                        <p:attrNameLst>
                                          <p:attrName>ppt_x</p:attrName>
                                          <p:attrName>ppt_y</p:attrName>
                                        </p:attrNameLst>
                                      </p:cBhvr>
                                    </p:animMotion>
                                  </p:childTnLst>
                                </p:cTn>
                              </p:par>
                              <p:par>
                                <p:cTn id="9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95" dur="2000" fill="hold"/>
                                        <p:tgtEl>
                                          <p:spTgt spid="115"/>
                                        </p:tgtEl>
                                        <p:attrNameLst>
                                          <p:attrName>ppt_x</p:attrName>
                                          <p:attrName>ppt_y</p:attrName>
                                        </p:attrNameLst>
                                      </p:cBhvr>
                                    </p:animMotion>
                                  </p:childTnLst>
                                </p:cTn>
                              </p:par>
                              <p:par>
                                <p:cTn id="9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97" dur="2000" fill="hold"/>
                                        <p:tgtEl>
                                          <p:spTgt spid="117"/>
                                        </p:tgtEl>
                                        <p:attrNameLst>
                                          <p:attrName>ppt_x</p:attrName>
                                          <p:attrName>ppt_y</p:attrName>
                                        </p:attrNameLst>
                                      </p:cBhvr>
                                    </p:animMotion>
                                  </p:childTnLst>
                                </p:cTn>
                              </p:par>
                              <p:par>
                                <p:cTn id="9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9" dur="2000" fill="hold"/>
                                        <p:tgtEl>
                                          <p:spTgt spid="116"/>
                                        </p:tgtEl>
                                        <p:attrNameLst>
                                          <p:attrName>ppt_x</p:attrName>
                                          <p:attrName>ppt_y</p:attrName>
                                        </p:attrNameLst>
                                      </p:cBhvr>
                                    </p:animMotion>
                                  </p:childTnLst>
                                </p:cTn>
                              </p:par>
                              <p:par>
                                <p:cTn id="10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1" dur="2000" fill="hold"/>
                                        <p:tgtEl>
                                          <p:spTgt spid="118"/>
                                        </p:tgtEl>
                                        <p:attrNameLst>
                                          <p:attrName>ppt_x</p:attrName>
                                          <p:attrName>ppt_y</p:attrName>
                                        </p:attrNameLst>
                                      </p:cBhvr>
                                    </p:animMotion>
                                  </p:childTnLst>
                                </p:cTn>
                              </p:par>
                              <p:par>
                                <p:cTn id="10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3" dur="2000" fill="hold"/>
                                        <p:tgtEl>
                                          <p:spTgt spid="119"/>
                                        </p:tgtEl>
                                        <p:attrNameLst>
                                          <p:attrName>ppt_x</p:attrName>
                                          <p:attrName>ppt_y</p:attrName>
                                        </p:attrNameLst>
                                      </p:cBhvr>
                                    </p:animMotion>
                                  </p:childTnLst>
                                </p:cTn>
                              </p:par>
                            </p:childTnLst>
                          </p:cTn>
                        </p:par>
                      </p:childTnLst>
                    </p:cTn>
                  </p:par>
                </p:childTnLst>
              </p:cTn>
              <p:nextCondLst>
                <p:cond evt="onClick" delay="0">
                  <p:tgtEl>
                    <p:spTgt spid="57"/>
                  </p:tgtEl>
                </p:cond>
              </p:nextCondLst>
            </p:seq>
          </p:childTnLst>
        </p:cTn>
      </p:par>
    </p:tnLst>
    <p:bldLst>
      <p:bldP spid="42" grpId="0"/>
      <p:bldP spid="42" grpId="1"/>
      <p:bldP spid="67" grpId="0"/>
      <p:bldP spid="67" grpId="1"/>
      <p:bldP spid="56" grpId="0"/>
      <p:bldP spid="56" grpId="1"/>
      <p:bldP spid="58" grpId="0"/>
      <p:bldP spid="58" grpId="1"/>
    </p:bldLst>
  </p:timing>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1">
      <a:majorFont>
        <a:latin typeface="A3.Jovis-BebasNeueBold-San"/>
        <a:ea typeface=""/>
        <a:cs typeface=""/>
      </a:majorFont>
      <a:minorFont>
        <a:latin typeface="A2.Jovis-WorkSansRegular-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7659EF5A-FD9E-425A-8F82-50E2D030EDC7}" vid="{090C157F-BD6E-464A-97B5-93A918A24BB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1044</TotalTime>
  <Words>431</Words>
  <PresentationFormat>Màn hình rộng</PresentationFormat>
  <Paragraphs>145</Paragraphs>
  <Slides>15</Slides>
  <Notes>7</Notes>
  <HiddenSlides>0</HiddenSlides>
  <MMClips>0</MMClips>
  <ScaleCrop>false</ScaleCrop>
  <HeadingPairs>
    <vt:vector size="6" baseType="variant">
      <vt:variant>
        <vt:lpstr>Phông được Dùng</vt:lpstr>
      </vt:variant>
      <vt:variant>
        <vt:i4>11</vt:i4>
      </vt:variant>
      <vt:variant>
        <vt:lpstr>Chủ đề</vt:lpstr>
      </vt:variant>
      <vt:variant>
        <vt:i4>2</vt:i4>
      </vt:variant>
      <vt:variant>
        <vt:lpstr>Tiêu đề Bản chiếu</vt:lpstr>
      </vt:variant>
      <vt:variant>
        <vt:i4>15</vt:i4>
      </vt:variant>
    </vt:vector>
  </HeadingPairs>
  <TitlesOfParts>
    <vt:vector size="28" baseType="lpstr">
      <vt:lpstr>Times New Roman</vt:lpstr>
      <vt:lpstr>#9Slide07 Altus</vt:lpstr>
      <vt:lpstr>Quicksand Bold</vt:lpstr>
      <vt:lpstr>Paytone One</vt:lpstr>
      <vt:lpstr>Averta Std ExtraBold</vt:lpstr>
      <vt:lpstr>Calibri</vt:lpstr>
      <vt:lpstr>A2.Jovis-WorkSansRegular-San</vt:lpstr>
      <vt:lpstr>Mongolian Baiti</vt:lpstr>
      <vt:lpstr>A3.Jovis-BebasNeueBold-San</vt:lpstr>
      <vt:lpstr>Arial</vt:lpstr>
      <vt:lpstr>Calibri Light</vt:lpstr>
      <vt:lpstr>Office Theme</vt:lpstr>
      <vt:lpstr>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2022-04-10T22:53:45Z</dcterms:created>
  <dcterms:modified xsi:type="dcterms:W3CDTF">2023-09-16T12:53:18Z</dcterms:modified>
</cp:coreProperties>
</file>