
<file path=[Content_Types].xml><?xml version="1.0" encoding="utf-8"?>
<Types xmlns="http://schemas.openxmlformats.org/package/2006/content-types">
  <Default Extension="bin" ContentType="application/vnd.openxmlformats-officedocument.oleObject"/>
  <Default Extension="emf" ContentType="image/x-emf"/>
  <Default Extension="gif" ContentType="image/gif"/>
  <Default Extension="jpeg" ContentType="image/jpeg"/>
  <Default Extension="png" ContentType="image/png"/>
  <Default Extension="rels" ContentType="application/vnd.openxmlformats-package.relationships+xml"/>
  <Default Extension="wmf" ContentType="image/x-wmf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Masters/slideMaster2.xml" ContentType="application/vnd.openxmlformats-officedocument.presentationml.slideMaster+xml"/>
  <Override PartName="/ppt/slideMasters/slideMaster3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slides/slide18.xml" ContentType="application/vnd.openxmlformats-officedocument.presentationml.slide+xml"/>
  <Override PartName="/ppt/slides/slide19.xml" ContentType="application/vnd.openxmlformats-officedocument.presentationml.slide+xml"/>
  <Override PartName="/ppt/slides/slide20.xml" ContentType="application/vnd.openxmlformats-officedocument.presentationml.slide+xml"/>
  <Override PartName="/ppt/slides/slide21.xml" ContentType="application/vnd.openxmlformats-officedocument.presentationml.slide+xml"/>
  <Override PartName="/ppt/slides/slide22.xml" ContentType="application/vnd.openxmlformats-officedocument.presentationml.slide+xml"/>
  <Override PartName="/ppt/slides/slide23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theme/theme2.xml" ContentType="application/vnd.openxmlformats-officedocument.theme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slideLayouts/slideLayout18.xml" ContentType="application/vnd.openxmlformats-officedocument.presentationml.slideLayout+xml"/>
  <Override PartName="/ppt/slideLayouts/slideLayout19.xml" ContentType="application/vnd.openxmlformats-officedocument.presentationml.slideLayout+xml"/>
  <Override PartName="/ppt/slideLayouts/slideLayout20.xml" ContentType="application/vnd.openxmlformats-officedocument.presentationml.slideLayout+xml"/>
  <Override PartName="/ppt/slideLayouts/slideLayout21.xml" ContentType="application/vnd.openxmlformats-officedocument.presentationml.slideLayout+xml"/>
  <Override PartName="/ppt/slideLayouts/slideLayout22.xml" ContentType="application/vnd.openxmlformats-officedocument.presentationml.slideLayout+xml"/>
  <Override PartName="/ppt/slideLayouts/slideLayout23.xml" ContentType="application/vnd.openxmlformats-officedocument.presentationml.slideLayout+xml"/>
  <Override PartName="/ppt/slideLayouts/slideLayout24.xml" ContentType="application/vnd.openxmlformats-officedocument.presentationml.slideLayout+xml"/>
  <Override PartName="/ppt/slideLayouts/slideLayout25.xml" ContentType="application/vnd.openxmlformats-officedocument.presentationml.slideLayout+xml"/>
  <Override PartName="/ppt/slideLayouts/slideLayout26.xml" ContentType="application/vnd.openxmlformats-officedocument.presentationml.slideLayout+xml"/>
  <Override PartName="/ppt/theme/theme3.xml" ContentType="application/vnd.openxmlformats-officedocument.theme+xml"/>
  <Override PartName="/ppt/theme/theme4.xml" ContentType="application/vnd.openxmlformats-officedocument.theme+xml"/>
  <Override PartName="/ppt/notesSlides/notesSlide1.xml" ContentType="application/vnd.openxmlformats-officedocument.presentationml.notesSlide+xml"/>
  <Override PartName="/ppt/comments/modernComment_110_23D836EA.xml" ContentType="application/vnd.ms-powerpoint.comments+xml"/>
  <Override PartName="/ppt/comments/modernComment_115_D6284E63.xml" ContentType="application/vnd.ms-powerpoint.comments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51" r:id="rId1"/>
    <p:sldMasterId id="2147483653" r:id="rId2"/>
    <p:sldMasterId id="2147483754" r:id="rId3"/>
  </p:sldMasterIdLst>
  <p:notesMasterIdLst>
    <p:notesMasterId r:id="rId27"/>
  </p:notesMasterIdLst>
  <p:sldIdLst>
    <p:sldId id="256" r:id="rId4"/>
    <p:sldId id="283" r:id="rId5"/>
    <p:sldId id="261" r:id="rId6"/>
    <p:sldId id="262" r:id="rId7"/>
    <p:sldId id="263" r:id="rId8"/>
    <p:sldId id="264" r:id="rId9"/>
    <p:sldId id="265" r:id="rId10"/>
    <p:sldId id="266" r:id="rId11"/>
    <p:sldId id="267" r:id="rId12"/>
    <p:sldId id="268" r:id="rId13"/>
    <p:sldId id="269" r:id="rId14"/>
    <p:sldId id="271" r:id="rId15"/>
    <p:sldId id="270" r:id="rId16"/>
    <p:sldId id="272" r:id="rId17"/>
    <p:sldId id="273" r:id="rId18"/>
    <p:sldId id="274" r:id="rId19"/>
    <p:sldId id="275" r:id="rId20"/>
    <p:sldId id="276" r:id="rId21"/>
    <p:sldId id="277" r:id="rId22"/>
    <p:sldId id="278" r:id="rId23"/>
    <p:sldId id="280" r:id="rId24"/>
    <p:sldId id="282" r:id="rId25"/>
    <p:sldId id="259" r:id="rId26"/>
  </p:sldIdLst>
  <p:sldSz cx="9144000" cy="5143500" type="screen16x9"/>
  <p:notesSz cx="6858000" cy="9144000"/>
  <p:defaultTextStyle>
    <a:defPPr>
      <a:defRPr lang="ko-KR"/>
    </a:defPPr>
    <a:lvl1pPr marL="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847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5AB4BE48-7912-0A4F-88E9-B680AECEF9C8}" name="Hoa, Duong Khanh" initials="HDK" userId="S::hoa.duong@vas.edu.vn::081f284a-2e32-4c3f-8471-2a5283fab846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FACBC2"/>
    <a:srgbClr val="98DFBB"/>
    <a:srgbClr val="9AD3E9"/>
    <a:srgbClr val="F8B2A3"/>
    <a:srgbClr val="A4B4EA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  <a:tblStyle styleId="{5DA37D80-6434-44D0-A028-1B22A696006F}" styleName="Light Style 3 - Accent 2">
    <a:wholeTbl>
      <a:tcTxStyle>
        <a:fontRef idx="minor">
          <a:scrgbClr r="0" g="0" b="0"/>
        </a:fontRef>
        <a:schemeClr val="tx1"/>
      </a:tcTxStyle>
      <a:tcStyle>
        <a:tcBdr>
          <a:left>
            <a:ln w="12700" cmpd="sng">
              <a:solidFill>
                <a:schemeClr val="accent2"/>
              </a:solidFill>
            </a:ln>
          </a:left>
          <a:right>
            <a:ln w="12700" cmpd="sng">
              <a:solidFill>
                <a:schemeClr val="accent2"/>
              </a:solidFill>
            </a:ln>
          </a:right>
          <a:top>
            <a:ln w="12700" cmpd="sng">
              <a:solidFill>
                <a:schemeClr val="accent2"/>
              </a:solidFill>
            </a:ln>
          </a:top>
          <a:bottom>
            <a:ln w="12700" cmpd="sng">
              <a:solidFill>
                <a:schemeClr val="accent2"/>
              </a:solidFill>
            </a:ln>
          </a:bottom>
          <a:insideH>
            <a:ln w="12700" cmpd="sng">
              <a:solidFill>
                <a:schemeClr val="accent2"/>
              </a:solidFill>
            </a:ln>
          </a:insideH>
          <a:insideV>
            <a:ln w="12700" cmpd="sng">
              <a:solidFill>
                <a:schemeClr val="accent2"/>
              </a:solidFill>
            </a:ln>
          </a:insideV>
        </a:tcBdr>
        <a:fill>
          <a:noFill/>
        </a:fill>
      </a:tcStyle>
    </a:wholeTbl>
    <a:band1H>
      <a:tcStyle>
        <a:tcBdr/>
        <a:fill>
          <a:solidFill>
            <a:schemeClr val="accent2">
              <a:alpha val="20000"/>
            </a:schemeClr>
          </a:solidFill>
        </a:fill>
      </a:tcStyle>
    </a:band1H>
    <a:band1V>
      <a:tcStyle>
        <a:tcBdr/>
        <a:fill>
          <a:solidFill>
            <a:schemeClr val="accent2">
              <a:alpha val="2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50800" cmpd="dbl">
              <a:solidFill>
                <a:schemeClr val="accent2"/>
              </a:solidFill>
            </a:ln>
          </a:top>
        </a:tcBdr>
        <a:fill>
          <a:noFill/>
        </a:fill>
      </a:tcStyle>
    </a:lastRow>
    <a:firstRow>
      <a:tcTxStyle b="on"/>
      <a:tcStyle>
        <a:tcBdr>
          <a:bottom>
            <a:ln w="25400" cmpd="sng">
              <a:solidFill>
                <a:schemeClr val="accent2"/>
              </a:solidFill>
            </a:ln>
          </a:bottom>
        </a:tcBdr>
        <a:fill>
          <a:noFill/>
        </a:fill>
      </a:tcStyle>
    </a:firstRow>
  </a:tblStyle>
  <a:tblStyle styleId="{D7AC3CCA-C797-4891-BE02-D94E43425B78}" styleName="Medium Style 4">
    <a:wholeTbl>
      <a:tcTxStyle>
        <a:fontRef idx="minor">
          <a:scrgbClr r="0" g="0" b="0"/>
        </a:fontRef>
        <a:schemeClr val="dk1"/>
      </a:tcTxStyle>
      <a:tcStyle>
        <a:tcBdr>
          <a:left>
            <a:ln w="12700" cmpd="sng">
              <a:solidFill>
                <a:schemeClr val="dk1"/>
              </a:solidFill>
            </a:ln>
          </a:left>
          <a:right>
            <a:ln w="12700" cmpd="sng">
              <a:solidFill>
                <a:schemeClr val="dk1"/>
              </a:solidFill>
            </a:ln>
          </a:right>
          <a:top>
            <a:ln w="12700" cmpd="sng">
              <a:solidFill>
                <a:schemeClr val="dk1"/>
              </a:solidFill>
            </a:ln>
          </a:top>
          <a:bottom>
            <a:ln w="12700" cmpd="sng">
              <a:solidFill>
                <a:schemeClr val="dk1"/>
              </a:solidFill>
            </a:ln>
          </a:bottom>
          <a:insideH>
            <a:ln w="12700" cmpd="sng">
              <a:solidFill>
                <a:schemeClr val="dk1"/>
              </a:solidFill>
            </a:ln>
          </a:insideH>
          <a:insideV>
            <a:ln w="12700" cmpd="sng">
              <a:solidFill>
                <a:schemeClr val="dk1"/>
              </a:solidFill>
            </a:ln>
          </a:insideV>
        </a:tcBdr>
        <a:fill>
          <a:solidFill>
            <a:schemeClr val="dk1">
              <a:tint val="20000"/>
            </a:schemeClr>
          </a:solidFill>
        </a:fill>
      </a:tcStyle>
    </a:wholeTbl>
    <a:band1H>
      <a:tcStyle>
        <a:tcBdr/>
        <a:fill>
          <a:solidFill>
            <a:schemeClr val="dk1">
              <a:tint val="40000"/>
            </a:schemeClr>
          </a:solidFill>
        </a:fill>
      </a:tcStyle>
    </a:band1H>
    <a:band1V>
      <a:tcStyle>
        <a:tcBdr/>
        <a:fill>
          <a:solidFill>
            <a:schemeClr val="dk1">
              <a:tint val="40000"/>
            </a:schemeClr>
          </a:solidFill>
        </a:fill>
      </a:tcStyle>
    </a:band1V>
    <a:lastCol>
      <a:tcTxStyle b="on"/>
      <a:tcStyle>
        <a:tcBdr/>
      </a:tcStyle>
    </a:lastCol>
    <a:firstCol>
      <a:tcTxStyle b="on"/>
      <a:tcStyle>
        <a:tcBdr/>
      </a:tcStyle>
    </a:firstCol>
    <a:lastRow>
      <a:tcTxStyle b="on"/>
      <a:tcStyle>
        <a:tcBdr>
          <a:top>
            <a:ln w="25400" cmpd="sng">
              <a:solidFill>
                <a:schemeClr val="dk1"/>
              </a:solidFill>
            </a:ln>
          </a:top>
        </a:tcBdr>
        <a:fill>
          <a:solidFill>
            <a:schemeClr val="dk1">
              <a:tint val="20000"/>
            </a:schemeClr>
          </a:solidFill>
        </a:fill>
      </a:tcStyle>
    </a:lastRow>
    <a:firstRow>
      <a:tcTxStyle b="on"/>
      <a:tcStyle>
        <a:tcBdr/>
        <a:fill>
          <a:solidFill>
            <a:schemeClr val="dk1">
              <a:tint val="20000"/>
            </a:schemeClr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7" d="100"/>
          <a:sy n="87" d="100"/>
        </p:scale>
        <p:origin x="558" y="78"/>
      </p:cViewPr>
      <p:guideLst>
        <p:guide orient="horz" pos="1847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5.xml"/><Relationship Id="rId13" Type="http://schemas.openxmlformats.org/officeDocument/2006/relationships/slide" Target="slides/slide10.xml"/><Relationship Id="rId18" Type="http://schemas.openxmlformats.org/officeDocument/2006/relationships/slide" Target="slides/slide15.xml"/><Relationship Id="rId26" Type="http://schemas.openxmlformats.org/officeDocument/2006/relationships/slide" Target="slides/slide23.xml"/><Relationship Id="rId3" Type="http://schemas.openxmlformats.org/officeDocument/2006/relationships/slideMaster" Target="slideMasters/slideMaster3.xml"/><Relationship Id="rId21" Type="http://schemas.openxmlformats.org/officeDocument/2006/relationships/slide" Target="slides/slide18.xml"/><Relationship Id="rId7" Type="http://schemas.openxmlformats.org/officeDocument/2006/relationships/slide" Target="slides/slide4.xml"/><Relationship Id="rId12" Type="http://schemas.openxmlformats.org/officeDocument/2006/relationships/slide" Target="slides/slide9.xml"/><Relationship Id="rId17" Type="http://schemas.openxmlformats.org/officeDocument/2006/relationships/slide" Target="slides/slide14.xml"/><Relationship Id="rId25" Type="http://schemas.openxmlformats.org/officeDocument/2006/relationships/slide" Target="slides/slide22.xml"/><Relationship Id="rId2" Type="http://schemas.openxmlformats.org/officeDocument/2006/relationships/slideMaster" Target="slideMasters/slideMaster2.xml"/><Relationship Id="rId16" Type="http://schemas.openxmlformats.org/officeDocument/2006/relationships/slide" Target="slides/slide13.xml"/><Relationship Id="rId20" Type="http://schemas.openxmlformats.org/officeDocument/2006/relationships/slide" Target="slides/slide17.xml"/><Relationship Id="rId29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3.xml"/><Relationship Id="rId11" Type="http://schemas.openxmlformats.org/officeDocument/2006/relationships/slide" Target="slides/slide8.xml"/><Relationship Id="rId24" Type="http://schemas.openxmlformats.org/officeDocument/2006/relationships/slide" Target="slides/slide21.xml"/><Relationship Id="rId32" Type="http://schemas.microsoft.com/office/2018/10/relationships/authors" Target="authors.xml"/><Relationship Id="rId5" Type="http://schemas.openxmlformats.org/officeDocument/2006/relationships/slide" Target="slides/slide2.xml"/><Relationship Id="rId15" Type="http://schemas.openxmlformats.org/officeDocument/2006/relationships/slide" Target="slides/slide12.xml"/><Relationship Id="rId23" Type="http://schemas.openxmlformats.org/officeDocument/2006/relationships/slide" Target="slides/slide20.xml"/><Relationship Id="rId28" Type="http://schemas.openxmlformats.org/officeDocument/2006/relationships/presProps" Target="presProps.xml"/><Relationship Id="rId10" Type="http://schemas.openxmlformats.org/officeDocument/2006/relationships/slide" Target="slides/slide7.xml"/><Relationship Id="rId19" Type="http://schemas.openxmlformats.org/officeDocument/2006/relationships/slide" Target="slides/slide16.xml"/><Relationship Id="rId31" Type="http://schemas.openxmlformats.org/officeDocument/2006/relationships/tableStyles" Target="tableStyles.xml"/><Relationship Id="rId4" Type="http://schemas.openxmlformats.org/officeDocument/2006/relationships/slide" Target="slides/slide1.xml"/><Relationship Id="rId9" Type="http://schemas.openxmlformats.org/officeDocument/2006/relationships/slide" Target="slides/slide6.xml"/><Relationship Id="rId14" Type="http://schemas.openxmlformats.org/officeDocument/2006/relationships/slide" Target="slides/slide11.xml"/><Relationship Id="rId22" Type="http://schemas.openxmlformats.org/officeDocument/2006/relationships/slide" Target="slides/slide19.xml"/><Relationship Id="rId27" Type="http://schemas.openxmlformats.org/officeDocument/2006/relationships/notesMaster" Target="notesMasters/notesMaster1.xml"/><Relationship Id="rId30" Type="http://schemas.openxmlformats.org/officeDocument/2006/relationships/theme" Target="theme/theme1.xml"/></Relationships>
</file>

<file path=ppt/comments/modernComment_110_23D836EA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0271DF21-419A-4349-A826-1D21FDC32D9E}" authorId="{5AB4BE48-7912-0A4F-88E9-B680AECEF9C8}" created="2022-07-27T11:10:08.668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601372394" sldId="272"/>
      <ac:spMk id="25" creationId="{6027ADAF-B8B3-E5AC-56C9-6A6F9EBE7AEC}"/>
    </ac:deMkLst>
    <p188:txBody>
      <a:bodyPr/>
      <a:lstStyle/>
      <a:p>
        <a:r>
          <a:rPr lang="en-US"/>
          <a:t>Kí hiệu góc B ko đồng nhất với nhau</a:t>
        </a:r>
      </a:p>
    </p188:txBody>
  </p188:cm>
</p188:cmLst>
</file>

<file path=ppt/comments/modernComment_115_D6284E63.xml><?xml version="1.0" encoding="utf-8"?>
<p188:cmLst xmlns:a="http://schemas.openxmlformats.org/drawingml/2006/main" xmlns:r="http://schemas.openxmlformats.org/officeDocument/2006/relationships" xmlns:p188="http://schemas.microsoft.com/office/powerpoint/2018/8/main">
  <p188:cm id="{CFCC80DE-FE25-42A9-B5E1-F73F885E24FA}" authorId="{5AB4BE48-7912-0A4F-88E9-B680AECEF9C8}" created="2022-07-27T11:20:59.719">
    <ac:deMkLst xmlns:ac="http://schemas.microsoft.com/office/drawing/2013/main/command">
      <pc:docMk xmlns:pc="http://schemas.microsoft.com/office/powerpoint/2013/main/command"/>
      <pc:sldMk xmlns:pc="http://schemas.microsoft.com/office/powerpoint/2013/main/command" cId="3592965731" sldId="277"/>
      <ac:spMk id="38" creationId="{7AB79821-5745-A393-BE91-1A3B5B75407D}"/>
    </ac:deMkLst>
    <p188:txBody>
      <a:bodyPr/>
      <a:lstStyle/>
      <a:p>
        <a:r>
          <a:rPr lang="en-US"/>
          <a:t>C. Hoạt động vận dụng chỉnh thành size 40 để đồng nhất với A, B ạ</a:t>
        </a:r>
      </a:p>
    </p188:txBody>
  </p188:cm>
</p188:cmLst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4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A0FE4780-4742-4AF7-B9F6-29387D06C872}" type="datetimeFigureOut">
              <a:rPr lang="ko-KR" altLang="en-US" smtClean="0"/>
              <a:pPr/>
              <a:t>2022-07-28</a:t>
            </a:fld>
            <a:endParaRPr lang="ko-KR" alt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381000" y="685800"/>
            <a:ext cx="6096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ko-KR" alt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en-US" altLang="ko-KR"/>
              <a:t>Click to edit Master text styles</a:t>
            </a:r>
          </a:p>
          <a:p>
            <a:pPr lvl="1"/>
            <a:r>
              <a:rPr lang="en-US" altLang="ko-KR"/>
              <a:t>Second level</a:t>
            </a:r>
          </a:p>
          <a:p>
            <a:pPr lvl="2"/>
            <a:r>
              <a:rPr lang="en-US" altLang="ko-KR"/>
              <a:t>Third level</a:t>
            </a:r>
          </a:p>
          <a:p>
            <a:pPr lvl="3"/>
            <a:r>
              <a:rPr lang="en-US" altLang="ko-KR"/>
              <a:t>Fourth level</a:t>
            </a:r>
          </a:p>
          <a:p>
            <a:pPr lvl="4"/>
            <a:r>
              <a:rPr lang="en-US" altLang="ko-KR"/>
              <a:t>Fifth level</a:t>
            </a:r>
            <a:endParaRPr lang="ko-KR" alt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ko-KR" alt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B820E160-F603-41F3-A192-DC95957721C3}" type="slidenum">
              <a:rPr lang="ko-KR" altLang="en-US" smtClean="0"/>
              <a:pPr/>
              <a:t>‹#›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1951441118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1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ko-KR" alt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B820E160-F603-41F3-A192-DC95957721C3}" type="slidenum">
              <a:rPr lang="ko-KR" altLang="en-US" smtClean="0"/>
              <a:pPr/>
              <a:t>1</a:t>
            </a:fld>
            <a:endParaRPr lang="ko-KR" altLang="en-US"/>
          </a:p>
        </p:txBody>
      </p:sp>
    </p:spTree>
    <p:extLst>
      <p:ext uri="{BB962C8B-B14F-4D97-AF65-F5344CB8AC3E}">
        <p14:creationId xmlns:p14="http://schemas.microsoft.com/office/powerpoint/2010/main" val="2316819819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7.png"/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8" Type="http://schemas.openxmlformats.org/officeDocument/2006/relationships/image" Target="../media/image13.png"/><Relationship Id="rId3" Type="http://schemas.openxmlformats.org/officeDocument/2006/relationships/image" Target="../media/image9.png"/><Relationship Id="rId7" Type="http://schemas.openxmlformats.org/officeDocument/2006/relationships/image" Target="../media/image12.png"/><Relationship Id="rId2" Type="http://schemas.openxmlformats.org/officeDocument/2006/relationships/image" Target="../media/image8.png"/><Relationship Id="rId1" Type="http://schemas.openxmlformats.org/officeDocument/2006/relationships/slideMaster" Target="../slideMasters/slideMaster2.xml"/><Relationship Id="rId6" Type="http://schemas.openxmlformats.org/officeDocument/2006/relationships/image" Target="../media/image3.png"/><Relationship Id="rId5" Type="http://schemas.openxmlformats.org/officeDocument/2006/relationships/image" Target="../media/image11.png"/><Relationship Id="rId4" Type="http://schemas.openxmlformats.org/officeDocument/2006/relationships/image" Target="../media/image10.png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1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2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3.xml"/></Relationships>
</file>

<file path=ppt/slideLayouts/_rels/slideLayout25.xml.rels><?xml version="1.0" encoding="UTF-8" standalone="yes"?>
<Relationships xmlns="http://schemas.openxmlformats.org/package/2006/relationships"><Relationship Id="rId2" Type="http://schemas.openxmlformats.org/officeDocument/2006/relationships/image" Target="../media/image14.jpeg"/><Relationship Id="rId1" Type="http://schemas.openxmlformats.org/officeDocument/2006/relationships/slideMaster" Target="../slideMasters/slideMaster3.xml"/></Relationships>
</file>

<file path=ppt/slideLayouts/_rels/slideLayout26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image" Target="../media/image15.png"/><Relationship Id="rId1" Type="http://schemas.openxmlformats.org/officeDocument/2006/relationships/slideMaster" Target="../slideMasters/slideMaster3.xml"/><Relationship Id="rId4" Type="http://schemas.openxmlformats.org/officeDocument/2006/relationships/image" Target="../media/image16.png"/></Relationships>
</file>

<file path=ppt/slideLayouts/_rels/slideLayout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jpeg"/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jpeg"/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Agenda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87571207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7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17858" y="1275606"/>
            <a:ext cx="2448545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3" name="Picture Placeholder 2"/>
          <p:cNvSpPr>
            <a:spLocks noGrp="1"/>
          </p:cNvSpPr>
          <p:nvPr>
            <p:ph type="pic" idx="11" hasCustomPrompt="1"/>
          </p:nvPr>
        </p:nvSpPr>
        <p:spPr>
          <a:xfrm>
            <a:off x="3339542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4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5960954" y="1275606"/>
            <a:ext cx="2448273" cy="2024054"/>
          </a:xfrm>
          <a:prstGeom prst="rect">
            <a:avLst/>
          </a:prstGeom>
          <a:solidFill>
            <a:schemeClr val="bg1">
              <a:lumMod val="95000"/>
            </a:schemeClr>
          </a:solidFill>
          <a:ln w="12700">
            <a:noFill/>
          </a:ln>
        </p:spPr>
        <p:txBody>
          <a:bodyPr anchor="ctr"/>
          <a:lstStyle>
            <a:lvl1pPr marL="0" indent="0" algn="ctr">
              <a:buNone/>
              <a:defRPr sz="120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 </a:t>
            </a:r>
            <a:endParaRPr lang="ko-KR" altLang="en-US" dirty="0"/>
          </a:p>
        </p:txBody>
      </p:sp>
      <p:sp>
        <p:nvSpPr>
          <p:cNvPr id="7" name="Text Placeholder 9">
            <a:extLst>
              <a:ext uri="{FF2B5EF4-FFF2-40B4-BE49-F238E27FC236}">
                <a16:creationId xmlns:a16="http://schemas.microsoft.com/office/drawing/2014/main" id="{DDA4CE02-F7F3-4BCD-B8DB-4DFD03965EC0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39A54B34-6F96-4E3E-B72E-E680E3CE2717}"/>
              </a:ext>
            </a:extLst>
          </p:cNvPr>
          <p:cNvSpPr>
            <a:spLocks noGrp="1"/>
          </p:cNvSpPr>
          <p:nvPr>
            <p:ph type="body" sz="quarter" idx="14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4839971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8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48228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3" name="Picture 3" descr="D:\Fullppt\005-PNG이미지\모니터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22646" y="1275606"/>
            <a:ext cx="2923753" cy="2518619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1582656" y="1374406"/>
            <a:ext cx="2700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4820964" y="1374406"/>
            <a:ext cx="2736000" cy="1584833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Text Placeholder 9">
            <a:extLst>
              <a:ext uri="{FF2B5EF4-FFF2-40B4-BE49-F238E27FC236}">
                <a16:creationId xmlns:a16="http://schemas.microsoft.com/office/drawing/2014/main" id="{2F3CBFE9-6225-4EAB-9415-3558F6BE9A6F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E9189EF-3C10-45A2-8749-4187192ACEC2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73089407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9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Donut 3"/>
          <p:cNvSpPr/>
          <p:nvPr userDrawn="1"/>
        </p:nvSpPr>
        <p:spPr>
          <a:xfrm>
            <a:off x="2847111" y="1179745"/>
            <a:ext cx="3401564" cy="3401564"/>
          </a:xfrm>
          <a:prstGeom prst="donut">
            <a:avLst>
              <a:gd name="adj" fmla="val 1353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pic>
        <p:nvPicPr>
          <p:cNvPr id="5" name="Picture 2" descr="D:\Fullppt\PNG이미지\핸드폰2.png"/>
          <p:cNvPicPr>
            <a:picLocks noChangeAspect="1" noChangeArrowheads="1"/>
          </p:cNvPicPr>
          <p:nvPr userDrawn="1"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735225" y="1079005"/>
            <a:ext cx="3373328" cy="408503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66328" y="1217153"/>
            <a:ext cx="1945465" cy="3005145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9" name="Text Placeholder 9">
            <a:extLst>
              <a:ext uri="{FF2B5EF4-FFF2-40B4-BE49-F238E27FC236}">
                <a16:creationId xmlns:a16="http://schemas.microsoft.com/office/drawing/2014/main" id="{9B4F25E9-AA8C-4BD3-BF1F-56D20DF8DD5E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>
            <a:extLst>
              <a:ext uri="{FF2B5EF4-FFF2-40B4-BE49-F238E27FC236}">
                <a16:creationId xmlns:a16="http://schemas.microsoft.com/office/drawing/2014/main" id="{840BDE80-4E1C-47DE-8168-381888FDC3F5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219204996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Section Break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4213800" y="2230378"/>
            <a:ext cx="4930200" cy="473576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SECTION BREAK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4213800" y="2703954"/>
            <a:ext cx="4930200" cy="288032"/>
          </a:xfrm>
          <a:prstGeom prst="rect">
            <a:avLst/>
          </a:prstGeom>
        </p:spPr>
        <p:txBody>
          <a:bodyPr anchor="ctr"/>
          <a:lstStyle>
            <a:lvl1pPr marL="0" indent="0" algn="l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  <p:pic>
        <p:nvPicPr>
          <p:cNvPr id="5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131839" y="3651870"/>
            <a:ext cx="1013895" cy="1016495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6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95936" y="950740"/>
            <a:ext cx="648072" cy="64973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7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11560" y="419818"/>
            <a:ext cx="442142" cy="443276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8" name="Picture 2" descr="E:\002-KIMS BUSINESS\007-02-Googleslidesppt\02-GSppt-Contents-Kim\20170215\03-abs\item01-png.png"/>
          <p:cNvPicPr>
            <a:picLocks noChangeAspect="1" noChangeArrowheads="1"/>
          </p:cNvPicPr>
          <p:nvPr userDrawn="1"/>
        </p:nvPicPr>
        <p:blipFill>
          <a:blip r:embed="rId5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8100392" y="1779200"/>
            <a:ext cx="360040" cy="36096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3" name="Group 2"/>
          <p:cNvGrpSpPr/>
          <p:nvPr userDrawn="1"/>
        </p:nvGrpSpPr>
        <p:grpSpPr>
          <a:xfrm>
            <a:off x="1115616" y="1275607"/>
            <a:ext cx="2585656" cy="2592286"/>
            <a:chOff x="1115616" y="1275607"/>
            <a:chExt cx="2585656" cy="2592286"/>
          </a:xfrm>
        </p:grpSpPr>
        <p:pic>
          <p:nvPicPr>
            <p:cNvPr id="1026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6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2" name="Oval 1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pic>
        <p:nvPicPr>
          <p:cNvPr id="1027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7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668344" y="3578808"/>
            <a:ext cx="1475656" cy="1592353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8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6200000">
            <a:off x="8226854" y="-51527"/>
            <a:ext cx="879830" cy="9494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38235425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êu đề Bản chiế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46449921-1218-57A6-9BDF-FA866783BB83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143000" y="841772"/>
            <a:ext cx="6858000" cy="1790700"/>
          </a:xfrm>
        </p:spPr>
        <p:txBody>
          <a:bodyPr anchor="b"/>
          <a:lstStyle>
            <a:lvl1pPr algn="ctr">
              <a:defRPr sz="45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Tiêu đề phụ 2">
            <a:extLst>
              <a:ext uri="{FF2B5EF4-FFF2-40B4-BE49-F238E27FC236}">
                <a16:creationId xmlns:a16="http://schemas.microsoft.com/office/drawing/2014/main" id="{C019C2B1-76FD-E052-AED7-FFF9B7D860E5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143000" y="2701528"/>
            <a:ext cx="6858000" cy="1241822"/>
          </a:xfrm>
        </p:spPr>
        <p:txBody>
          <a:bodyPr/>
          <a:lstStyle>
            <a:lvl1pPr marL="0" indent="0" algn="ctr">
              <a:buNone/>
              <a:defRPr sz="1800"/>
            </a:lvl1pPr>
            <a:lvl2pPr marL="342900" indent="0" algn="ctr">
              <a:buNone/>
              <a:defRPr sz="1500"/>
            </a:lvl2pPr>
            <a:lvl3pPr marL="685800" indent="0" algn="ctr">
              <a:buNone/>
              <a:defRPr sz="1350"/>
            </a:lvl3pPr>
            <a:lvl4pPr marL="1028700" indent="0" algn="ctr">
              <a:buNone/>
              <a:defRPr sz="1200"/>
            </a:lvl4pPr>
            <a:lvl5pPr marL="1371600" indent="0" algn="ctr">
              <a:buNone/>
              <a:defRPr sz="1200"/>
            </a:lvl5pPr>
            <a:lvl6pPr marL="1714500" indent="0" algn="ctr">
              <a:buNone/>
              <a:defRPr sz="1200"/>
            </a:lvl6pPr>
            <a:lvl7pPr marL="2057400" indent="0" algn="ctr">
              <a:buNone/>
              <a:defRPr sz="1200"/>
            </a:lvl7pPr>
            <a:lvl8pPr marL="2400300" indent="0" algn="ctr">
              <a:buNone/>
              <a:defRPr sz="1200"/>
            </a:lvl8pPr>
            <a:lvl9pPr marL="2743200" indent="0" algn="ctr">
              <a:buNone/>
              <a:defRPr sz="1200"/>
            </a:lvl9pPr>
          </a:lstStyle>
          <a:p>
            <a:r>
              <a:rPr lang="vi-VN"/>
              <a:t>Bấm để chỉnh sửa kiểu tiêu đề phụ của Bản cái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B85AA986-44C1-166A-65E3-7BA84B9D6282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0A47-B24F-4BC7-89F8-395AA5D7C63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B913DDE-4002-3332-BA97-7EFACBE90F09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9EBDA3FD-5EA2-9520-A1CE-A006FF92A4D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D8E5-D20B-4489-BFEF-CAC0109AA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84116785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êu đề và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CCD93CA-3D33-8E47-AD17-2AB5037F054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7DFF43A8-7B94-0BB5-17F5-3463338612CA}"/>
              </a:ext>
            </a:extLst>
          </p:cNvPr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32D6492C-867A-EDAC-B0D6-A62BAC64A786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0A47-B24F-4BC7-89F8-395AA5D7C63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5102CAE-4E5E-DEC0-F7D8-2BD58E7AABE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BF42A80-3B88-F8F1-368F-DC02872A42C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D8E5-D20B-4489-BFEF-CAC0109AA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1539798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Đầu trang của Phầ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A7525A2-8ECC-0115-CEFC-1DE17502F75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3888" y="1282304"/>
            <a:ext cx="7886700" cy="2139553"/>
          </a:xfrm>
        </p:spPr>
        <p:txBody>
          <a:bodyPr anchor="b"/>
          <a:lstStyle>
            <a:lvl1pPr>
              <a:defRPr sz="45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8AD9F9A5-917D-C252-E1A6-6DC70D4E3E2F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3888" y="3442098"/>
            <a:ext cx="7886700" cy="1125140"/>
          </a:xfrm>
        </p:spPr>
        <p:txBody>
          <a:bodyPr/>
          <a:lstStyle>
            <a:lvl1pPr marL="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1pPr>
            <a:lvl2pPr marL="342900" indent="0">
              <a:buNone/>
              <a:defRPr sz="1500">
                <a:solidFill>
                  <a:schemeClr val="tx1">
                    <a:tint val="75000"/>
                  </a:schemeClr>
                </a:solidFill>
              </a:defRPr>
            </a:lvl2pPr>
            <a:lvl3pPr marL="685800" indent="0">
              <a:buNone/>
              <a:defRPr sz="1350">
                <a:solidFill>
                  <a:schemeClr val="tx1">
                    <a:tint val="75000"/>
                  </a:schemeClr>
                </a:solidFill>
              </a:defRPr>
            </a:lvl3pPr>
            <a:lvl4pPr marL="10287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4pPr>
            <a:lvl5pPr marL="13716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5pPr>
            <a:lvl6pPr marL="17145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6pPr>
            <a:lvl7pPr marL="20574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7pPr>
            <a:lvl8pPr marL="24003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8pPr>
            <a:lvl9pPr marL="2743200" indent="0">
              <a:buNone/>
              <a:defRPr sz="12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9FBB96E-3E6B-620F-48BD-2103CDCAB89A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0A47-B24F-4BC7-89F8-395AA5D7C63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3E56CAC5-52AA-649E-DB90-696CD8E3081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D9C3A375-F062-F167-5A36-12187B22D4C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D8E5-D20B-4489-BFEF-CAC0109AA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2810102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Hai Nội du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6DA68034-C276-D9EE-CCFF-4241D43E8055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B981F74A-66CD-D265-125A-575AEA959C82}"/>
              </a:ext>
            </a:extLst>
          </p:cNvPr>
          <p:cNvSpPr>
            <a:spLocks noGrp="1"/>
          </p:cNvSpPr>
          <p:nvPr>
            <p:ph sz="half" idx="1"/>
          </p:nvPr>
        </p:nvSpPr>
        <p:spPr>
          <a:xfrm>
            <a:off x="628650" y="1369219"/>
            <a:ext cx="3886200" cy="3263504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54B8C4C5-CE97-D987-599B-78703127F17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4629150" y="1369219"/>
            <a:ext cx="3886200" cy="3263504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974F3180-0F94-B823-5DC3-E2CCD18B86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0A47-B24F-4BC7-89F8-395AA5D7C63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87F3E8B4-174E-1F8B-53E0-4AFD07D3C557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A86077D2-9407-C35F-43D5-C730E7785464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D8E5-D20B-4489-BFEF-CAC0109AA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425101101"/>
      </p:ext>
    </p:extLst>
  </p:cSld>
  <p:clrMapOvr>
    <a:masterClrMapping/>
  </p:clrMapOvr>
</p:sldLayout>
</file>

<file path=ppt/slideLayouts/slideLayout18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hép so sán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9E8EF2D2-BF11-1C1F-E5FE-9AFF9FE53811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273844"/>
            <a:ext cx="7886700" cy="994172"/>
          </a:xfrm>
        </p:spPr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B89CAF14-EE63-293E-CA42-B4B06D8890F4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9842" y="1260872"/>
            <a:ext cx="3868340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4" name="Chỗ dành sẵn cho Nội dung 3">
            <a:extLst>
              <a:ext uri="{FF2B5EF4-FFF2-40B4-BE49-F238E27FC236}">
                <a16:creationId xmlns:a16="http://schemas.microsoft.com/office/drawing/2014/main" id="{0A8D8CA4-8E8C-D3B2-68AC-E8CFFD0C7525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629842" y="1878806"/>
            <a:ext cx="3868340" cy="2763441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5" name="Chỗ dành sẵn cho Văn bản 4">
            <a:extLst>
              <a:ext uri="{FF2B5EF4-FFF2-40B4-BE49-F238E27FC236}">
                <a16:creationId xmlns:a16="http://schemas.microsoft.com/office/drawing/2014/main" id="{06B205A2-CB51-73CC-5061-004E1147B9CD}"/>
              </a:ext>
            </a:extLst>
          </p:cNvPr>
          <p:cNvSpPr>
            <a:spLocks noGrp="1"/>
          </p:cNvSpPr>
          <p:nvPr>
            <p:ph type="body" sz="quarter" idx="3"/>
          </p:nvPr>
        </p:nvSpPr>
        <p:spPr>
          <a:xfrm>
            <a:off x="4629150" y="1260872"/>
            <a:ext cx="3887391" cy="617934"/>
          </a:xfrm>
        </p:spPr>
        <p:txBody>
          <a:bodyPr anchor="b"/>
          <a:lstStyle>
            <a:lvl1pPr marL="0" indent="0">
              <a:buNone/>
              <a:defRPr sz="1800" b="1"/>
            </a:lvl1pPr>
            <a:lvl2pPr marL="342900" indent="0">
              <a:buNone/>
              <a:defRPr sz="1500" b="1"/>
            </a:lvl2pPr>
            <a:lvl3pPr marL="685800" indent="0">
              <a:buNone/>
              <a:defRPr sz="1350" b="1"/>
            </a:lvl3pPr>
            <a:lvl4pPr marL="1028700" indent="0">
              <a:buNone/>
              <a:defRPr sz="1200" b="1"/>
            </a:lvl4pPr>
            <a:lvl5pPr marL="1371600" indent="0">
              <a:buNone/>
              <a:defRPr sz="1200" b="1"/>
            </a:lvl5pPr>
            <a:lvl6pPr marL="1714500" indent="0">
              <a:buNone/>
              <a:defRPr sz="1200" b="1"/>
            </a:lvl6pPr>
            <a:lvl7pPr marL="2057400" indent="0">
              <a:buNone/>
              <a:defRPr sz="1200" b="1"/>
            </a:lvl7pPr>
            <a:lvl8pPr marL="2400300" indent="0">
              <a:buNone/>
              <a:defRPr sz="1200" b="1"/>
            </a:lvl8pPr>
            <a:lvl9pPr marL="2743200" indent="0">
              <a:buNone/>
              <a:defRPr sz="1200" b="1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6" name="Chỗ dành sẵn cho Nội dung 5">
            <a:extLst>
              <a:ext uri="{FF2B5EF4-FFF2-40B4-BE49-F238E27FC236}">
                <a16:creationId xmlns:a16="http://schemas.microsoft.com/office/drawing/2014/main" id="{98F8FEF1-9F6B-5AF2-DC90-EE931F3548C4}"/>
              </a:ext>
            </a:extLst>
          </p:cNvPr>
          <p:cNvSpPr>
            <a:spLocks noGrp="1"/>
          </p:cNvSpPr>
          <p:nvPr>
            <p:ph sz="quarter" idx="4"/>
          </p:nvPr>
        </p:nvSpPr>
        <p:spPr>
          <a:xfrm>
            <a:off x="4629150" y="1878806"/>
            <a:ext cx="3887391" cy="2763441"/>
          </a:xfrm>
        </p:spPr>
        <p:txBody>
          <a:bodyPr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7" name="Chỗ dành sẵn cho Ngày tháng 6">
            <a:extLst>
              <a:ext uri="{FF2B5EF4-FFF2-40B4-BE49-F238E27FC236}">
                <a16:creationId xmlns:a16="http://schemas.microsoft.com/office/drawing/2014/main" id="{D409DD75-4799-547E-24F3-79526ABD635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0A47-B24F-4BC7-89F8-395AA5D7C63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8" name="Chỗ dành sẵn cho Chân trang 7">
            <a:extLst>
              <a:ext uri="{FF2B5EF4-FFF2-40B4-BE49-F238E27FC236}">
                <a16:creationId xmlns:a16="http://schemas.microsoft.com/office/drawing/2014/main" id="{88A292F2-79C6-C1AF-6342-7A4DDCB5F54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Chỗ dành sẵn cho Số hiệu Bản chiếu 8">
            <a:extLst>
              <a:ext uri="{FF2B5EF4-FFF2-40B4-BE49-F238E27FC236}">
                <a16:creationId xmlns:a16="http://schemas.microsoft.com/office/drawing/2014/main" id="{67D6CB8C-A02E-FFD1-3DEC-8BE5558FEFA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D8E5-D20B-4489-BFEF-CAC0109AA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230280955"/>
      </p:ext>
    </p:extLst>
  </p:cSld>
  <p:clrMapOvr>
    <a:masterClrMapping/>
  </p:clrMapOvr>
</p:sldLayout>
</file>

<file path=ppt/slideLayouts/slideLayout19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Chỉ Tiêu đề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5F3FF0E3-A8FC-84D0-370E-B3E0170C1E0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gày tháng 2">
            <a:extLst>
              <a:ext uri="{FF2B5EF4-FFF2-40B4-BE49-F238E27FC236}">
                <a16:creationId xmlns:a16="http://schemas.microsoft.com/office/drawing/2014/main" id="{B6DD04EC-35E7-6BAF-2325-1CCBA9D9A11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0A47-B24F-4BC7-89F8-395AA5D7C63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4" name="Chỗ dành sẵn cho Chân trang 3">
            <a:extLst>
              <a:ext uri="{FF2B5EF4-FFF2-40B4-BE49-F238E27FC236}">
                <a16:creationId xmlns:a16="http://schemas.microsoft.com/office/drawing/2014/main" id="{C573C7E5-599F-12FB-96FA-9F064480C75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Chỗ dành sẵn cho Số hiệu Bản chiếu 4">
            <a:extLst>
              <a:ext uri="{FF2B5EF4-FFF2-40B4-BE49-F238E27FC236}">
                <a16:creationId xmlns:a16="http://schemas.microsoft.com/office/drawing/2014/main" id="{BE7F7E46-27A2-03D1-4C91-D70334B63CD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D8E5-D20B-4489-BFEF-CAC0109AA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2634380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4" name="Group 3"/>
          <p:cNvGrpSpPr/>
          <p:nvPr userDrawn="1"/>
        </p:nvGrpSpPr>
        <p:grpSpPr>
          <a:xfrm>
            <a:off x="2843808" y="377122"/>
            <a:ext cx="3456384" cy="3465247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796376" y="1959682"/>
              <a:ext cx="1224136" cy="1224136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7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2829098" y="3829794"/>
            <a:ext cx="3456384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Welcome!!</a:t>
            </a:r>
          </a:p>
        </p:txBody>
      </p:sp>
      <p:sp>
        <p:nvSpPr>
          <p:cNvPr id="8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2828950" y="4443958"/>
            <a:ext cx="3456384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376203622"/>
      </p:ext>
    </p:extLst>
  </p:cSld>
  <p:clrMapOvr>
    <a:masterClrMapping/>
  </p:clrMapOvr>
</p:sldLayout>
</file>

<file path=ppt/slideLayouts/slideLayout20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Trống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Ngày tháng 1">
            <a:extLst>
              <a:ext uri="{FF2B5EF4-FFF2-40B4-BE49-F238E27FC236}">
                <a16:creationId xmlns:a16="http://schemas.microsoft.com/office/drawing/2014/main" id="{FDF570A2-C1A7-5345-18BF-95F400BECB5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0A47-B24F-4BC7-89F8-395AA5D7C63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3" name="Chỗ dành sẵn cho Chân trang 2">
            <a:extLst>
              <a:ext uri="{FF2B5EF4-FFF2-40B4-BE49-F238E27FC236}">
                <a16:creationId xmlns:a16="http://schemas.microsoft.com/office/drawing/2014/main" id="{9961464C-0478-7878-2C8A-150AD908698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Chỗ dành sẵn cho Số hiệu Bản chiếu 3">
            <a:extLst>
              <a:ext uri="{FF2B5EF4-FFF2-40B4-BE49-F238E27FC236}">
                <a16:creationId xmlns:a16="http://schemas.microsoft.com/office/drawing/2014/main" id="{58D7BBB8-A801-7422-2953-26C16BFFF72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D8E5-D20B-4489-BFEF-CAC0109AA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32935389"/>
      </p:ext>
    </p:extLst>
  </p:cSld>
  <p:clrMapOvr>
    <a:masterClrMapping/>
  </p:clrMapOvr>
</p:sldLayout>
</file>

<file path=ppt/slideLayouts/slideLayout21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Nội dung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0496BF86-8854-9F3B-AA76-A9B200D8E31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Nội dung 2">
            <a:extLst>
              <a:ext uri="{FF2B5EF4-FFF2-40B4-BE49-F238E27FC236}">
                <a16:creationId xmlns:a16="http://schemas.microsoft.com/office/drawing/2014/main" id="{838FB3C3-B80D-B7B0-79EF-6D2A19AA28DA}"/>
              </a:ext>
            </a:extLst>
          </p:cNvPr>
          <p:cNvSpPr>
            <a:spLocks noGrp="1"/>
          </p:cNvSpPr>
          <p:nvPr>
            <p:ph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>
              <a:defRPr sz="2400"/>
            </a:lvl1pPr>
            <a:lvl2pPr>
              <a:defRPr sz="2100"/>
            </a:lvl2pPr>
            <a:lvl3pPr>
              <a:defRPr sz="1800"/>
            </a:lvl3pPr>
            <a:lvl4pPr>
              <a:defRPr sz="1500"/>
            </a:lvl4pPr>
            <a:lvl5pPr>
              <a:defRPr sz="1500"/>
            </a:lvl5pPr>
            <a:lvl6pPr>
              <a:defRPr sz="1500"/>
            </a:lvl6pPr>
            <a:lvl7pPr>
              <a:defRPr sz="1500"/>
            </a:lvl7pPr>
            <a:lvl8pPr>
              <a:defRPr sz="1500"/>
            </a:lvl8pPr>
            <a:lvl9pPr>
              <a:defRPr sz="150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154744D2-3A43-AD15-AFC1-5B556CCEF08B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BA20571C-3352-A10A-032F-7F21F3738D80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0A47-B24F-4BC7-89F8-395AA5D7C63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5D474F2B-3C13-560A-8106-AC2E48BF1EC3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CD0A807A-6030-FBFD-8C3C-5A99906846A5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D8E5-D20B-4489-BFEF-CAC0109AA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4039548898"/>
      </p:ext>
    </p:extLst>
  </p:cSld>
  <p:clrMapOvr>
    <a:masterClrMapping/>
  </p:clrMapOvr>
</p:sldLayout>
</file>

<file path=ppt/slideLayouts/slideLayout22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Ảnh với Chú thí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F033A9E7-08D5-E661-BEFB-257DB2471BDA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9841" y="342900"/>
            <a:ext cx="2949178" cy="1200150"/>
          </a:xfrm>
        </p:spPr>
        <p:txBody>
          <a:bodyPr anchor="b"/>
          <a:lstStyle>
            <a:lvl1pPr>
              <a:defRPr sz="2400"/>
            </a:lvl1pPr>
          </a:lstStyle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Hình ảnh 2">
            <a:extLst>
              <a:ext uri="{FF2B5EF4-FFF2-40B4-BE49-F238E27FC236}">
                <a16:creationId xmlns:a16="http://schemas.microsoft.com/office/drawing/2014/main" id="{06200DEB-7E6F-CC29-18B0-C7DAD253EDF4}"/>
              </a:ext>
            </a:extLst>
          </p:cNvPr>
          <p:cNvSpPr>
            <a:spLocks noGrp="1"/>
          </p:cNvSpPr>
          <p:nvPr>
            <p:ph type="pic" idx="1"/>
          </p:nvPr>
        </p:nvSpPr>
        <p:spPr>
          <a:xfrm>
            <a:off x="3887391" y="740569"/>
            <a:ext cx="4629150" cy="3655219"/>
          </a:xfrm>
        </p:spPr>
        <p:txBody>
          <a:bodyPr/>
          <a:lstStyle>
            <a:lvl1pPr marL="0" indent="0">
              <a:buNone/>
              <a:defRPr sz="2400"/>
            </a:lvl1pPr>
            <a:lvl2pPr marL="342900" indent="0">
              <a:buNone/>
              <a:defRPr sz="2100"/>
            </a:lvl2pPr>
            <a:lvl3pPr marL="685800" indent="0">
              <a:buNone/>
              <a:defRPr sz="1800"/>
            </a:lvl3pPr>
            <a:lvl4pPr marL="1028700" indent="0">
              <a:buNone/>
              <a:defRPr sz="1500"/>
            </a:lvl4pPr>
            <a:lvl5pPr marL="1371600" indent="0">
              <a:buNone/>
              <a:defRPr sz="1500"/>
            </a:lvl5pPr>
            <a:lvl6pPr marL="1714500" indent="0">
              <a:buNone/>
              <a:defRPr sz="1500"/>
            </a:lvl6pPr>
            <a:lvl7pPr marL="2057400" indent="0">
              <a:buNone/>
              <a:defRPr sz="1500"/>
            </a:lvl7pPr>
            <a:lvl8pPr marL="2400300" indent="0">
              <a:buNone/>
              <a:defRPr sz="1500"/>
            </a:lvl8pPr>
            <a:lvl9pPr marL="2743200" indent="0">
              <a:buNone/>
              <a:defRPr sz="1500"/>
            </a:lvl9pPr>
          </a:lstStyle>
          <a:p>
            <a:endParaRPr lang="en-US"/>
          </a:p>
        </p:txBody>
      </p:sp>
      <p:sp>
        <p:nvSpPr>
          <p:cNvPr id="4" name="Chỗ dành sẵn cho Văn bản 3">
            <a:extLst>
              <a:ext uri="{FF2B5EF4-FFF2-40B4-BE49-F238E27FC236}">
                <a16:creationId xmlns:a16="http://schemas.microsoft.com/office/drawing/2014/main" id="{DDA4D742-546A-D26D-2611-B808453EE30A}"/>
              </a:ext>
            </a:extLst>
          </p:cNvPr>
          <p:cNvSpPr>
            <a:spLocks noGrp="1"/>
          </p:cNvSpPr>
          <p:nvPr>
            <p:ph type="body" sz="half" idx="2"/>
          </p:nvPr>
        </p:nvSpPr>
        <p:spPr>
          <a:xfrm>
            <a:off x="629841" y="1543050"/>
            <a:ext cx="2949178" cy="2858691"/>
          </a:xfrm>
        </p:spPr>
        <p:txBody>
          <a:bodyPr/>
          <a:lstStyle>
            <a:lvl1pPr marL="0" indent="0">
              <a:buNone/>
              <a:defRPr sz="1200"/>
            </a:lvl1pPr>
            <a:lvl2pPr marL="342900" indent="0">
              <a:buNone/>
              <a:defRPr sz="1050"/>
            </a:lvl2pPr>
            <a:lvl3pPr marL="685800" indent="0">
              <a:buNone/>
              <a:defRPr sz="900"/>
            </a:lvl3pPr>
            <a:lvl4pPr marL="1028700" indent="0">
              <a:buNone/>
              <a:defRPr sz="750"/>
            </a:lvl4pPr>
            <a:lvl5pPr marL="1371600" indent="0">
              <a:buNone/>
              <a:defRPr sz="750"/>
            </a:lvl5pPr>
            <a:lvl6pPr marL="1714500" indent="0">
              <a:buNone/>
              <a:defRPr sz="750"/>
            </a:lvl6pPr>
            <a:lvl7pPr marL="2057400" indent="0">
              <a:buNone/>
              <a:defRPr sz="750"/>
            </a:lvl7pPr>
            <a:lvl8pPr marL="2400300" indent="0">
              <a:buNone/>
              <a:defRPr sz="750"/>
            </a:lvl8pPr>
            <a:lvl9pPr marL="2743200" indent="0">
              <a:buNone/>
              <a:defRPr sz="750"/>
            </a:lvl9pPr>
          </a:lstStyle>
          <a:p>
            <a:pPr lvl="0"/>
            <a:r>
              <a:rPr lang="vi-VN"/>
              <a:t>Bấm để chỉnh sửa kiểu văn bản của Bản cái</a:t>
            </a:r>
          </a:p>
        </p:txBody>
      </p:sp>
      <p:sp>
        <p:nvSpPr>
          <p:cNvPr id="5" name="Chỗ dành sẵn cho Ngày tháng 4">
            <a:extLst>
              <a:ext uri="{FF2B5EF4-FFF2-40B4-BE49-F238E27FC236}">
                <a16:creationId xmlns:a16="http://schemas.microsoft.com/office/drawing/2014/main" id="{6E6B150A-5043-ADEC-0BC0-068F9FB2FA4F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0A47-B24F-4BC7-89F8-395AA5D7C63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6" name="Chỗ dành sẵn cho Chân trang 5">
            <a:extLst>
              <a:ext uri="{FF2B5EF4-FFF2-40B4-BE49-F238E27FC236}">
                <a16:creationId xmlns:a16="http://schemas.microsoft.com/office/drawing/2014/main" id="{A769FC85-5B08-04CB-2FF7-329DA532156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Chỗ dành sẵn cho Số hiệu Bản chiếu 6">
            <a:extLst>
              <a:ext uri="{FF2B5EF4-FFF2-40B4-BE49-F238E27FC236}">
                <a16:creationId xmlns:a16="http://schemas.microsoft.com/office/drawing/2014/main" id="{27A8224A-90D5-F9EF-1D58-FEBB7E3D4978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D8E5-D20B-4489-BFEF-CAC0109AA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418766"/>
      </p:ext>
    </p:extLst>
  </p:cSld>
  <p:clrMapOvr>
    <a:masterClrMapping/>
  </p:clrMapOvr>
</p:sldLayout>
</file>

<file path=ppt/slideLayouts/slideLayout23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êu đề và Văn bản Dọc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1">
            <a:extLst>
              <a:ext uri="{FF2B5EF4-FFF2-40B4-BE49-F238E27FC236}">
                <a16:creationId xmlns:a16="http://schemas.microsoft.com/office/drawing/2014/main" id="{E745BDA9-8E97-D2B7-B394-B2FADA244306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BF399DA9-E54C-2EDE-1509-D03DA5600109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49B20365-00E6-E006-ED39-A40BE9C68BF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0A47-B24F-4BC7-89F8-395AA5D7C63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9A42B831-277F-325C-E94C-1465FCEA17B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9F7608DF-2C59-C01F-8640-99C9E5567653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D8E5-D20B-4489-BFEF-CAC0109AA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70176234"/>
      </p:ext>
    </p:extLst>
  </p:cSld>
  <p:clrMapOvr>
    <a:masterClrMapping/>
  </p:clrMapOvr>
</p:sldLayout>
</file>

<file path=ppt/slideLayouts/slideLayout24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iêu đề Dọc và Văn bả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êu đề Dọc 1">
            <a:extLst>
              <a:ext uri="{FF2B5EF4-FFF2-40B4-BE49-F238E27FC236}">
                <a16:creationId xmlns:a16="http://schemas.microsoft.com/office/drawing/2014/main" id="{B09D1F3B-3BD8-F83D-4E47-B22C2A4E8074}"/>
              </a:ext>
            </a:extLst>
          </p:cNvPr>
          <p:cNvSpPr>
            <a:spLocks noGrp="1"/>
          </p:cNvSpPr>
          <p:nvPr>
            <p:ph type="title" orient="vert"/>
          </p:nvPr>
        </p:nvSpPr>
        <p:spPr>
          <a:xfrm>
            <a:off x="6543675" y="273844"/>
            <a:ext cx="1971675" cy="4358879"/>
          </a:xfrm>
        </p:spPr>
        <p:txBody>
          <a:bodyPr vert="eaVert"/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Dọc 2">
            <a:extLst>
              <a:ext uri="{FF2B5EF4-FFF2-40B4-BE49-F238E27FC236}">
                <a16:creationId xmlns:a16="http://schemas.microsoft.com/office/drawing/2014/main" id="{4C0555FD-972C-9329-D52B-911C46775C82}"/>
              </a:ext>
            </a:extLst>
          </p:cNvPr>
          <p:cNvSpPr>
            <a:spLocks noGrp="1"/>
          </p:cNvSpPr>
          <p:nvPr>
            <p:ph type="body" orient="vert" idx="1"/>
          </p:nvPr>
        </p:nvSpPr>
        <p:spPr>
          <a:xfrm>
            <a:off x="628650" y="273844"/>
            <a:ext cx="5800725" cy="4358879"/>
          </a:xfrm>
        </p:spPr>
        <p:txBody>
          <a:bodyPr vert="eaVert"/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69AD681D-EF5E-BC9C-69CC-E6E9AD35D41D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632F0A47-B24F-4BC7-89F8-395AA5D7C63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FC7289FE-8393-1D52-2A22-2CD99776C5E5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0F1FAD97-1641-0B2F-CD00-55FF232A536D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B3BED8E5-D20B-4489-BFEF-CAC0109AA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284543288"/>
      </p:ext>
    </p:extLst>
  </p:cSld>
  <p:clrMapOvr>
    <a:masterClrMapping/>
  </p:clrMapOvr>
</p:sldLayout>
</file>

<file path=ppt/slideLayouts/slideLayout25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Cover Slide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923928" y="2643759"/>
            <a:ext cx="5220072" cy="1080120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sz="3600" dirty="0">
                <a:ea typeface="맑은 고딕" pitchFamily="50" charset="-127"/>
              </a:rPr>
              <a:t>FREE PPT TEMPLATES</a:t>
            </a:r>
            <a:endParaRPr lang="en-US" altLang="ko-KR" dirty="0"/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923928" y="3723878"/>
            <a:ext cx="5219924" cy="504056"/>
          </a:xfrm>
          <a:prstGeom prst="rect">
            <a:avLst/>
          </a:prstGeom>
        </p:spPr>
        <p:txBody>
          <a:bodyPr anchor="ctr"/>
          <a:lstStyle>
            <a:lvl1pPr marL="0" indent="0" algn="l">
              <a:lnSpc>
                <a:spcPct val="100000"/>
              </a:lnSpc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INSTERT THE TITLE OF YOUR </a:t>
            </a:r>
          </a:p>
          <a:p>
            <a:pPr lvl="0"/>
            <a:r>
              <a:rPr lang="en-US" altLang="ko-KR" dirty="0"/>
              <a:t>PRESENTATION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3234912768"/>
      </p:ext>
    </p:extLst>
  </p:cSld>
  <p:clrMapOvr>
    <a:masterClrMapping/>
  </p:clrMapOvr>
</p:sldLayout>
</file>

<file path=ppt/slideLayouts/slideLayout26.xml><?xml version="1.0" encoding="utf-8"?>
<p:sldLayout xmlns:a="http://schemas.openxmlformats.org/drawingml/2006/main" xmlns:r="http://schemas.openxmlformats.org/officeDocument/2006/relationships" xmlns:p="http://schemas.openxmlformats.org/presentationml/2006/main" userDrawn="1">
  <p:cSld name="End Slide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8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707971">
            <a:off x="2873932" y="1562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7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527839">
            <a:off x="3005459" y="3443641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6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414606">
            <a:off x="1967897" y="2192112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5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4162721" flipH="1">
            <a:off x="2110757" y="80509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4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864253" flipH="1">
            <a:off x="3934583" y="142673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3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20164798">
            <a:off x="5618205" y="2384716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12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7274931">
            <a:off x="5463157" y="73615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9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729549">
            <a:off x="4788024" y="3370715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grpSp>
        <p:nvGrpSpPr>
          <p:cNvPr id="4" name="Group 3"/>
          <p:cNvGrpSpPr/>
          <p:nvPr userDrawn="1"/>
        </p:nvGrpSpPr>
        <p:grpSpPr>
          <a:xfrm>
            <a:off x="2254580" y="248388"/>
            <a:ext cx="4634840" cy="4646724"/>
            <a:chOff x="1115616" y="1275607"/>
            <a:chExt cx="2585656" cy="2592286"/>
          </a:xfrm>
        </p:grpSpPr>
        <p:pic>
          <p:nvPicPr>
            <p:cNvPr id="5" name="Picture 2" descr="E:\002-KIMS BUSINESS\007-02-Googleslidesppt\02-GSppt-Contents-Kim\20170215\03-abs\item01-png.png"/>
            <p:cNvPicPr>
              <a:picLocks noChangeAspect="1" noChangeArrowheads="1"/>
            </p:cNvPicPr>
            <p:nvPr userDrawn="1"/>
          </p:nvPicPr>
          <p:blipFill>
            <a:blip r:embed="rId3">
              <a:extLs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1115616" y="1275607"/>
              <a:ext cx="2585656" cy="2592286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  <p:sp>
          <p:nvSpPr>
            <p:cNvPr id="6" name="Oval 5"/>
            <p:cNvSpPr/>
            <p:nvPr userDrawn="1"/>
          </p:nvSpPr>
          <p:spPr>
            <a:xfrm>
              <a:off x="1595313" y="1758619"/>
              <a:ext cx="1626263" cy="1626264"/>
            </a:xfrm>
            <a:prstGeom prst="ellipse">
              <a:avLst/>
            </a:prstGeom>
            <a:solidFill>
              <a:schemeClr val="bg1"/>
            </a:solidFill>
            <a:ln>
              <a:noFill/>
            </a:ln>
            <a:effectLst>
              <a:innerShdw blurRad="63500" dist="38100" dir="18900000">
                <a:prstClr val="black">
                  <a:alpha val="29000"/>
                </a:prstClr>
              </a:innerShdw>
            </a:effectLst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latin typeface="+mn-lt"/>
              </a:endParaRPr>
            </a:p>
          </p:txBody>
        </p:sp>
      </p:grpSp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3203848" y="2101602"/>
            <a:ext cx="2736303" cy="576063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1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Thank you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3203700" y="2677666"/>
            <a:ext cx="2736303" cy="432048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</a:t>
            </a:r>
          </a:p>
          <a:p>
            <a:pPr lvl="0"/>
            <a:r>
              <a:rPr lang="en-US" altLang="ko-KR" dirty="0"/>
              <a:t>of your subtitle Here</a:t>
            </a:r>
          </a:p>
        </p:txBody>
      </p:sp>
      <p:pic>
        <p:nvPicPr>
          <p:cNvPr id="2050" name="Picture 2" descr="E:\002-KIMS BUSINESS\007-02-Googleslidesppt\02-GSppt-Contents-Kim\20170215\03-abs\item03-png.png"/>
          <p:cNvPicPr>
            <a:picLocks noChangeAspect="1" noChangeArrowheads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-22860"/>
            <a:ext cx="1587121" cy="151449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pic>
        <p:nvPicPr>
          <p:cNvPr id="2051" name="Picture 3" descr="E:\002-KIMS BUSINESS\007-02-Googleslidesppt\02-GSppt-Contents-Kim\20170215\03-abs\item02-png.png"/>
          <p:cNvPicPr>
            <a:picLocks noChangeAspect="1" noChangeArrowheads="1"/>
          </p:cNvPicPr>
          <p:nvPr userDrawn="1"/>
        </p:nvPicPr>
        <p:blipFill>
          <a:blip r:embed="rId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740352" y="3624792"/>
            <a:ext cx="1407408" cy="15187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7573101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0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29040931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1" name="Text Placeholder 9"/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129044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863568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2842131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4834733" y="1597374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8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827011" y="1599822"/>
            <a:ext cx="1440000" cy="1440000"/>
          </a:xfrm>
          <a:prstGeom prst="ellipse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2" name="Block Arc 1"/>
          <p:cNvSpPr/>
          <p:nvPr userDrawn="1"/>
        </p:nvSpPr>
        <p:spPr>
          <a:xfrm>
            <a:off x="683568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4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2" name="Block Arc 11"/>
          <p:cNvSpPr/>
          <p:nvPr userDrawn="1"/>
        </p:nvSpPr>
        <p:spPr>
          <a:xfrm>
            <a:off x="2671382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1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 dirty="0">
              <a:solidFill>
                <a:schemeClr val="tx1"/>
              </a:solidFill>
            </a:endParaRPr>
          </a:p>
        </p:txBody>
      </p:sp>
      <p:sp>
        <p:nvSpPr>
          <p:cNvPr id="13" name="Block Arc 12"/>
          <p:cNvSpPr/>
          <p:nvPr userDrawn="1"/>
        </p:nvSpPr>
        <p:spPr>
          <a:xfrm>
            <a:off x="4659196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4" name="Block Arc 13"/>
          <p:cNvSpPr/>
          <p:nvPr userDrawn="1"/>
        </p:nvSpPr>
        <p:spPr>
          <a:xfrm>
            <a:off x="6647011" y="1419822"/>
            <a:ext cx="1800000" cy="1800000"/>
          </a:xfrm>
          <a:prstGeom prst="blockArc">
            <a:avLst>
              <a:gd name="adj1" fmla="val 10800000"/>
              <a:gd name="adj2" fmla="val 94979"/>
              <a:gd name="adj3" fmla="val 5402"/>
            </a:avLst>
          </a:prstGeom>
          <a:solidFill>
            <a:schemeClr val="accent3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ot="0" spcFirstLastPara="0" vertOverflow="overflow" horzOverflow="overflow" vert="horz" wrap="square" lIns="91440" tIns="45720" rIns="91440" bIns="45720" numCol="1" spcCol="0" rtlCol="0" fromWordArt="0" anchor="ctr" anchorCtr="0" forceAA="0" compatLnSpc="1">
            <a:prstTxWarp prst="textNoShape">
              <a:avLst/>
            </a:prstTxWarp>
            <a:noAutofit/>
          </a:bodyPr>
          <a:lstStyle/>
          <a:p>
            <a:pPr algn="ctr"/>
            <a:endParaRPr lang="ko-KR" altLang="en-US">
              <a:solidFill>
                <a:schemeClr val="tx1"/>
              </a:solidFill>
            </a:endParaRPr>
          </a:p>
        </p:txBody>
      </p:sp>
      <p:sp>
        <p:nvSpPr>
          <p:cNvPr id="17" name="Text Placeholder 9">
            <a:extLst>
              <a:ext uri="{FF2B5EF4-FFF2-40B4-BE49-F238E27FC236}">
                <a16:creationId xmlns:a16="http://schemas.microsoft.com/office/drawing/2014/main" id="{EDBECCA6-8618-46C3-A8D4-3B6399CCEF88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18" name="Text Placeholder 9">
            <a:extLst>
              <a:ext uri="{FF2B5EF4-FFF2-40B4-BE49-F238E27FC236}">
                <a16:creationId xmlns:a16="http://schemas.microsoft.com/office/drawing/2014/main" id="{1D40A599-6D66-4DC9-82BB-52C171B56BB6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333499462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icon sets layou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Text Placeholder 9"/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ICON SETS LAYOUT</a:t>
            </a:r>
          </a:p>
        </p:txBody>
      </p:sp>
      <p:grpSp>
        <p:nvGrpSpPr>
          <p:cNvPr id="5" name="Group 4"/>
          <p:cNvGrpSpPr/>
          <p:nvPr userDrawn="1"/>
        </p:nvGrpSpPr>
        <p:grpSpPr>
          <a:xfrm>
            <a:off x="354008" y="1131589"/>
            <a:ext cx="2849840" cy="3649171"/>
            <a:chOff x="354008" y="1131589"/>
            <a:chExt cx="2849840" cy="3649171"/>
          </a:xfrm>
        </p:grpSpPr>
        <p:sp>
          <p:nvSpPr>
            <p:cNvPr id="6" name="Rounded Rectangle 5"/>
            <p:cNvSpPr/>
            <p:nvPr/>
          </p:nvSpPr>
          <p:spPr>
            <a:xfrm>
              <a:off x="354008" y="1131589"/>
              <a:ext cx="2849840" cy="3649171"/>
            </a:xfrm>
            <a:prstGeom prst="roundRect">
              <a:avLst>
                <a:gd name="adj" fmla="val 3968"/>
              </a:avLst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ounded Rectangle 8"/>
            <p:cNvSpPr/>
            <p:nvPr/>
          </p:nvSpPr>
          <p:spPr>
            <a:xfrm>
              <a:off x="531932" y="1347500"/>
              <a:ext cx="108520" cy="3240473"/>
            </a:xfrm>
            <a:prstGeom prst="roundRect">
              <a:avLst>
                <a:gd name="adj" fmla="val 50000"/>
              </a:avLst>
            </a:prstGeom>
            <a:solidFill>
              <a:schemeClr val="bg1">
                <a:alpha val="41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bg1"/>
                </a:solidFill>
              </a:endParaRPr>
            </a:p>
          </p:txBody>
        </p:sp>
        <p:sp>
          <p:nvSpPr>
            <p:cNvPr id="12" name="Half Frame 11"/>
            <p:cNvSpPr/>
            <p:nvPr/>
          </p:nvSpPr>
          <p:spPr>
            <a:xfrm rot="5400000">
              <a:off x="2592642" y="1238201"/>
              <a:ext cx="502331" cy="502331"/>
            </a:xfrm>
            <a:prstGeom prst="halfFrame">
              <a:avLst>
                <a:gd name="adj1" fmla="val 23728"/>
                <a:gd name="adj2" fmla="val 24642"/>
              </a:avLst>
            </a:prstGeom>
            <a:solidFill>
              <a:schemeClr val="bg1">
                <a:alpha val="23000"/>
              </a:schemeClr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>
                <a:solidFill>
                  <a:schemeClr val="tx1"/>
                </a:solidFill>
              </a:endParaRPr>
            </a:p>
          </p:txBody>
        </p:sp>
      </p:grpSp>
    </p:spTree>
    <p:extLst>
      <p:ext uri="{BB962C8B-B14F-4D97-AF65-F5344CB8AC3E}">
        <p14:creationId xmlns:p14="http://schemas.microsoft.com/office/powerpoint/2010/main" val="73818220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3" hasCustomPrompt="1"/>
          </p:nvPr>
        </p:nvSpPr>
        <p:spPr>
          <a:xfrm>
            <a:off x="2771800" y="1404764"/>
            <a:ext cx="6372200" cy="3024336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5" name="Text Placeholder 9">
            <a:extLst>
              <a:ext uri="{FF2B5EF4-FFF2-40B4-BE49-F238E27FC236}">
                <a16:creationId xmlns:a16="http://schemas.microsoft.com/office/drawing/2014/main" id="{A6C3AF05-0B8F-485E-983F-1B40340199EC}"/>
              </a:ext>
            </a:extLst>
          </p:cNvPr>
          <p:cNvSpPr>
            <a:spLocks noGrp="1"/>
          </p:cNvSpPr>
          <p:nvPr>
            <p:ph type="body" sz="quarter" idx="10" hasCustomPrompt="1"/>
          </p:nvPr>
        </p:nvSpPr>
        <p:spPr>
          <a:xfrm>
            <a:off x="0" y="123478"/>
            <a:ext cx="9144000" cy="576064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36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BASIC LAYOUT</a:t>
            </a:r>
          </a:p>
        </p:txBody>
      </p:sp>
      <p:sp>
        <p:nvSpPr>
          <p:cNvPr id="6" name="Text Placeholder 9">
            <a:extLst>
              <a:ext uri="{FF2B5EF4-FFF2-40B4-BE49-F238E27FC236}">
                <a16:creationId xmlns:a16="http://schemas.microsoft.com/office/drawing/2014/main" id="{D183D1CC-DF98-45E3-B7CE-601603E40D08}"/>
              </a:ext>
            </a:extLst>
          </p:cNvPr>
          <p:cNvSpPr>
            <a:spLocks noGrp="1"/>
          </p:cNvSpPr>
          <p:nvPr>
            <p:ph type="body" sz="quarter" idx="11" hasCustomPrompt="1"/>
          </p:nvPr>
        </p:nvSpPr>
        <p:spPr>
          <a:xfrm>
            <a:off x="0" y="699542"/>
            <a:ext cx="9144000" cy="288032"/>
          </a:xfrm>
          <a:prstGeom prst="rect">
            <a:avLst/>
          </a:prstGeom>
        </p:spPr>
        <p:txBody>
          <a:bodyPr anchor="ctr"/>
          <a:lstStyle>
            <a:lvl1pPr marL="0" indent="0" algn="ctr">
              <a:buNone/>
              <a:defRPr sz="1400" b="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</a:lstStyle>
          <a:p>
            <a:pPr lvl="0"/>
            <a:r>
              <a:rPr lang="en-US" altLang="ko-KR" dirty="0"/>
              <a:t>Insert the title of your subtitle Here</a:t>
            </a:r>
          </a:p>
        </p:txBody>
      </p:sp>
    </p:spTree>
    <p:extLst>
      <p:ext uri="{BB962C8B-B14F-4D97-AF65-F5344CB8AC3E}">
        <p14:creationId xmlns:p14="http://schemas.microsoft.com/office/powerpoint/2010/main" val="1919319377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5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" name="Picture Placeholder 2"/>
          <p:cNvSpPr>
            <a:spLocks noGrp="1"/>
          </p:cNvSpPr>
          <p:nvPr>
            <p:ph type="pic" idx="12" hasCustomPrompt="1"/>
          </p:nvPr>
        </p:nvSpPr>
        <p:spPr>
          <a:xfrm>
            <a:off x="0" y="0"/>
            <a:ext cx="3059832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6" name="Picture Placeholder 2"/>
          <p:cNvSpPr>
            <a:spLocks noGrp="1"/>
          </p:cNvSpPr>
          <p:nvPr>
            <p:ph type="pic" idx="14" hasCustomPrompt="1"/>
          </p:nvPr>
        </p:nvSpPr>
        <p:spPr>
          <a:xfrm>
            <a:off x="6084000" y="2947500"/>
            <a:ext cx="3060000" cy="2196000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2514479661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6_Basic Layout">
    <p:bg>
      <p:bgPr>
        <a:blipFill dpi="0" rotWithShape="1">
          <a:blip r:embed="rId2">
            <a:lum/>
          </a:blip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Picture Placeholder 2"/>
          <p:cNvSpPr>
            <a:spLocks noGrp="1"/>
          </p:cNvSpPr>
          <p:nvPr>
            <p:ph type="pic" idx="1" hasCustomPrompt="1"/>
          </p:nvPr>
        </p:nvSpPr>
        <p:spPr>
          <a:xfrm>
            <a:off x="3528392" y="0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  <p:sp>
        <p:nvSpPr>
          <p:cNvPr id="7" name="Picture Placeholder 2"/>
          <p:cNvSpPr>
            <a:spLocks noGrp="1"/>
          </p:cNvSpPr>
          <p:nvPr>
            <p:ph type="pic" idx="10" hasCustomPrompt="1"/>
          </p:nvPr>
        </p:nvSpPr>
        <p:spPr>
          <a:xfrm>
            <a:off x="7020272" y="1923678"/>
            <a:ext cx="2123728" cy="3219822"/>
          </a:xfrm>
          <a:prstGeom prst="rect">
            <a:avLst/>
          </a:prstGeom>
          <a:solidFill>
            <a:schemeClr val="bg1">
              <a:lumMod val="95000"/>
            </a:schemeClr>
          </a:solidFill>
        </p:spPr>
        <p:txBody>
          <a:bodyPr anchor="ctr"/>
          <a:lstStyle>
            <a:lvl1pPr marL="0" indent="0" algn="ctr">
              <a:buNone/>
              <a:defRPr sz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n-lt"/>
                <a:cs typeface="Arial" pitchFamily="34" charset="0"/>
              </a:defRPr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altLang="ko-KR" dirty="0"/>
              <a:t>Your Picture Here</a:t>
            </a:r>
            <a:endParaRPr lang="ko-KR" altLang="en-US" dirty="0"/>
          </a:p>
        </p:txBody>
      </p:sp>
    </p:spTree>
    <p:extLst>
      <p:ext uri="{BB962C8B-B14F-4D97-AF65-F5344CB8AC3E}">
        <p14:creationId xmlns:p14="http://schemas.microsoft.com/office/powerpoint/2010/main" val="980251425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_rels/slideMaster2.xml.rels><?xml version="1.0" encoding="UTF-8" standalone="yes"?>
<Relationships xmlns="http://schemas.openxmlformats.org/package/2006/relationships"><Relationship Id="rId2" Type="http://schemas.openxmlformats.org/officeDocument/2006/relationships/theme" Target="../theme/theme2.xml"/><Relationship Id="rId1" Type="http://schemas.openxmlformats.org/officeDocument/2006/relationships/slideLayout" Target="../slideLayouts/slideLayout13.xml"/></Relationships>
</file>

<file path=ppt/slideMasters/_rels/slideMaster3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21.xml"/><Relationship Id="rId13" Type="http://schemas.openxmlformats.org/officeDocument/2006/relationships/slideLayout" Target="../slideLayouts/slideLayout26.xml"/><Relationship Id="rId3" Type="http://schemas.openxmlformats.org/officeDocument/2006/relationships/slideLayout" Target="../slideLayouts/slideLayout16.xml"/><Relationship Id="rId7" Type="http://schemas.openxmlformats.org/officeDocument/2006/relationships/slideLayout" Target="../slideLayouts/slideLayout20.xml"/><Relationship Id="rId12" Type="http://schemas.openxmlformats.org/officeDocument/2006/relationships/slideLayout" Target="../slideLayouts/slideLayout25.xml"/><Relationship Id="rId2" Type="http://schemas.openxmlformats.org/officeDocument/2006/relationships/slideLayout" Target="../slideLayouts/slideLayout15.xml"/><Relationship Id="rId1" Type="http://schemas.openxmlformats.org/officeDocument/2006/relationships/slideLayout" Target="../slideLayouts/slideLayout14.xml"/><Relationship Id="rId6" Type="http://schemas.openxmlformats.org/officeDocument/2006/relationships/slideLayout" Target="../slideLayouts/slideLayout19.xml"/><Relationship Id="rId11" Type="http://schemas.openxmlformats.org/officeDocument/2006/relationships/slideLayout" Target="../slideLayouts/slideLayout24.xml"/><Relationship Id="rId5" Type="http://schemas.openxmlformats.org/officeDocument/2006/relationships/slideLayout" Target="../slideLayouts/slideLayout18.xml"/><Relationship Id="rId10" Type="http://schemas.openxmlformats.org/officeDocument/2006/relationships/slideLayout" Target="../slideLayouts/slideLayout23.xml"/><Relationship Id="rId4" Type="http://schemas.openxmlformats.org/officeDocument/2006/relationships/slideLayout" Target="../slideLayouts/slideLayout17.xml"/><Relationship Id="rId9" Type="http://schemas.openxmlformats.org/officeDocument/2006/relationships/slideLayout" Target="../slideLayouts/slideLayout22.xml"/><Relationship Id="rId14" Type="http://schemas.openxmlformats.org/officeDocument/2006/relationships/theme" Target="../theme/theme3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1737555548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9" r:id="rId1"/>
    <p:sldLayoutId id="2147483660" r:id="rId2"/>
    <p:sldLayoutId id="2147483662" r:id="rId3"/>
    <p:sldLayoutId id="2147483652" r:id="rId4"/>
    <p:sldLayoutId id="2147483661" r:id="rId5"/>
    <p:sldLayoutId id="2147483656" r:id="rId6"/>
    <p:sldLayoutId id="2147483673" r:id="rId7"/>
    <p:sldLayoutId id="2147483674" r:id="rId8"/>
    <p:sldLayoutId id="2147483675" r:id="rId9"/>
    <p:sldLayoutId id="2147483676" r:id="rId10"/>
    <p:sldLayoutId id="2147483677" r:id="rId11"/>
    <p:sldLayoutId id="2147483678" r:id="rId12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2.xml><?xml version="1.0" encoding="utf-8"?>
<p:sldMaster xmlns:a="http://schemas.openxmlformats.org/drawingml/2006/main" xmlns:r="http://schemas.openxmlformats.org/officeDocument/2006/relationships" xmlns:p="http://schemas.openxmlformats.org/presentationml/2006/main" preserve="1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75471070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4" r:id="rId1"/>
  </p:sldLayoutIdLst>
  <p:txStyles>
    <p:titleStyle>
      <a:lvl1pPr algn="ctr" defTabSz="914400" rtl="0" eaLnBrk="1" latinLnBrk="1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1" hangingPunct="1">
        <a:spcBef>
          <a:spcPct val="20000"/>
        </a:spcBef>
        <a:buFont typeface="Arial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1" hangingPunct="1">
        <a:spcBef>
          <a:spcPct val="20000"/>
        </a:spcBef>
        <a:buFont typeface="Arial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1" hangingPunct="1">
        <a:spcBef>
          <a:spcPct val="20000"/>
        </a:spcBef>
        <a:buFont typeface="Arial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1" hangingPunct="1">
        <a:spcBef>
          <a:spcPct val="20000"/>
        </a:spcBef>
        <a:buFont typeface="Arial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1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ko-KR"/>
      </a:defPPr>
      <a:lvl1pPr marL="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1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Masters/slideMaster3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Tiêu đề 1">
            <a:extLst>
              <a:ext uri="{FF2B5EF4-FFF2-40B4-BE49-F238E27FC236}">
                <a16:creationId xmlns:a16="http://schemas.microsoft.com/office/drawing/2014/main" id="{D0DFC178-0378-7D19-DB8C-B28E2E38327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628650" y="273844"/>
            <a:ext cx="7886700" cy="994172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vi-VN"/>
              <a:t>Bấm để sửa kiểu tiêu đề Bản cái</a:t>
            </a:r>
            <a:endParaRPr lang="en-US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84DB5C64-27C6-BFE8-65A5-B9463992EA4C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628650" y="1369219"/>
            <a:ext cx="7886700" cy="3263504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vi-VN"/>
              <a:t>Bấm để chỉnh sửa kiểu văn bản của Bản cái</a:t>
            </a:r>
          </a:p>
          <a:p>
            <a:pPr lvl="1"/>
            <a:r>
              <a:rPr lang="vi-VN"/>
              <a:t>Mức hai</a:t>
            </a:r>
          </a:p>
          <a:p>
            <a:pPr lvl="2"/>
            <a:r>
              <a:rPr lang="vi-VN"/>
              <a:t>Mức ba</a:t>
            </a:r>
          </a:p>
          <a:p>
            <a:pPr lvl="3"/>
            <a:r>
              <a:rPr lang="vi-VN"/>
              <a:t>Mức bốn</a:t>
            </a:r>
          </a:p>
          <a:p>
            <a:pPr lvl="4"/>
            <a:r>
              <a:rPr lang="vi-VN"/>
              <a:t>Mức năm</a:t>
            </a:r>
            <a:endParaRPr lang="en-US"/>
          </a:p>
        </p:txBody>
      </p:sp>
      <p:sp>
        <p:nvSpPr>
          <p:cNvPr id="4" name="Chỗ dành sẵn cho Ngày tháng 3">
            <a:extLst>
              <a:ext uri="{FF2B5EF4-FFF2-40B4-BE49-F238E27FC236}">
                <a16:creationId xmlns:a16="http://schemas.microsoft.com/office/drawing/2014/main" id="{64F86934-A7B4-219B-E070-E43A6D3AA037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6286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632F0A47-B24F-4BC7-89F8-395AA5D7C63A}" type="datetimeFigureOut">
              <a:rPr lang="en-US" smtClean="0"/>
              <a:t>7/28/2022</a:t>
            </a:fld>
            <a:endParaRPr lang="en-US"/>
          </a:p>
        </p:txBody>
      </p:sp>
      <p:sp>
        <p:nvSpPr>
          <p:cNvPr id="5" name="Chỗ dành sẵn cho Chân trang 4">
            <a:extLst>
              <a:ext uri="{FF2B5EF4-FFF2-40B4-BE49-F238E27FC236}">
                <a16:creationId xmlns:a16="http://schemas.microsoft.com/office/drawing/2014/main" id="{4060967E-AC19-4BF6-8933-CEC4E8F241F7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3028950" y="4767263"/>
            <a:ext cx="30861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Chỗ dành sẵn cho Số hiệu Bản chiếu 5">
            <a:extLst>
              <a:ext uri="{FF2B5EF4-FFF2-40B4-BE49-F238E27FC236}">
                <a16:creationId xmlns:a16="http://schemas.microsoft.com/office/drawing/2014/main" id="{43C17B98-DB68-33B4-246B-6A3BA8F0BB9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6457950" y="4767263"/>
            <a:ext cx="2057400" cy="273844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9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B3BED8E5-D20B-4489-BFEF-CAC0109AA3CA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696204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755" r:id="rId1"/>
    <p:sldLayoutId id="2147483756" r:id="rId2"/>
    <p:sldLayoutId id="2147483757" r:id="rId3"/>
    <p:sldLayoutId id="2147483758" r:id="rId4"/>
    <p:sldLayoutId id="2147483759" r:id="rId5"/>
    <p:sldLayoutId id="2147483760" r:id="rId6"/>
    <p:sldLayoutId id="2147483761" r:id="rId7"/>
    <p:sldLayoutId id="2147483762" r:id="rId8"/>
    <p:sldLayoutId id="2147483763" r:id="rId9"/>
    <p:sldLayoutId id="2147483764" r:id="rId10"/>
    <p:sldLayoutId id="2147483765" r:id="rId11"/>
    <p:sldLayoutId id="2147483766" r:id="rId12"/>
    <p:sldLayoutId id="2147483767" r:id="rId13"/>
  </p:sldLayoutIdLst>
  <p:txStyles>
    <p:titleStyle>
      <a:lvl1pPr algn="l" defTabSz="685800" rtl="0" eaLnBrk="1" latinLnBrk="0" hangingPunct="1">
        <a:lnSpc>
          <a:spcPct val="90000"/>
        </a:lnSpc>
        <a:spcBef>
          <a:spcPct val="0"/>
        </a:spcBef>
        <a:buNone/>
        <a:defRPr sz="33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171450" indent="-171450" algn="l" defTabSz="685800" rtl="0" eaLnBrk="1" latinLnBrk="0" hangingPunct="1">
        <a:lnSpc>
          <a:spcPct val="90000"/>
        </a:lnSpc>
        <a:spcBef>
          <a:spcPts val="750"/>
        </a:spcBef>
        <a:buFont typeface="Arial" panose="020B0604020202020204" pitchFamily="34" charset="0"/>
        <a:buChar char="•"/>
        <a:defRPr sz="2100" kern="1200">
          <a:solidFill>
            <a:schemeClr val="tx1"/>
          </a:solidFill>
          <a:latin typeface="+mn-lt"/>
          <a:ea typeface="+mn-ea"/>
          <a:cs typeface="+mn-cs"/>
        </a:defRPr>
      </a:lvl1pPr>
      <a:lvl2pPr marL="5143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8572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500" kern="1200">
          <a:solidFill>
            <a:schemeClr val="tx1"/>
          </a:solidFill>
          <a:latin typeface="+mn-lt"/>
          <a:ea typeface="+mn-ea"/>
          <a:cs typeface="+mn-cs"/>
        </a:defRPr>
      </a:lvl3pPr>
      <a:lvl4pPr marL="12001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5430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8859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2288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5717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914650" indent="-171450" algn="l" defTabSz="685800" rtl="0" eaLnBrk="1" latinLnBrk="0" hangingPunct="1">
        <a:lnSpc>
          <a:spcPct val="90000"/>
        </a:lnSpc>
        <a:spcBef>
          <a:spcPts val="375"/>
        </a:spcBef>
        <a:buFont typeface="Arial" panose="020B0604020202020204" pitchFamily="34" charset="0"/>
        <a:buChar char="•"/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1pPr>
      <a:lvl2pPr marL="3429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2pPr>
      <a:lvl3pPr marL="6858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3pPr>
      <a:lvl4pPr marL="10287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4pPr>
      <a:lvl5pPr marL="13716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5pPr>
      <a:lvl6pPr marL="17145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6pPr>
      <a:lvl7pPr marL="20574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7pPr>
      <a:lvl8pPr marL="24003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8pPr>
      <a:lvl9pPr marL="2743200" algn="l" defTabSz="685800" rtl="0" eaLnBrk="1" latinLnBrk="0" hangingPunct="1">
        <a:defRPr sz="135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1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5.xml"/><Relationship Id="rId5" Type="http://schemas.openxmlformats.org/officeDocument/2006/relationships/image" Target="../media/image18.gif"/><Relationship Id="rId4" Type="http://schemas.openxmlformats.org/officeDocument/2006/relationships/slide" Target="slide12.xml"/></Relationships>
</file>

<file path=ppt/slides/_rels/slide10.xml.rels><?xml version="1.0" encoding="UTF-8" standalone="yes"?>
<Relationships xmlns="http://schemas.openxmlformats.org/package/2006/relationships"><Relationship Id="rId8" Type="http://schemas.openxmlformats.org/officeDocument/2006/relationships/image" Target="../media/image25.wmf"/><Relationship Id="rId3" Type="http://schemas.openxmlformats.org/officeDocument/2006/relationships/slide" Target="slide12.xml"/><Relationship Id="rId7" Type="http://schemas.openxmlformats.org/officeDocument/2006/relationships/oleObject" Target="../embeddings/oleObject2.bin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24.wmf"/><Relationship Id="rId5" Type="http://schemas.openxmlformats.org/officeDocument/2006/relationships/oleObject" Target="../embeddings/oleObject1.bin"/><Relationship Id="rId10" Type="http://schemas.openxmlformats.org/officeDocument/2006/relationships/image" Target="../media/image26.wmf"/><Relationship Id="rId4" Type="http://schemas.openxmlformats.org/officeDocument/2006/relationships/image" Target="../media/image18.gif"/><Relationship Id="rId9" Type="http://schemas.openxmlformats.org/officeDocument/2006/relationships/oleObject" Target="../embeddings/oleObject3.bin"/></Relationships>
</file>

<file path=ppt/slides/_rels/slide11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4.bin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8.gif"/><Relationship Id="rId5" Type="http://schemas.openxmlformats.org/officeDocument/2006/relationships/slide" Target="slide12.xml"/><Relationship Id="rId4" Type="http://schemas.openxmlformats.org/officeDocument/2006/relationships/image" Target="../media/image27.wmf"/></Relationships>
</file>

<file path=ppt/slides/_rels/slide12.xml.rels><?xml version="1.0" encoding="UTF-8" standalone="yes"?>
<Relationships xmlns="http://schemas.openxmlformats.org/package/2006/relationships"><Relationship Id="rId8" Type="http://schemas.openxmlformats.org/officeDocument/2006/relationships/image" Target="../media/image30.wmf"/><Relationship Id="rId13" Type="http://schemas.openxmlformats.org/officeDocument/2006/relationships/oleObject" Target="../embeddings/oleObject10.bin"/><Relationship Id="rId3" Type="http://schemas.openxmlformats.org/officeDocument/2006/relationships/oleObject" Target="../embeddings/oleObject5.bin"/><Relationship Id="rId7" Type="http://schemas.openxmlformats.org/officeDocument/2006/relationships/oleObject" Target="../embeddings/oleObject7.bin"/><Relationship Id="rId12" Type="http://schemas.openxmlformats.org/officeDocument/2006/relationships/image" Target="../media/image32.wmf"/><Relationship Id="rId2" Type="http://schemas.openxmlformats.org/officeDocument/2006/relationships/image" Target="../media/image23.emf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29.wmf"/><Relationship Id="rId11" Type="http://schemas.openxmlformats.org/officeDocument/2006/relationships/oleObject" Target="../embeddings/oleObject9.bin"/><Relationship Id="rId5" Type="http://schemas.openxmlformats.org/officeDocument/2006/relationships/oleObject" Target="../embeddings/oleObject6.bin"/><Relationship Id="rId10" Type="http://schemas.openxmlformats.org/officeDocument/2006/relationships/image" Target="../media/image31.wmf"/><Relationship Id="rId4" Type="http://schemas.openxmlformats.org/officeDocument/2006/relationships/image" Target="../media/image28.wmf"/><Relationship Id="rId9" Type="http://schemas.openxmlformats.org/officeDocument/2006/relationships/oleObject" Target="../embeddings/oleObject8.bin"/><Relationship Id="rId14" Type="http://schemas.openxmlformats.org/officeDocument/2006/relationships/image" Target="../media/image33.wmf"/></Relationships>
</file>

<file path=ppt/slides/_rels/slide1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slide" Target="slide12.xml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34.emf"/></Relationships>
</file>

<file path=ppt/slides/_rels/slide14.xml.rels><?xml version="1.0" encoding="UTF-8" standalone="yes"?>
<Relationships xmlns="http://schemas.openxmlformats.org/package/2006/relationships"><Relationship Id="rId8" Type="http://schemas.openxmlformats.org/officeDocument/2006/relationships/image" Target="../media/image37.emf"/><Relationship Id="rId13" Type="http://schemas.openxmlformats.org/officeDocument/2006/relationships/image" Target="../media/image38.wmf"/><Relationship Id="rId3" Type="http://schemas.openxmlformats.org/officeDocument/2006/relationships/oleObject" Target="../embeddings/oleObject11.bin"/><Relationship Id="rId7" Type="http://schemas.openxmlformats.org/officeDocument/2006/relationships/oleObject" Target="../embeddings/oleObject13.bin"/><Relationship Id="rId12" Type="http://schemas.openxmlformats.org/officeDocument/2006/relationships/oleObject" Target="../embeddings/oleObject14.bin"/><Relationship Id="rId2" Type="http://schemas.microsoft.com/office/2018/10/relationships/comments" Target="../comments/modernComment_110_23D836EA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36.emf"/><Relationship Id="rId11" Type="http://schemas.openxmlformats.org/officeDocument/2006/relationships/image" Target="../media/image34.emf"/><Relationship Id="rId5" Type="http://schemas.openxmlformats.org/officeDocument/2006/relationships/oleObject" Target="../embeddings/oleObject12.bin"/><Relationship Id="rId10" Type="http://schemas.openxmlformats.org/officeDocument/2006/relationships/image" Target="../media/image18.gif"/><Relationship Id="rId4" Type="http://schemas.openxmlformats.org/officeDocument/2006/relationships/image" Target="../media/image35.emf"/><Relationship Id="rId9" Type="http://schemas.openxmlformats.org/officeDocument/2006/relationships/slide" Target="slide12.xml"/></Relationships>
</file>

<file path=ppt/slides/_rels/slide15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image" Target="../media/image39.emf"/><Relationship Id="rId7" Type="http://schemas.openxmlformats.org/officeDocument/2006/relationships/image" Target="../media/image41.wmf"/><Relationship Id="rId2" Type="http://schemas.openxmlformats.org/officeDocument/2006/relationships/oleObject" Target="../embeddings/oleObject15.bin"/><Relationship Id="rId1" Type="http://schemas.openxmlformats.org/officeDocument/2006/relationships/slideLayout" Target="../slideLayouts/slideLayout25.xml"/><Relationship Id="rId6" Type="http://schemas.openxmlformats.org/officeDocument/2006/relationships/oleObject" Target="../embeddings/oleObject17.bin"/><Relationship Id="rId5" Type="http://schemas.openxmlformats.org/officeDocument/2006/relationships/image" Target="../media/image40.wmf"/><Relationship Id="rId10" Type="http://schemas.openxmlformats.org/officeDocument/2006/relationships/image" Target="../media/image42.emf"/><Relationship Id="rId4" Type="http://schemas.openxmlformats.org/officeDocument/2006/relationships/oleObject" Target="../embeddings/oleObject16.bin"/><Relationship Id="rId9" Type="http://schemas.openxmlformats.org/officeDocument/2006/relationships/image" Target="../media/image18.gif"/></Relationships>
</file>

<file path=ppt/slides/_rels/slide16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image" Target="../media/image43.wmf"/><Relationship Id="rId7" Type="http://schemas.openxmlformats.org/officeDocument/2006/relationships/image" Target="../media/image45.emf"/><Relationship Id="rId12" Type="http://schemas.openxmlformats.org/officeDocument/2006/relationships/image" Target="../media/image42.emf"/><Relationship Id="rId2" Type="http://schemas.openxmlformats.org/officeDocument/2006/relationships/oleObject" Target="../embeddings/oleObject18.bin"/><Relationship Id="rId1" Type="http://schemas.openxmlformats.org/officeDocument/2006/relationships/slideLayout" Target="../slideLayouts/slideLayout25.xml"/><Relationship Id="rId6" Type="http://schemas.openxmlformats.org/officeDocument/2006/relationships/oleObject" Target="../embeddings/oleObject20.bin"/><Relationship Id="rId11" Type="http://schemas.openxmlformats.org/officeDocument/2006/relationships/image" Target="../media/image46.wmf"/><Relationship Id="rId5" Type="http://schemas.openxmlformats.org/officeDocument/2006/relationships/image" Target="../media/image44.wmf"/><Relationship Id="rId10" Type="http://schemas.openxmlformats.org/officeDocument/2006/relationships/oleObject" Target="../embeddings/oleObject21.bin"/><Relationship Id="rId4" Type="http://schemas.openxmlformats.org/officeDocument/2006/relationships/oleObject" Target="../embeddings/oleObject19.bin"/><Relationship Id="rId9" Type="http://schemas.openxmlformats.org/officeDocument/2006/relationships/image" Target="../media/image18.gif"/></Relationships>
</file>

<file path=ppt/slides/_rels/slide17.xml.rels><?xml version="1.0" encoding="UTF-8" standalone="yes"?>
<Relationships xmlns="http://schemas.openxmlformats.org/package/2006/relationships"><Relationship Id="rId8" Type="http://schemas.openxmlformats.org/officeDocument/2006/relationships/slide" Target="slide12.xml"/><Relationship Id="rId3" Type="http://schemas.openxmlformats.org/officeDocument/2006/relationships/image" Target="../media/image47.emf"/><Relationship Id="rId7" Type="http://schemas.openxmlformats.org/officeDocument/2006/relationships/image" Target="../media/image49.emf"/><Relationship Id="rId2" Type="http://schemas.openxmlformats.org/officeDocument/2006/relationships/oleObject" Target="../embeddings/oleObject22.bin"/><Relationship Id="rId1" Type="http://schemas.openxmlformats.org/officeDocument/2006/relationships/slideLayout" Target="../slideLayouts/slideLayout25.xml"/><Relationship Id="rId6" Type="http://schemas.openxmlformats.org/officeDocument/2006/relationships/oleObject" Target="../embeddings/oleObject24.bin"/><Relationship Id="rId5" Type="http://schemas.openxmlformats.org/officeDocument/2006/relationships/image" Target="../media/image48.wmf"/><Relationship Id="rId10" Type="http://schemas.openxmlformats.org/officeDocument/2006/relationships/image" Target="../media/image50.emf"/><Relationship Id="rId4" Type="http://schemas.openxmlformats.org/officeDocument/2006/relationships/oleObject" Target="../embeddings/oleObject23.bin"/><Relationship Id="rId9" Type="http://schemas.openxmlformats.org/officeDocument/2006/relationships/image" Target="../media/image18.gif"/></Relationships>
</file>

<file path=ppt/slides/_rels/slide18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28.bin"/><Relationship Id="rId3" Type="http://schemas.openxmlformats.org/officeDocument/2006/relationships/image" Target="../media/image51.emf"/><Relationship Id="rId7" Type="http://schemas.openxmlformats.org/officeDocument/2006/relationships/image" Target="../media/image53.emf"/><Relationship Id="rId12" Type="http://schemas.openxmlformats.org/officeDocument/2006/relationships/image" Target="../media/image50.emf"/><Relationship Id="rId2" Type="http://schemas.openxmlformats.org/officeDocument/2006/relationships/oleObject" Target="../embeddings/oleObject25.bin"/><Relationship Id="rId1" Type="http://schemas.openxmlformats.org/officeDocument/2006/relationships/slideLayout" Target="../slideLayouts/slideLayout25.xml"/><Relationship Id="rId6" Type="http://schemas.openxmlformats.org/officeDocument/2006/relationships/oleObject" Target="../embeddings/oleObject27.bin"/><Relationship Id="rId11" Type="http://schemas.openxmlformats.org/officeDocument/2006/relationships/image" Target="../media/image18.gif"/><Relationship Id="rId5" Type="http://schemas.openxmlformats.org/officeDocument/2006/relationships/image" Target="../media/image52.emf"/><Relationship Id="rId10" Type="http://schemas.openxmlformats.org/officeDocument/2006/relationships/slide" Target="slide12.xml"/><Relationship Id="rId4" Type="http://schemas.openxmlformats.org/officeDocument/2006/relationships/oleObject" Target="../embeddings/oleObject26.bin"/><Relationship Id="rId9" Type="http://schemas.openxmlformats.org/officeDocument/2006/relationships/image" Target="../media/image54.emf"/></Relationships>
</file>

<file path=ppt/slides/_rels/slide19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9.bin"/><Relationship Id="rId7" Type="http://schemas.openxmlformats.org/officeDocument/2006/relationships/image" Target="../media/image56.emf"/><Relationship Id="rId2" Type="http://schemas.microsoft.com/office/2018/10/relationships/comments" Target="../comments/modernComment_115_D6284E63.xml"/><Relationship Id="rId1" Type="http://schemas.openxmlformats.org/officeDocument/2006/relationships/slideLayout" Target="../slideLayouts/slideLayout25.xml"/><Relationship Id="rId6" Type="http://schemas.openxmlformats.org/officeDocument/2006/relationships/image" Target="../media/image18.gif"/><Relationship Id="rId5" Type="http://schemas.openxmlformats.org/officeDocument/2006/relationships/slide" Target="slide12.xml"/><Relationship Id="rId4" Type="http://schemas.openxmlformats.org/officeDocument/2006/relationships/image" Target="../media/image55.wmf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8.gif"/></Relationships>
</file>

<file path=ppt/slides/_rels/slide20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33.bin"/><Relationship Id="rId13" Type="http://schemas.openxmlformats.org/officeDocument/2006/relationships/slide" Target="slide12.xml"/><Relationship Id="rId3" Type="http://schemas.openxmlformats.org/officeDocument/2006/relationships/image" Target="../media/image57.wmf"/><Relationship Id="rId7" Type="http://schemas.openxmlformats.org/officeDocument/2006/relationships/image" Target="../media/image59.wmf"/><Relationship Id="rId12" Type="http://schemas.openxmlformats.org/officeDocument/2006/relationships/image" Target="../media/image56.emf"/><Relationship Id="rId2" Type="http://schemas.openxmlformats.org/officeDocument/2006/relationships/oleObject" Target="../embeddings/oleObject30.bin"/><Relationship Id="rId1" Type="http://schemas.openxmlformats.org/officeDocument/2006/relationships/slideLayout" Target="../slideLayouts/slideLayout25.xml"/><Relationship Id="rId6" Type="http://schemas.openxmlformats.org/officeDocument/2006/relationships/oleObject" Target="../embeddings/oleObject32.bin"/><Relationship Id="rId11" Type="http://schemas.openxmlformats.org/officeDocument/2006/relationships/image" Target="../media/image61.wmf"/><Relationship Id="rId5" Type="http://schemas.openxmlformats.org/officeDocument/2006/relationships/image" Target="../media/image58.wmf"/><Relationship Id="rId10" Type="http://schemas.openxmlformats.org/officeDocument/2006/relationships/oleObject" Target="../embeddings/oleObject34.bin"/><Relationship Id="rId4" Type="http://schemas.openxmlformats.org/officeDocument/2006/relationships/oleObject" Target="../embeddings/oleObject31.bin"/><Relationship Id="rId9" Type="http://schemas.openxmlformats.org/officeDocument/2006/relationships/image" Target="../media/image60.wmf"/><Relationship Id="rId14" Type="http://schemas.openxmlformats.org/officeDocument/2006/relationships/image" Target="../media/image18.gif"/></Relationships>
</file>

<file path=ppt/slides/_rels/slide21.xml.rels><?xml version="1.0" encoding="UTF-8" standalone="yes"?>
<Relationships xmlns="http://schemas.openxmlformats.org/package/2006/relationships"><Relationship Id="rId8" Type="http://schemas.openxmlformats.org/officeDocument/2006/relationships/image" Target="../media/image65.emf"/><Relationship Id="rId3" Type="http://schemas.openxmlformats.org/officeDocument/2006/relationships/image" Target="../media/image62.emf"/><Relationship Id="rId7" Type="http://schemas.openxmlformats.org/officeDocument/2006/relationships/image" Target="../media/image64.emf"/><Relationship Id="rId12" Type="http://schemas.openxmlformats.org/officeDocument/2006/relationships/slide" Target="slide12.xml"/><Relationship Id="rId2" Type="http://schemas.openxmlformats.org/officeDocument/2006/relationships/oleObject" Target="../embeddings/oleObject35.bin"/><Relationship Id="rId1" Type="http://schemas.openxmlformats.org/officeDocument/2006/relationships/slideLayout" Target="../slideLayouts/slideLayout25.xml"/><Relationship Id="rId6" Type="http://schemas.openxmlformats.org/officeDocument/2006/relationships/oleObject" Target="../embeddings/oleObject37.bin"/><Relationship Id="rId11" Type="http://schemas.openxmlformats.org/officeDocument/2006/relationships/image" Target="../media/image66.wmf"/><Relationship Id="rId5" Type="http://schemas.openxmlformats.org/officeDocument/2006/relationships/image" Target="../media/image63.emf"/><Relationship Id="rId10" Type="http://schemas.openxmlformats.org/officeDocument/2006/relationships/oleObject" Target="../embeddings/oleObject38.bin"/><Relationship Id="rId4" Type="http://schemas.openxmlformats.org/officeDocument/2006/relationships/oleObject" Target="../embeddings/oleObject36.bin"/><Relationship Id="rId9" Type="http://schemas.openxmlformats.org/officeDocument/2006/relationships/image" Target="../media/image18.gif"/></Relationships>
</file>

<file path=ppt/slides/_rels/slide22.xml.rels><?xml version="1.0" encoding="UTF-8" standalone="yes"?>
<Relationships xmlns="http://schemas.openxmlformats.org/package/2006/relationships"><Relationship Id="rId8" Type="http://schemas.openxmlformats.org/officeDocument/2006/relationships/oleObject" Target="../embeddings/oleObject42.bin"/><Relationship Id="rId13" Type="http://schemas.openxmlformats.org/officeDocument/2006/relationships/image" Target="../media/image72.emf"/><Relationship Id="rId18" Type="http://schemas.openxmlformats.org/officeDocument/2006/relationships/image" Target="../media/image65.emf"/><Relationship Id="rId3" Type="http://schemas.openxmlformats.org/officeDocument/2006/relationships/image" Target="../media/image67.wmf"/><Relationship Id="rId7" Type="http://schemas.openxmlformats.org/officeDocument/2006/relationships/image" Target="../media/image69.emf"/><Relationship Id="rId12" Type="http://schemas.openxmlformats.org/officeDocument/2006/relationships/oleObject" Target="../embeddings/oleObject44.bin"/><Relationship Id="rId17" Type="http://schemas.openxmlformats.org/officeDocument/2006/relationships/image" Target="../media/image74.emf"/><Relationship Id="rId2" Type="http://schemas.openxmlformats.org/officeDocument/2006/relationships/oleObject" Target="../embeddings/oleObject39.bin"/><Relationship Id="rId16" Type="http://schemas.openxmlformats.org/officeDocument/2006/relationships/oleObject" Target="../embeddings/oleObject46.bin"/><Relationship Id="rId20" Type="http://schemas.openxmlformats.org/officeDocument/2006/relationships/image" Target="../media/image18.gif"/><Relationship Id="rId1" Type="http://schemas.openxmlformats.org/officeDocument/2006/relationships/slideLayout" Target="../slideLayouts/slideLayout25.xml"/><Relationship Id="rId6" Type="http://schemas.openxmlformats.org/officeDocument/2006/relationships/oleObject" Target="../embeddings/oleObject41.bin"/><Relationship Id="rId11" Type="http://schemas.openxmlformats.org/officeDocument/2006/relationships/image" Target="../media/image71.emf"/><Relationship Id="rId5" Type="http://schemas.openxmlformats.org/officeDocument/2006/relationships/image" Target="../media/image68.wmf"/><Relationship Id="rId15" Type="http://schemas.openxmlformats.org/officeDocument/2006/relationships/image" Target="../media/image73.emf"/><Relationship Id="rId10" Type="http://schemas.openxmlformats.org/officeDocument/2006/relationships/oleObject" Target="../embeddings/oleObject43.bin"/><Relationship Id="rId19" Type="http://schemas.openxmlformats.org/officeDocument/2006/relationships/slide" Target="slide12.xml"/><Relationship Id="rId4" Type="http://schemas.openxmlformats.org/officeDocument/2006/relationships/oleObject" Target="../embeddings/oleObject40.bin"/><Relationship Id="rId9" Type="http://schemas.openxmlformats.org/officeDocument/2006/relationships/image" Target="../media/image70.emf"/><Relationship Id="rId14" Type="http://schemas.openxmlformats.org/officeDocument/2006/relationships/oleObject" Target="../embeddings/oleObject45.bin"/></Relationships>
</file>

<file path=ppt/slides/_rels/slide23.xml.rels><?xml version="1.0" encoding="UTF-8" standalone="yes"?>
<Relationships xmlns="http://schemas.openxmlformats.org/package/2006/relationships"><Relationship Id="rId3" Type="http://schemas.openxmlformats.org/officeDocument/2006/relationships/image" Target="../media/image18.gif"/><Relationship Id="rId2" Type="http://schemas.openxmlformats.org/officeDocument/2006/relationships/slide" Target="slide12.xml"/><Relationship Id="rId1" Type="http://schemas.openxmlformats.org/officeDocument/2006/relationships/slideLayout" Target="../slideLayouts/slideLayout26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19.emf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8.gif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8.gi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0.emf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8.gif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8.gif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1.emf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8.gif"/></Relationships>
</file>

<file path=ppt/slides/_rels/slide8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8.gif"/></Relationships>
</file>

<file path=ppt/slides/_rels/slide9.xml.rels><?xml version="1.0" encoding="UTF-8" standalone="yes"?>
<Relationships xmlns="http://schemas.openxmlformats.org/package/2006/relationships"><Relationship Id="rId3" Type="http://schemas.openxmlformats.org/officeDocument/2006/relationships/slide" Target="slide12.xml"/><Relationship Id="rId2" Type="http://schemas.openxmlformats.org/officeDocument/2006/relationships/image" Target="../media/image22.emf"/><Relationship Id="rId1" Type="http://schemas.openxmlformats.org/officeDocument/2006/relationships/slideLayout" Target="../slideLayouts/slideLayout25.xml"/><Relationship Id="rId4" Type="http://schemas.openxmlformats.org/officeDocument/2006/relationships/image" Target="../media/image18.gif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1">
          <a:blip r:embed="rId3">
            <a:lum/>
          </a:blip>
          <a:srcRect/>
          <a:stretch>
            <a:fillRect t="-11000" b="-11000"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ext Placeholder 2"/>
          <p:cNvSpPr>
            <a:spLocks noGrp="1"/>
          </p:cNvSpPr>
          <p:nvPr>
            <p:ph type="body" sz="quarter" idx="10"/>
          </p:nvPr>
        </p:nvSpPr>
        <p:spPr>
          <a:xfrm>
            <a:off x="628650" y="700482"/>
            <a:ext cx="7273515" cy="2675735"/>
          </a:xfrm>
        </p:spPr>
        <p:txBody>
          <a:bodyPr/>
          <a:lstStyle/>
          <a:p>
            <a:pPr lvl="0" algn="ctr"/>
            <a:r>
              <a:rPr lang="en-US" altLang="ko-KR" sz="5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ÔN</a:t>
            </a:r>
            <a:r>
              <a:rPr lang="en-US" altLang="ko-KR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5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THI</a:t>
            </a:r>
            <a:r>
              <a:rPr lang="en-US" altLang="ko-KR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5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HỌC</a:t>
            </a:r>
            <a:r>
              <a:rPr lang="en-US" altLang="ko-KR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</a:t>
            </a:r>
            <a:r>
              <a:rPr lang="en-US" altLang="ko-KR" sz="5400" dirty="0" err="1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KÌ</a:t>
            </a:r>
            <a:r>
              <a:rPr lang="en-US" altLang="ko-KR" sz="5400" dirty="0">
                <a:solidFill>
                  <a:schemeClr val="tx1">
                    <a:lumMod val="95000"/>
                    <a:lumOff val="5000"/>
                  </a:schemeClr>
                </a:solidFill>
                <a:latin typeface="Times New Roman" pitchFamily="18" charset="0"/>
                <a:cs typeface="Times New Roman" pitchFamily="18" charset="0"/>
              </a:rPr>
              <a:t> I</a:t>
            </a:r>
            <a:endParaRPr lang="en-US" altLang="ko-KR" sz="5400" dirty="0">
              <a:solidFill>
                <a:schemeClr val="accent2">
                  <a:lumMod val="50000"/>
                </a:schemeClr>
              </a:solidFill>
              <a:latin typeface="Times New Roman" pitchFamily="18" charset="0"/>
              <a:cs typeface="Times New Roman" pitchFamily="18" charset="0"/>
            </a:endParaRPr>
          </a:p>
        </p:txBody>
      </p:sp>
      <p:grpSp>
        <p:nvGrpSpPr>
          <p:cNvPr id="6" name="Group 5"/>
          <p:cNvGrpSpPr/>
          <p:nvPr/>
        </p:nvGrpSpPr>
        <p:grpSpPr>
          <a:xfrm>
            <a:off x="182500" y="285750"/>
            <a:ext cx="205593" cy="2278360"/>
            <a:chOff x="3424672" y="2643758"/>
            <a:chExt cx="283232" cy="1584176"/>
          </a:xfrm>
        </p:grpSpPr>
        <p:sp>
          <p:nvSpPr>
            <p:cNvPr id="7" name="Rectangle 6"/>
            <p:cNvSpPr/>
            <p:nvPr/>
          </p:nvSpPr>
          <p:spPr>
            <a:xfrm>
              <a:off x="3635896" y="2643758"/>
              <a:ext cx="72008" cy="1584176"/>
            </a:xfrm>
            <a:prstGeom prst="rect">
              <a:avLst/>
            </a:prstGeom>
            <a:solidFill>
              <a:schemeClr val="accent1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8" name="Rectangle 7"/>
            <p:cNvSpPr/>
            <p:nvPr/>
          </p:nvSpPr>
          <p:spPr>
            <a:xfrm>
              <a:off x="3565490" y="2643758"/>
              <a:ext cx="72007" cy="1584176"/>
            </a:xfrm>
            <a:prstGeom prst="rect">
              <a:avLst/>
            </a:prstGeom>
            <a:solidFill>
              <a:schemeClr val="accent4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9" name="Rectangle 8"/>
            <p:cNvSpPr/>
            <p:nvPr/>
          </p:nvSpPr>
          <p:spPr>
            <a:xfrm>
              <a:off x="3495081" y="2643758"/>
              <a:ext cx="72007" cy="1584176"/>
            </a:xfrm>
            <a:prstGeom prst="rect">
              <a:avLst/>
            </a:prstGeom>
            <a:solidFill>
              <a:schemeClr val="accent3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  <p:sp>
          <p:nvSpPr>
            <p:cNvPr id="10" name="Rectangle 9"/>
            <p:cNvSpPr/>
            <p:nvPr/>
          </p:nvSpPr>
          <p:spPr>
            <a:xfrm>
              <a:off x="3424672" y="2643758"/>
              <a:ext cx="72008" cy="1584176"/>
            </a:xfrm>
            <a:prstGeom prst="rect">
              <a:avLst/>
            </a:prstGeom>
            <a:solidFill>
              <a:schemeClr val="accent2"/>
            </a:solidFill>
            <a:ln>
              <a:noFill/>
            </a:ln>
          </p:spPr>
          <p:style>
            <a:lnRef idx="2">
              <a:schemeClr val="accent1">
                <a:shade val="50000"/>
              </a:schemeClr>
            </a:lnRef>
            <a:fillRef idx="1">
              <a:schemeClr val="accent1"/>
            </a:fillRef>
            <a:effectRef idx="0">
              <a:schemeClr val="accent1"/>
            </a:effectRef>
            <a:fontRef idx="minor">
              <a:schemeClr val="lt1"/>
            </a:fontRef>
          </p:style>
          <p:txBody>
            <a:bodyPr rtlCol="0" anchor="ctr"/>
            <a:lstStyle/>
            <a:p>
              <a:pPr algn="ctr"/>
              <a:endParaRPr lang="ko-KR" altLang="en-US"/>
            </a:p>
          </p:txBody>
        </p:sp>
      </p:grpSp>
      <p:sp>
        <p:nvSpPr>
          <p:cNvPr id="21" name="5-Point Star 20">
            <a:hlinkClick r:id="rId4" action="ppaction://hlinksldjump"/>
          </p:cNvPr>
          <p:cNvSpPr/>
          <p:nvPr/>
        </p:nvSpPr>
        <p:spPr>
          <a:xfrm rot="19885495">
            <a:off x="2057400" y="3638550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5-Point Star 21">
            <a:hlinkClick r:id="rId4" action="ppaction://hlinksldjump"/>
          </p:cNvPr>
          <p:cNvSpPr/>
          <p:nvPr/>
        </p:nvSpPr>
        <p:spPr>
          <a:xfrm rot="1691988">
            <a:off x="7848600" y="666750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5-Point Star 22">
            <a:hlinkClick r:id="rId4" action="ppaction://hlinksldjump"/>
          </p:cNvPr>
          <p:cNvSpPr/>
          <p:nvPr/>
        </p:nvSpPr>
        <p:spPr>
          <a:xfrm rot="1554389">
            <a:off x="2667000" y="4400550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5-Point Star 23">
            <a:hlinkClick r:id="rId4" action="ppaction://hlinksldjump"/>
          </p:cNvPr>
          <p:cNvSpPr/>
          <p:nvPr/>
        </p:nvSpPr>
        <p:spPr>
          <a:xfrm rot="18569550">
            <a:off x="2085949" y="4464345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5" name="5-Point Star 24">
            <a:hlinkClick r:id="rId4" action="ppaction://hlinksldjump"/>
          </p:cNvPr>
          <p:cNvSpPr/>
          <p:nvPr/>
        </p:nvSpPr>
        <p:spPr>
          <a:xfrm rot="19576537">
            <a:off x="7338332" y="911847"/>
            <a:ext cx="487135" cy="505479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6" name="5-Point Star 25">
            <a:hlinkClick r:id="rId4" action="ppaction://hlinksldjump"/>
          </p:cNvPr>
          <p:cNvSpPr/>
          <p:nvPr/>
        </p:nvSpPr>
        <p:spPr>
          <a:xfrm rot="3746748">
            <a:off x="8308644" y="1564344"/>
            <a:ext cx="451511" cy="452007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7" name="Picture 26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76600" y="3714750"/>
            <a:ext cx="495300" cy="438150"/>
          </a:xfrm>
          <a:prstGeom prst="rect">
            <a:avLst/>
          </a:prstGeom>
        </p:spPr>
      </p:pic>
      <p:pic>
        <p:nvPicPr>
          <p:cNvPr id="28" name="Picture 27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rot="10800000">
            <a:off x="7772400" y="2343150"/>
            <a:ext cx="495300" cy="438150"/>
          </a:xfrm>
          <a:prstGeom prst="rect">
            <a:avLst/>
          </a:prstGeom>
        </p:spPr>
      </p:pic>
      <p:pic>
        <p:nvPicPr>
          <p:cNvPr id="29" name="Picture 28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828800" y="0"/>
            <a:ext cx="495300" cy="438150"/>
          </a:xfrm>
          <a:prstGeom prst="rect">
            <a:avLst/>
          </a:prstGeom>
        </p:spPr>
      </p:pic>
      <p:pic>
        <p:nvPicPr>
          <p:cNvPr id="30" name="Picture 29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1000" y="2038350"/>
            <a:ext cx="495300" cy="438150"/>
          </a:xfrm>
          <a:prstGeom prst="rect">
            <a:avLst/>
          </a:prstGeom>
        </p:spPr>
      </p:pic>
      <p:pic>
        <p:nvPicPr>
          <p:cNvPr id="31" name="Picture 30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" y="285750"/>
            <a:ext cx="495300" cy="438150"/>
          </a:xfrm>
          <a:prstGeom prst="rect">
            <a:avLst/>
          </a:prstGeom>
        </p:spPr>
      </p:pic>
      <p:pic>
        <p:nvPicPr>
          <p:cNvPr id="32" name="Picture 31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00200" y="666750"/>
            <a:ext cx="495300" cy="438150"/>
          </a:xfrm>
          <a:prstGeom prst="rect">
            <a:avLst/>
          </a:prstGeom>
        </p:spPr>
      </p:pic>
      <p:pic>
        <p:nvPicPr>
          <p:cNvPr id="33" name="Picture 32">
            <a:extLst>
              <a:ext uri="{FF2B5EF4-FFF2-40B4-BE49-F238E27FC236}">
                <a16:creationId xmlns:a16="http://schemas.microsoft.com/office/drawing/2014/main" id="{642873B8-CC7C-4CCD-B555-E79C2046F99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47800" y="1809750"/>
            <a:ext cx="914400" cy="8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9718413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2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2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2" dur="2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4" dur="2500" fill="hold"/>
                                        <p:tgtEl>
                                          <p:spTgt spid="2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6" dur="2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5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6" presetClass="emph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41" dur="500" tmFilter="0, 0; .2, .5; .8, .5; 1, 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Scale>
                                      <p:cBhvr>
                                        <p:cTn id="42" dur="250" autoRev="1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  <p:by x="105000" y="105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21" grpId="0" animBg="1"/>
      <p:bldP spid="22" grpId="0" animBg="1"/>
      <p:bldP spid="23" grpId="0" animBg="1"/>
      <p:bldP spid="24" grpId="0" animBg="1"/>
      <p:bldP spid="25" grpId="0" animBg="1"/>
      <p:bldP spid="26" grpId="0" animBg="1"/>
    </p:bld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52600" y="-157221"/>
            <a:ext cx="5220072" cy="108012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</a:p>
        </p:txBody>
      </p:sp>
      <p:pic>
        <p:nvPicPr>
          <p:cNvPr id="7170" name="Picture 6">
            <a:extLst>
              <a:ext uri="{FF2B5EF4-FFF2-40B4-BE49-F238E27FC236}">
                <a16:creationId xmlns:a16="http://schemas.microsoft.com/office/drawing/2014/main" id="{D4095D56-731A-283F-8F9C-41B1B0B70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951322" y="2272994"/>
            <a:ext cx="4265849" cy="292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8" name="Rectangle 7">
            <a:extLst>
              <a:ext uri="{FF2B5EF4-FFF2-40B4-BE49-F238E27FC236}">
                <a16:creationId xmlns:a16="http://schemas.microsoft.com/office/drawing/2014/main" id="{07FC7685-1F78-9258-122B-2F16E9754A11}"/>
              </a:ext>
            </a:extLst>
          </p:cNvPr>
          <p:cNvSpPr>
            <a:spLocks noChangeArrowheads="1"/>
          </p:cNvSpPr>
          <p:nvPr/>
        </p:nvSpPr>
        <p:spPr bwMode="auto">
          <a:xfrm>
            <a:off x="457200" y="905530"/>
            <a:ext cx="499072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C3E784-466B-D52B-A23B-DB4A649D1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2921B1-D965-EE6E-88A3-B21B6EE1D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2372" y="1775445"/>
            <a:ext cx="8244428" cy="138499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93688" algn="l"/>
              </a:tabLst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song song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93688" algn="l"/>
              </a:tabLst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vi-V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3" name="Rectangle 12">
            <a:extLst>
              <a:ext uri="{FF2B5EF4-FFF2-40B4-BE49-F238E27FC236}">
                <a16:creationId xmlns:a16="http://schemas.microsoft.com/office/drawing/2014/main" id="{A14B16DF-6DC2-EAC5-03F0-B6650216560F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1404" y="3181350"/>
            <a:ext cx="132119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r>
              <a:rPr lang="en-US" alt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5" name="5-Point Star 20">
            <a:hlinkClick r:id="rId3" action="ppaction://hlinksldjump"/>
            <a:extLst>
              <a:ext uri="{FF2B5EF4-FFF2-40B4-BE49-F238E27FC236}">
                <a16:creationId xmlns:a16="http://schemas.microsoft.com/office/drawing/2014/main" id="{06A908A0-3BC5-EF6A-615D-7F35B11D963D}"/>
              </a:ext>
            </a:extLst>
          </p:cNvPr>
          <p:cNvSpPr/>
          <p:nvPr/>
        </p:nvSpPr>
        <p:spPr>
          <a:xfrm rot="19885495">
            <a:off x="7807330" y="230435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22">
            <a:hlinkClick r:id="rId3" action="ppaction://hlinksldjump"/>
            <a:extLst>
              <a:ext uri="{FF2B5EF4-FFF2-40B4-BE49-F238E27FC236}">
                <a16:creationId xmlns:a16="http://schemas.microsoft.com/office/drawing/2014/main" id="{41280457-2AF4-36E6-32F3-F60CAA2C77ED}"/>
              </a:ext>
            </a:extLst>
          </p:cNvPr>
          <p:cNvSpPr/>
          <p:nvPr/>
        </p:nvSpPr>
        <p:spPr>
          <a:xfrm rot="1554389">
            <a:off x="8416930" y="992435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23">
            <a:hlinkClick r:id="rId3" action="ppaction://hlinksldjump"/>
            <a:extLst>
              <a:ext uri="{FF2B5EF4-FFF2-40B4-BE49-F238E27FC236}">
                <a16:creationId xmlns:a16="http://schemas.microsoft.com/office/drawing/2014/main" id="{F0CA7AB1-D591-978D-D0B2-63F88680D95B}"/>
              </a:ext>
            </a:extLst>
          </p:cNvPr>
          <p:cNvSpPr/>
          <p:nvPr/>
        </p:nvSpPr>
        <p:spPr>
          <a:xfrm rot="18569550">
            <a:off x="7835879" y="1056230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9">
            <a:extLst>
              <a:ext uri="{FF2B5EF4-FFF2-40B4-BE49-F238E27FC236}">
                <a16:creationId xmlns:a16="http://schemas.microsoft.com/office/drawing/2014/main" id="{6E8DA4BB-6B9C-FCB9-C68F-EB8E3979ABD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7685" y="4186542"/>
            <a:ext cx="495300" cy="438150"/>
          </a:xfrm>
          <a:prstGeom prst="rect">
            <a:avLst/>
          </a:prstGeom>
        </p:spPr>
      </p:pic>
      <p:pic>
        <p:nvPicPr>
          <p:cNvPr id="19" name="Picture 32">
            <a:extLst>
              <a:ext uri="{FF2B5EF4-FFF2-40B4-BE49-F238E27FC236}">
                <a16:creationId xmlns:a16="http://schemas.microsoft.com/office/drawing/2014/main" id="{657A9109-B54D-8EBC-D3A4-5547A1686A0B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841117" y="544405"/>
            <a:ext cx="914400" cy="808892"/>
          </a:xfrm>
          <a:prstGeom prst="rect">
            <a:avLst/>
          </a:prstGeom>
        </p:spPr>
      </p:pic>
      <p:graphicFrame>
        <p:nvGraphicFramePr>
          <p:cNvPr id="3" name="Đối tượng 2">
            <a:extLst>
              <a:ext uri="{FF2B5EF4-FFF2-40B4-BE49-F238E27FC236}">
                <a16:creationId xmlns:a16="http://schemas.microsoft.com/office/drawing/2014/main" id="{01C0F73A-AE1A-1BEE-9C87-E02C31DB452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280072027"/>
              </p:ext>
            </p:extLst>
          </p:nvPr>
        </p:nvGraphicFramePr>
        <p:xfrm>
          <a:off x="589277" y="1269594"/>
          <a:ext cx="3838215" cy="61635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739880" imgH="279360" progId="Equation.DSMT4">
                  <p:embed/>
                </p:oleObj>
              </mc:Choice>
              <mc:Fallback>
                <p:oleObj name="Equation" r:id="rId5" imgW="173988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589277" y="1269594"/>
                        <a:ext cx="3838215" cy="616356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4" name="Đối tượng 3">
            <a:extLst>
              <a:ext uri="{FF2B5EF4-FFF2-40B4-BE49-F238E27FC236}">
                <a16:creationId xmlns:a16="http://schemas.microsoft.com/office/drawing/2014/main" id="{CEC78AD8-5E43-8D6F-4EEF-5B0B6067F9D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36661998"/>
              </p:ext>
            </p:extLst>
          </p:nvPr>
        </p:nvGraphicFramePr>
        <p:xfrm>
          <a:off x="1676705" y="2593237"/>
          <a:ext cx="532103" cy="61611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241200" imgH="279360" progId="Equation.DSMT4">
                  <p:embed/>
                </p:oleObj>
              </mc:Choice>
              <mc:Fallback>
                <p:oleObj name="Equation" r:id="rId7" imgW="24120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76705" y="2593237"/>
                        <a:ext cx="532103" cy="61611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Đối tượng 4">
            <a:extLst>
              <a:ext uri="{FF2B5EF4-FFF2-40B4-BE49-F238E27FC236}">
                <a16:creationId xmlns:a16="http://schemas.microsoft.com/office/drawing/2014/main" id="{740B500D-C4F5-4EE0-EA53-5563F074FE3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67005426"/>
              </p:ext>
            </p:extLst>
          </p:nvPr>
        </p:nvGraphicFramePr>
        <p:xfrm>
          <a:off x="1639191" y="3117228"/>
          <a:ext cx="1195043" cy="597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558720" imgH="279360" progId="Equation.DSMT4">
                  <p:embed/>
                </p:oleObj>
              </mc:Choice>
              <mc:Fallback>
                <p:oleObj name="Equation" r:id="rId9" imgW="55872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0"/>
                      <a:stretch>
                        <a:fillRect/>
                      </a:stretch>
                    </p:blipFill>
                    <p:spPr>
                      <a:xfrm>
                        <a:off x="1639191" y="3117228"/>
                        <a:ext cx="1195043" cy="5975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6378714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1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71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2" grpId="0"/>
      <p:bldP spid="13" grpId="0"/>
      <p:bldP spid="15" grpId="0" animBg="1"/>
      <p:bldP spid="16" grpId="0" animBg="1"/>
      <p:bldP spid="17" grpId="0" animBg="1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52600" y="-157221"/>
            <a:ext cx="5220072" cy="108012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</a:p>
        </p:txBody>
      </p:sp>
      <p:pic>
        <p:nvPicPr>
          <p:cNvPr id="7170" name="Picture 6">
            <a:extLst>
              <a:ext uri="{FF2B5EF4-FFF2-40B4-BE49-F238E27FC236}">
                <a16:creationId xmlns:a16="http://schemas.microsoft.com/office/drawing/2014/main" id="{D4095D56-731A-283F-8F9C-41B1B0B70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362636" y="1753896"/>
            <a:ext cx="4265849" cy="292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5C3E784-466B-D52B-A23B-DB4A649D1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2921B1-D965-EE6E-88A3-B21B6EE1D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" y="861344"/>
            <a:ext cx="5513801" cy="95410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93688" algn="l"/>
              </a:tabLst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song song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sao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?</a:t>
            </a:r>
            <a:endParaRPr kumimoji="0" lang="vi-V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13C769E-6BDE-92FB-F207-6DD97F4E8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8550" y="3028702"/>
            <a:ext cx="2696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Rectangle 2">
            <a:extLst>
              <a:ext uri="{FF2B5EF4-FFF2-40B4-BE49-F238E27FC236}">
                <a16:creationId xmlns:a16="http://schemas.microsoft.com/office/drawing/2014/main" id="{B4F6175B-325B-F746-1688-D5F4B5C33213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1891785"/>
            <a:ext cx="16276118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Đối tượng 4">
            <a:extLst>
              <a:ext uri="{FF2B5EF4-FFF2-40B4-BE49-F238E27FC236}">
                <a16:creationId xmlns:a16="http://schemas.microsoft.com/office/drawing/2014/main" id="{5702B8C6-99D4-3F9A-BF9D-2EEACF063CA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838864502"/>
              </p:ext>
            </p:extLst>
          </p:nvPr>
        </p:nvGraphicFramePr>
        <p:xfrm>
          <a:off x="528638" y="2365375"/>
          <a:ext cx="2447925" cy="117792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054080" imgH="507960" progId="Equation.DSMT4">
                  <p:embed/>
                </p:oleObj>
              </mc:Choice>
              <mc:Fallback>
                <p:oleObj name="Equation" r:id="rId3" imgW="1054080" imgH="507960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528638" y="2365375"/>
                        <a:ext cx="2447925" cy="1177925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5-Point Star 20">
            <a:hlinkClick r:id="rId5" action="ppaction://hlinksldjump"/>
            <a:extLst>
              <a:ext uri="{FF2B5EF4-FFF2-40B4-BE49-F238E27FC236}">
                <a16:creationId xmlns:a16="http://schemas.microsoft.com/office/drawing/2014/main" id="{0179E089-30FE-FD55-833E-3B45F083B4D1}"/>
              </a:ext>
            </a:extLst>
          </p:cNvPr>
          <p:cNvSpPr/>
          <p:nvPr/>
        </p:nvSpPr>
        <p:spPr>
          <a:xfrm rot="19885495">
            <a:off x="7574174" y="265804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22">
            <a:hlinkClick r:id="rId5" action="ppaction://hlinksldjump"/>
            <a:extLst>
              <a:ext uri="{FF2B5EF4-FFF2-40B4-BE49-F238E27FC236}">
                <a16:creationId xmlns:a16="http://schemas.microsoft.com/office/drawing/2014/main" id="{AA6FEE64-F249-A170-B382-544DF940464F}"/>
              </a:ext>
            </a:extLst>
          </p:cNvPr>
          <p:cNvSpPr/>
          <p:nvPr/>
        </p:nvSpPr>
        <p:spPr>
          <a:xfrm rot="1554389">
            <a:off x="8183774" y="1027804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23">
            <a:hlinkClick r:id="rId5" action="ppaction://hlinksldjump"/>
            <a:extLst>
              <a:ext uri="{FF2B5EF4-FFF2-40B4-BE49-F238E27FC236}">
                <a16:creationId xmlns:a16="http://schemas.microsoft.com/office/drawing/2014/main" id="{63EB15F7-71C2-9408-BB52-0D765AF2C847}"/>
              </a:ext>
            </a:extLst>
          </p:cNvPr>
          <p:cNvSpPr/>
          <p:nvPr/>
        </p:nvSpPr>
        <p:spPr>
          <a:xfrm rot="18569550">
            <a:off x="7602723" y="1091599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9">
            <a:extLst>
              <a:ext uri="{FF2B5EF4-FFF2-40B4-BE49-F238E27FC236}">
                <a16:creationId xmlns:a16="http://schemas.microsoft.com/office/drawing/2014/main" id="{D8AA1B53-B096-423B-7825-CAADDF57428D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000260" y="346984"/>
            <a:ext cx="495300" cy="438150"/>
          </a:xfrm>
          <a:prstGeom prst="rect">
            <a:avLst/>
          </a:prstGeom>
        </p:spPr>
      </p:pic>
      <p:pic>
        <p:nvPicPr>
          <p:cNvPr id="16" name="Picture 32">
            <a:extLst>
              <a:ext uri="{FF2B5EF4-FFF2-40B4-BE49-F238E27FC236}">
                <a16:creationId xmlns:a16="http://schemas.microsoft.com/office/drawing/2014/main" id="{F2FDF514-5B2F-205F-EEEE-2C779627E767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526491" y="415719"/>
            <a:ext cx="914400" cy="8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16795797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4" grpId="0"/>
      <p:bldP spid="10" grpId="0" animBg="1"/>
      <p:bldP spid="11" grpId="0" animBg="1"/>
      <p:bldP spid="13" grpId="0" animBg="1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395929" y="-111983"/>
            <a:ext cx="5220072" cy="108012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5:</a:t>
            </a:r>
          </a:p>
        </p:txBody>
      </p:sp>
      <p:pic>
        <p:nvPicPr>
          <p:cNvPr id="7170" name="Picture 6">
            <a:extLst>
              <a:ext uri="{FF2B5EF4-FFF2-40B4-BE49-F238E27FC236}">
                <a16:creationId xmlns:a16="http://schemas.microsoft.com/office/drawing/2014/main" id="{D4095D56-731A-283F-8F9C-41B1B0B70805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-216023" y="355448"/>
            <a:ext cx="4265849" cy="292319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9" name="Rectangle 8">
            <a:extLst>
              <a:ext uri="{FF2B5EF4-FFF2-40B4-BE49-F238E27FC236}">
                <a16:creationId xmlns:a16="http://schemas.microsoft.com/office/drawing/2014/main" id="{75C3E784-466B-D52B-A23B-DB4A649D1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graphicFrame>
        <p:nvGraphicFramePr>
          <p:cNvPr id="11" name="Đối tượng 10">
            <a:extLst>
              <a:ext uri="{FF2B5EF4-FFF2-40B4-BE49-F238E27FC236}">
                <a16:creationId xmlns:a16="http://schemas.microsoft.com/office/drawing/2014/main" id="{C451C4A9-E873-7A59-38B6-9F79F36EAF0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861752384"/>
              </p:ext>
            </p:extLst>
          </p:nvPr>
        </p:nvGraphicFramePr>
        <p:xfrm>
          <a:off x="1568038" y="3211685"/>
          <a:ext cx="592138" cy="56904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28600" imgH="279400" progId="Equation.DSMT4">
                  <p:embed/>
                </p:oleObj>
              </mc:Choice>
              <mc:Fallback>
                <p:oleObj name="Equation" r:id="rId3" imgW="228600" imgH="279400" progId="Equation.DSMT4">
                  <p:embed/>
                  <p:pic>
                    <p:nvPicPr>
                      <p:cNvPr id="11" name="Đối tượng 10">
                        <a:extLst>
                          <a:ext uri="{FF2B5EF4-FFF2-40B4-BE49-F238E27FC236}">
                            <a16:creationId xmlns:a16="http://schemas.microsoft.com/office/drawing/2014/main" id="{C451C4A9-E873-7A59-38B6-9F79F36EAF0D}"/>
                          </a:ext>
                        </a:extLst>
                      </p:cNvPr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568038" y="3211685"/>
                        <a:ext cx="592138" cy="56904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Rectangle 11">
            <a:extLst>
              <a:ext uri="{FF2B5EF4-FFF2-40B4-BE49-F238E27FC236}">
                <a16:creationId xmlns:a16="http://schemas.microsoft.com/office/drawing/2014/main" id="{902921B1-D965-EE6E-88A3-B21B6EE1D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381000" y="3234597"/>
            <a:ext cx="1614676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tabLst>
                <a:tab pos="293688" algn="l"/>
              </a:tabLst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vi-V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5" name="Đối tượng 4">
            <a:extLst>
              <a:ext uri="{FF2B5EF4-FFF2-40B4-BE49-F238E27FC236}">
                <a16:creationId xmlns:a16="http://schemas.microsoft.com/office/drawing/2014/main" id="{CD261D93-7852-4246-18BC-22FD31189CBD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775310256"/>
              </p:ext>
            </p:extLst>
          </p:nvPr>
        </p:nvGraphicFramePr>
        <p:xfrm>
          <a:off x="457200" y="3729581"/>
          <a:ext cx="1973019" cy="54492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1002865" imgH="279279" progId="Equation.DSMT4">
                  <p:embed/>
                </p:oleObj>
              </mc:Choice>
              <mc:Fallback>
                <p:oleObj name="Equation" r:id="rId5" imgW="1002865" imgH="279279" progId="Equation.DSMT4">
                  <p:embed/>
                  <p:pic>
                    <p:nvPicPr>
                      <p:cNvPr id="0" name="Object 1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6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7200" y="3729581"/>
                        <a:ext cx="1973019" cy="544929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6" name="Rectangle 3">
            <a:extLst>
              <a:ext uri="{FF2B5EF4-FFF2-40B4-BE49-F238E27FC236}">
                <a16:creationId xmlns:a16="http://schemas.microsoft.com/office/drawing/2014/main" id="{DA1E6132-B89F-8F6C-D892-645AA817F05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4212908"/>
            <a:ext cx="317165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(hai </a:t>
            </a:r>
            <a:r>
              <a:rPr kumimoji="0" lang="vi-VN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đối</a:t>
            </a: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vi-V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17" name="Rectangle 12">
            <a:extLst>
              <a:ext uri="{FF2B5EF4-FFF2-40B4-BE49-F238E27FC236}">
                <a16:creationId xmlns:a16="http://schemas.microsoft.com/office/drawing/2014/main" id="{235E930C-164E-A7F8-DDEC-9D442FF798B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166853" y="255200"/>
            <a:ext cx="1543407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r>
              <a:rPr lang="en-US" altLang="en-US" sz="2800" dirty="0"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0" name="Đối tượng 9">
            <a:extLst>
              <a:ext uri="{FF2B5EF4-FFF2-40B4-BE49-F238E27FC236}">
                <a16:creationId xmlns:a16="http://schemas.microsoft.com/office/drawing/2014/main" id="{ED08C60D-32F2-0E66-590E-3B0E89F634A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52668349"/>
              </p:ext>
            </p:extLst>
          </p:nvPr>
        </p:nvGraphicFramePr>
        <p:xfrm>
          <a:off x="4534357" y="1104495"/>
          <a:ext cx="1997864" cy="57364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965160" imgH="279360" progId="Equation.DSMT4">
                  <p:embed/>
                </p:oleObj>
              </mc:Choice>
              <mc:Fallback>
                <p:oleObj name="Equation" r:id="rId7" imgW="965160" imgH="279360" progId="Equation.DSMT4">
                  <p:embed/>
                  <p:pic>
                    <p:nvPicPr>
                      <p:cNvPr id="0" name="Object 6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8"/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34357" y="1104495"/>
                        <a:ext cx="1997864" cy="573644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Đối tượng 14">
            <a:extLst>
              <a:ext uri="{FF2B5EF4-FFF2-40B4-BE49-F238E27FC236}">
                <a16:creationId xmlns:a16="http://schemas.microsoft.com/office/drawing/2014/main" id="{D7A21BA1-BA39-D0E7-780C-480D018840F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361674539"/>
              </p:ext>
            </p:extLst>
          </p:nvPr>
        </p:nvGraphicFramePr>
        <p:xfrm>
          <a:off x="4556680" y="2038350"/>
          <a:ext cx="2301320" cy="1805346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9" imgW="1104900" imgH="863600" progId="Equation.DSMT4">
                  <p:embed/>
                </p:oleObj>
              </mc:Choice>
              <mc:Fallback>
                <p:oleObj name="Equation" r:id="rId9" imgW="1104900" imgH="863600" progId="Equation.DSMT4">
                  <p:embed/>
                  <p:pic>
                    <p:nvPicPr>
                      <p:cNvPr id="0" name="Object 5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0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556680" y="2038350"/>
                        <a:ext cx="2301320" cy="1805346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8" name="Đối tượng 17">
            <a:extLst>
              <a:ext uri="{FF2B5EF4-FFF2-40B4-BE49-F238E27FC236}">
                <a16:creationId xmlns:a16="http://schemas.microsoft.com/office/drawing/2014/main" id="{9FB9E02C-2BD1-8A03-FD95-935AE021B44C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23834969"/>
              </p:ext>
            </p:extLst>
          </p:nvPr>
        </p:nvGraphicFramePr>
        <p:xfrm>
          <a:off x="4493736" y="4181943"/>
          <a:ext cx="2440464" cy="55861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1" imgW="977900" imgH="279400" progId="Equation.DSMT4">
                  <p:embed/>
                </p:oleObj>
              </mc:Choice>
              <mc:Fallback>
                <p:oleObj name="Equation" r:id="rId11" imgW="977900" imgH="279400" progId="Equation.DSMT4">
                  <p:embed/>
                  <p:pic>
                    <p:nvPicPr>
                      <p:cNvPr id="0" name="Object 4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2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4493736" y="4181943"/>
                        <a:ext cx="2440464" cy="558613"/>
                      </a:xfrm>
                      <a:prstGeom prst="rect">
                        <a:avLst/>
                      </a:prstGeom>
                      <a:noFill/>
                    </p:spPr>
                  </p:pic>
                </p:oleObj>
              </mc:Fallback>
            </mc:AlternateContent>
          </a:graphicData>
        </a:graphic>
      </p:graphicFrame>
      <p:sp>
        <p:nvSpPr>
          <p:cNvPr id="19" name="Rectangle 7">
            <a:extLst>
              <a:ext uri="{FF2B5EF4-FFF2-40B4-BE49-F238E27FC236}">
                <a16:creationId xmlns:a16="http://schemas.microsoft.com/office/drawing/2014/main" id="{8CB1CCF9-B56E-3A65-CB8C-EFFF026F9C1E}"/>
              </a:ext>
            </a:extLst>
          </p:cNvPr>
          <p:cNvSpPr>
            <a:spLocks noChangeArrowheads="1"/>
          </p:cNvSpPr>
          <p:nvPr/>
        </p:nvSpPr>
        <p:spPr bwMode="auto">
          <a:xfrm>
            <a:off x="4498833" y="680876"/>
            <a:ext cx="3615522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kumimoji="0" lang="vi-VN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: a // b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Rectangle 8">
            <a:extLst>
              <a:ext uri="{FF2B5EF4-FFF2-40B4-BE49-F238E27FC236}">
                <a16:creationId xmlns:a16="http://schemas.microsoft.com/office/drawing/2014/main" id="{713F7824-8DC2-6736-AA1E-32DBA4BF2F99}"/>
              </a:ext>
            </a:extLst>
          </p:cNvPr>
          <p:cNvSpPr>
            <a:spLocks noChangeArrowheads="1"/>
          </p:cNvSpPr>
          <p:nvPr/>
        </p:nvSpPr>
        <p:spPr bwMode="auto">
          <a:xfrm>
            <a:off x="4267200" y="1581150"/>
            <a:ext cx="4724393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( 2 </a:t>
            </a:r>
            <a:r>
              <a:rPr kumimoji="0" lang="vi-VN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trong </a:t>
            </a:r>
            <a:r>
              <a:rPr kumimoji="0" lang="vi-VN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vi-VN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Rectangle 9">
            <a:extLst>
              <a:ext uri="{FF2B5EF4-FFF2-40B4-BE49-F238E27FC236}">
                <a16:creationId xmlns:a16="http://schemas.microsoft.com/office/drawing/2014/main" id="{BCD2F65F-B142-08D9-F587-99469562FEFA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53996" y="3740435"/>
            <a:ext cx="3494604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Ta </a:t>
            </a:r>
            <a:r>
              <a:rPr kumimoji="0" lang="vi-VN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có</a:t>
            </a: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+mj-lt"/>
                <a:ea typeface="Times New Roman" panose="02020603050405020304" pitchFamily="18" charset="0"/>
              </a:rPr>
              <a:t>: a // b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+mj-lt"/>
            </a:endParaRPr>
          </a:p>
        </p:txBody>
      </p:sp>
      <p:sp>
        <p:nvSpPr>
          <p:cNvPr id="22" name="Rectangle 10">
            <a:extLst>
              <a:ext uri="{FF2B5EF4-FFF2-40B4-BE49-F238E27FC236}">
                <a16:creationId xmlns:a16="http://schemas.microsoft.com/office/drawing/2014/main" id="{42076999-1AE5-A95D-DD54-6849B2138005}"/>
              </a:ext>
            </a:extLst>
          </p:cNvPr>
          <p:cNvSpPr>
            <a:spLocks noChangeArrowheads="1"/>
          </p:cNvSpPr>
          <p:nvPr/>
        </p:nvSpPr>
        <p:spPr bwMode="auto">
          <a:xfrm>
            <a:off x="4343400" y="4622573"/>
            <a:ext cx="419100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( hai </a:t>
            </a:r>
            <a:r>
              <a:rPr kumimoji="0" lang="vi-VN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kumimoji="0" lang="vi-VN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so le trong)</a:t>
            </a:r>
            <a:endParaRPr kumimoji="0" lang="vi-VN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cxnSp>
        <p:nvCxnSpPr>
          <p:cNvPr id="24" name="Đường nối Thẳng 23">
            <a:extLst>
              <a:ext uri="{FF2B5EF4-FFF2-40B4-BE49-F238E27FC236}">
                <a16:creationId xmlns:a16="http://schemas.microsoft.com/office/drawing/2014/main" id="{726B9903-2F10-E534-4A10-54FE5064BE83}"/>
              </a:ext>
            </a:extLst>
          </p:cNvPr>
          <p:cNvCxnSpPr>
            <a:cxnSpLocks/>
          </p:cNvCxnSpPr>
          <p:nvPr/>
        </p:nvCxnSpPr>
        <p:spPr>
          <a:xfrm>
            <a:off x="4114800" y="530025"/>
            <a:ext cx="0" cy="448625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aphicFrame>
        <p:nvGraphicFramePr>
          <p:cNvPr id="3" name="Đối tượng 2">
            <a:extLst>
              <a:ext uri="{FF2B5EF4-FFF2-40B4-BE49-F238E27FC236}">
                <a16:creationId xmlns:a16="http://schemas.microsoft.com/office/drawing/2014/main" id="{AE3CFC16-D7F6-2DDB-E847-20DB3CC096A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45092833"/>
              </p:ext>
            </p:extLst>
          </p:nvPr>
        </p:nvGraphicFramePr>
        <p:xfrm>
          <a:off x="5393845" y="222941"/>
          <a:ext cx="1138376" cy="58242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3" imgW="545760" imgH="279360" progId="Equation.DSMT4">
                  <p:embed/>
                </p:oleObj>
              </mc:Choice>
              <mc:Fallback>
                <p:oleObj name="Equation" r:id="rId13" imgW="545760" imgH="2793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4"/>
                      <a:stretch>
                        <a:fillRect/>
                      </a:stretch>
                    </p:blipFill>
                    <p:spPr>
                      <a:xfrm>
                        <a:off x="5393845" y="222941"/>
                        <a:ext cx="1138376" cy="58242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140113700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" fill="hold">
                      <p:stCondLst>
                        <p:cond delay="indefinite"/>
                      </p:stCondLst>
                      <p:childTnLst>
                        <p:par>
                          <p:cTn id="22" fill="hold">
                            <p:stCondLst>
                              <p:cond delay="0"/>
                            </p:stCondLst>
                            <p:childTnLst>
                              <p:par>
                                <p:cTn id="2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5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5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9" fill="hold">
                      <p:stCondLst>
                        <p:cond delay="indefinite"/>
                      </p:stCondLst>
                      <p:childTnLst>
                        <p:par>
                          <p:cTn id="50" fill="hold">
                            <p:stCondLst>
                              <p:cond delay="0"/>
                            </p:stCondLst>
                            <p:childTnLst>
                              <p:par>
                                <p:cTn id="5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2" grpId="0"/>
      <p:bldP spid="6" grpId="0"/>
      <p:bldP spid="17" grpId="0"/>
      <p:bldP spid="19" grpId="0"/>
      <p:bldP spid="20" grpId="0"/>
      <p:bldP spid="21" grpId="0"/>
      <p:bldP spid="22" grpId="0"/>
    </p:bld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748469" y="-48233"/>
            <a:ext cx="5220072" cy="108012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C3E784-466B-D52B-A23B-DB4A649D1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Rectangle 11">
            <a:extLst>
              <a:ext uri="{FF2B5EF4-FFF2-40B4-BE49-F238E27FC236}">
                <a16:creationId xmlns:a16="http://schemas.microsoft.com/office/drawing/2014/main" id="{902921B1-D965-EE6E-88A3-B21B6EE1DCA8}"/>
              </a:ext>
            </a:extLst>
          </p:cNvPr>
          <p:cNvSpPr>
            <a:spLocks noChangeArrowheads="1"/>
          </p:cNvSpPr>
          <p:nvPr/>
        </p:nvSpPr>
        <p:spPr bwMode="auto">
          <a:xfrm>
            <a:off x="1733550" y="802180"/>
            <a:ext cx="6800850" cy="52322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algn="just">
              <a:tabLst>
                <a:tab pos="266700" algn="l"/>
              </a:tabLst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vẽ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  <a:r>
              <a:rPr lang="en-US" sz="2800" b="1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chứng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tỏ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 // b // c</a:t>
            </a:r>
          </a:p>
        </p:txBody>
      </p:sp>
      <p:sp>
        <p:nvSpPr>
          <p:cNvPr id="7" name="5-Point Star 20">
            <a:hlinkClick r:id="rId2" action="ppaction://hlinksldjump"/>
            <a:extLst>
              <a:ext uri="{FF2B5EF4-FFF2-40B4-BE49-F238E27FC236}">
                <a16:creationId xmlns:a16="http://schemas.microsoft.com/office/drawing/2014/main" id="{C7E4B3FA-E983-7C0C-C795-B3E21C392132}"/>
              </a:ext>
            </a:extLst>
          </p:cNvPr>
          <p:cNvSpPr/>
          <p:nvPr/>
        </p:nvSpPr>
        <p:spPr>
          <a:xfrm rot="19885495">
            <a:off x="641878" y="3582400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22">
            <a:hlinkClick r:id="rId2" action="ppaction://hlinksldjump"/>
            <a:extLst>
              <a:ext uri="{FF2B5EF4-FFF2-40B4-BE49-F238E27FC236}">
                <a16:creationId xmlns:a16="http://schemas.microsoft.com/office/drawing/2014/main" id="{881D396D-DC64-2A06-A9E9-68434A75D5B1}"/>
              </a:ext>
            </a:extLst>
          </p:cNvPr>
          <p:cNvSpPr/>
          <p:nvPr/>
        </p:nvSpPr>
        <p:spPr>
          <a:xfrm rot="1554389">
            <a:off x="1251478" y="4344400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23">
            <a:hlinkClick r:id="rId2" action="ppaction://hlinksldjump"/>
            <a:extLst>
              <a:ext uri="{FF2B5EF4-FFF2-40B4-BE49-F238E27FC236}">
                <a16:creationId xmlns:a16="http://schemas.microsoft.com/office/drawing/2014/main" id="{F5FD55B3-6BB9-EE79-6590-7B6A7E905E87}"/>
              </a:ext>
            </a:extLst>
          </p:cNvPr>
          <p:cNvSpPr/>
          <p:nvPr/>
        </p:nvSpPr>
        <p:spPr>
          <a:xfrm rot="18569550">
            <a:off x="670427" y="4408195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1" name="Picture 29">
            <a:extLst>
              <a:ext uri="{FF2B5EF4-FFF2-40B4-BE49-F238E27FC236}">
                <a16:creationId xmlns:a16="http://schemas.microsoft.com/office/drawing/2014/main" id="{ADA38CA1-C7C4-3526-C637-0969D805AE72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98528" y="2926362"/>
            <a:ext cx="495300" cy="438150"/>
          </a:xfrm>
          <a:prstGeom prst="rect">
            <a:avLst/>
          </a:prstGeom>
        </p:spPr>
      </p:pic>
      <p:pic>
        <p:nvPicPr>
          <p:cNvPr id="13" name="Picture 32">
            <a:extLst>
              <a:ext uri="{FF2B5EF4-FFF2-40B4-BE49-F238E27FC236}">
                <a16:creationId xmlns:a16="http://schemas.microsoft.com/office/drawing/2014/main" id="{0D322B9F-FDB1-85A4-5764-2625BB8F89BA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2278" y="1753600"/>
            <a:ext cx="914400" cy="808892"/>
          </a:xfrm>
          <a:prstGeom prst="rect">
            <a:avLst/>
          </a:prstGeom>
        </p:spPr>
      </p:pic>
      <p:pic>
        <p:nvPicPr>
          <p:cNvPr id="5" name="Hình ảnh 4">
            <a:extLst>
              <a:ext uri="{FF2B5EF4-FFF2-40B4-BE49-F238E27FC236}">
                <a16:creationId xmlns:a16="http://schemas.microsoft.com/office/drawing/2014/main" id="{09DDBAB8-E0A3-0B39-19C3-090E6BCFD3F5}"/>
              </a:ext>
            </a:extLst>
          </p:cNvPr>
          <p:cNvPicPr>
            <a:picLocks noChangeAspect="1"/>
          </p:cNvPicPr>
          <p:nvPr/>
        </p:nvPicPr>
        <p:blipFill>
          <a:blip r:embed="rId4"/>
          <a:stretch>
            <a:fillRect/>
          </a:stretch>
        </p:blipFill>
        <p:spPr>
          <a:xfrm>
            <a:off x="3261360" y="1432559"/>
            <a:ext cx="3520440" cy="305991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9987480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4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29" presetID="42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2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3" dur="10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0"/>
      <p:bldP spid="12" grpId="0"/>
      <p:bldP spid="7" grpId="0" animBg="1"/>
      <p:bldP spid="8" grpId="0" animBg="1"/>
      <p:bldP spid="10" grpId="0" animBg="1"/>
    </p:bld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75894" y="144836"/>
            <a:ext cx="5220072" cy="108012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6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C3E784-466B-D52B-A23B-DB4A649D1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1233742A-962F-893F-D2B6-447B0A42B513}"/>
              </a:ext>
            </a:extLst>
          </p:cNvPr>
          <p:cNvSpPr txBox="1"/>
          <p:nvPr/>
        </p:nvSpPr>
        <p:spPr>
          <a:xfrm>
            <a:off x="158449" y="1026062"/>
            <a:ext cx="11323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17" name="Đối tượng 16">
            <a:extLst>
              <a:ext uri="{FF2B5EF4-FFF2-40B4-BE49-F238E27FC236}">
                <a16:creationId xmlns:a16="http://schemas.microsoft.com/office/drawing/2014/main" id="{9B49FB30-EAC2-6154-607C-A656ADF47D8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87414153"/>
              </p:ext>
            </p:extLst>
          </p:nvPr>
        </p:nvGraphicFramePr>
        <p:xfrm>
          <a:off x="1290762" y="1020665"/>
          <a:ext cx="3299819" cy="4830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1718270" imgH="237901" progId="Equation.DSMT4">
                  <p:embed/>
                </p:oleObj>
              </mc:Choice>
              <mc:Fallback>
                <p:oleObj name="Equation" r:id="rId3" imgW="1718270" imgH="23790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1290762" y="1020665"/>
                        <a:ext cx="3299819" cy="4830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9" name="Đối tượng 18">
            <a:extLst>
              <a:ext uri="{FF2B5EF4-FFF2-40B4-BE49-F238E27FC236}">
                <a16:creationId xmlns:a16="http://schemas.microsoft.com/office/drawing/2014/main" id="{419A2193-909C-173D-4A8A-617B2EAE1D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25041956"/>
              </p:ext>
            </p:extLst>
          </p:nvPr>
        </p:nvGraphicFramePr>
        <p:xfrm>
          <a:off x="887413" y="1468679"/>
          <a:ext cx="1003300" cy="47038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5" imgW="486657" imgH="228544" progId="Equation.DSMT4">
                  <p:embed/>
                </p:oleObj>
              </mc:Choice>
              <mc:Fallback>
                <p:oleObj name="Equation" r:id="rId5" imgW="486657" imgH="228544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6"/>
                      <a:stretch>
                        <a:fillRect/>
                      </a:stretch>
                    </p:blipFill>
                    <p:spPr>
                      <a:xfrm>
                        <a:off x="887413" y="1468679"/>
                        <a:ext cx="1003300" cy="47038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0" name="Đối tượng 19">
            <a:extLst>
              <a:ext uri="{FF2B5EF4-FFF2-40B4-BE49-F238E27FC236}">
                <a16:creationId xmlns:a16="http://schemas.microsoft.com/office/drawing/2014/main" id="{D4F38A7A-94EC-0C43-B5B5-06C16350BFE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656841535"/>
              </p:ext>
            </p:extLst>
          </p:nvPr>
        </p:nvGraphicFramePr>
        <p:xfrm>
          <a:off x="1695053" y="2190750"/>
          <a:ext cx="1859756" cy="5326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7" imgW="830455" imgH="237901" progId="Equation.DSMT4">
                  <p:embed/>
                </p:oleObj>
              </mc:Choice>
              <mc:Fallback>
                <p:oleObj name="Equation" r:id="rId7" imgW="830455" imgH="23790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8"/>
                      <a:stretch>
                        <a:fillRect/>
                      </a:stretch>
                    </p:blipFill>
                    <p:spPr>
                      <a:xfrm>
                        <a:off x="1695053" y="2190750"/>
                        <a:ext cx="1859756" cy="5326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5-Point Star 20">
            <a:hlinkClick r:id="rId9" action="ppaction://hlinksldjump"/>
            <a:extLst>
              <a:ext uri="{FF2B5EF4-FFF2-40B4-BE49-F238E27FC236}">
                <a16:creationId xmlns:a16="http://schemas.microsoft.com/office/drawing/2014/main" id="{A03F279E-DC91-24E4-B6DC-50FB9EBE22B4}"/>
              </a:ext>
            </a:extLst>
          </p:cNvPr>
          <p:cNvSpPr/>
          <p:nvPr/>
        </p:nvSpPr>
        <p:spPr>
          <a:xfrm rot="19885495">
            <a:off x="7691200" y="192550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22">
            <a:hlinkClick r:id="rId9" action="ppaction://hlinksldjump"/>
            <a:extLst>
              <a:ext uri="{FF2B5EF4-FFF2-40B4-BE49-F238E27FC236}">
                <a16:creationId xmlns:a16="http://schemas.microsoft.com/office/drawing/2014/main" id="{F94DA0D6-0402-9309-C6E9-5AB98890AB99}"/>
              </a:ext>
            </a:extLst>
          </p:cNvPr>
          <p:cNvSpPr/>
          <p:nvPr/>
        </p:nvSpPr>
        <p:spPr>
          <a:xfrm rot="1554389">
            <a:off x="8300800" y="954550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23">
            <a:hlinkClick r:id="rId9" action="ppaction://hlinksldjump"/>
            <a:extLst>
              <a:ext uri="{FF2B5EF4-FFF2-40B4-BE49-F238E27FC236}">
                <a16:creationId xmlns:a16="http://schemas.microsoft.com/office/drawing/2014/main" id="{71218B7E-6A44-543F-4BD2-53D1AF634B22}"/>
              </a:ext>
            </a:extLst>
          </p:cNvPr>
          <p:cNvSpPr/>
          <p:nvPr/>
        </p:nvSpPr>
        <p:spPr>
          <a:xfrm rot="18569550">
            <a:off x="7719749" y="1018345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9">
            <a:extLst>
              <a:ext uri="{FF2B5EF4-FFF2-40B4-BE49-F238E27FC236}">
                <a16:creationId xmlns:a16="http://schemas.microsoft.com/office/drawing/2014/main" id="{16848E4F-6D57-2E49-266A-B9230754D8A9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334" y="451655"/>
            <a:ext cx="495300" cy="438150"/>
          </a:xfrm>
          <a:prstGeom prst="rect">
            <a:avLst/>
          </a:prstGeom>
        </p:spPr>
      </p:pic>
      <p:pic>
        <p:nvPicPr>
          <p:cNvPr id="16" name="Picture 32">
            <a:extLst>
              <a:ext uri="{FF2B5EF4-FFF2-40B4-BE49-F238E27FC236}">
                <a16:creationId xmlns:a16="http://schemas.microsoft.com/office/drawing/2014/main" id="{4CE0EFF3-9569-9885-7E32-AC22E41DD632}"/>
              </a:ext>
            </a:extLst>
          </p:cNvPr>
          <p:cNvPicPr>
            <a:picLocks noChangeAspect="1"/>
          </p:cNvPicPr>
          <p:nvPr/>
        </p:nvPicPr>
        <p:blipFill>
          <a:blip r:embed="rId1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141" y="133406"/>
            <a:ext cx="914400" cy="808892"/>
          </a:xfrm>
          <a:prstGeom prst="rect">
            <a:avLst/>
          </a:prstGeom>
        </p:spPr>
      </p:pic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D1E2D2DC-A870-5859-BA1D-1892CEB6AD55}"/>
              </a:ext>
            </a:extLst>
          </p:cNvPr>
          <p:cNvSpPr txBox="1"/>
          <p:nvPr/>
        </p:nvSpPr>
        <p:spPr>
          <a:xfrm>
            <a:off x="173363" y="1453150"/>
            <a:ext cx="5867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3" name="Hộp Văn bản 22">
            <a:extLst>
              <a:ext uri="{FF2B5EF4-FFF2-40B4-BE49-F238E27FC236}">
                <a16:creationId xmlns:a16="http://schemas.microsoft.com/office/drawing/2014/main" id="{3CE6A956-A245-18F2-BC99-2CC9E083AE5E}"/>
              </a:ext>
            </a:extLst>
          </p:cNvPr>
          <p:cNvSpPr txBox="1"/>
          <p:nvPr/>
        </p:nvSpPr>
        <p:spPr>
          <a:xfrm>
            <a:off x="144203" y="2270019"/>
            <a:ext cx="164957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khác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</p:txBody>
      </p:sp>
      <p:sp>
        <p:nvSpPr>
          <p:cNvPr id="24" name="Hộp Văn bản 23">
            <a:extLst>
              <a:ext uri="{FF2B5EF4-FFF2-40B4-BE49-F238E27FC236}">
                <a16:creationId xmlns:a16="http://schemas.microsoft.com/office/drawing/2014/main" id="{4B25F9B1-6144-0FED-EBB7-FEC30DDD338F}"/>
              </a:ext>
            </a:extLst>
          </p:cNvPr>
          <p:cNvSpPr txBox="1"/>
          <p:nvPr/>
        </p:nvSpPr>
        <p:spPr>
          <a:xfrm>
            <a:off x="151326" y="1887329"/>
            <a:ext cx="58674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N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// b</a:t>
            </a:r>
          </a:p>
        </p:txBody>
      </p:sp>
      <p:sp>
        <p:nvSpPr>
          <p:cNvPr id="25" name="Hộp Văn bản 24">
            <a:extLst>
              <a:ext uri="{FF2B5EF4-FFF2-40B4-BE49-F238E27FC236}">
                <a16:creationId xmlns:a16="http://schemas.microsoft.com/office/drawing/2014/main" id="{6027ADAF-B8B3-E5AC-56C9-6A6F9EBE7AEC}"/>
              </a:ext>
            </a:extLst>
          </p:cNvPr>
          <p:cNvSpPr txBox="1"/>
          <p:nvPr/>
        </p:nvSpPr>
        <p:spPr>
          <a:xfrm>
            <a:off x="89731" y="2803960"/>
            <a:ext cx="5867400" cy="47565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đồng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vị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6" name="Hộp Văn bản 25">
            <a:extLst>
              <a:ext uri="{FF2B5EF4-FFF2-40B4-BE49-F238E27FC236}">
                <a16:creationId xmlns:a16="http://schemas.microsoft.com/office/drawing/2014/main" id="{CD00BF48-6986-981F-12E0-B26273B87B60}"/>
              </a:ext>
            </a:extLst>
          </p:cNvPr>
          <p:cNvSpPr txBox="1"/>
          <p:nvPr/>
        </p:nvSpPr>
        <p:spPr>
          <a:xfrm>
            <a:off x="64602" y="3254623"/>
            <a:ext cx="4776536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b // c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// b</a:t>
            </a: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// b // c</a:t>
            </a:r>
          </a:p>
        </p:txBody>
      </p:sp>
      <p:pic>
        <p:nvPicPr>
          <p:cNvPr id="3" name="Hình ảnh 2">
            <a:extLst>
              <a:ext uri="{FF2B5EF4-FFF2-40B4-BE49-F238E27FC236}">
                <a16:creationId xmlns:a16="http://schemas.microsoft.com/office/drawing/2014/main" id="{792CD251-D7A3-C00E-933E-5BD316A58D4F}"/>
              </a:ext>
            </a:extLst>
          </p:cNvPr>
          <p:cNvPicPr>
            <a:picLocks noChangeAspect="1"/>
          </p:cNvPicPr>
          <p:nvPr/>
        </p:nvPicPr>
        <p:blipFill>
          <a:blip r:embed="rId11"/>
          <a:stretch>
            <a:fillRect/>
          </a:stretch>
        </p:blipFill>
        <p:spPr>
          <a:xfrm>
            <a:off x="4830536" y="2270018"/>
            <a:ext cx="3170464" cy="2755723"/>
          </a:xfrm>
          <a:prstGeom prst="rect">
            <a:avLst/>
          </a:prstGeom>
        </p:spPr>
      </p:pic>
      <p:graphicFrame>
        <p:nvGraphicFramePr>
          <p:cNvPr id="5" name="Đối tượng 4">
            <a:extLst>
              <a:ext uri="{FF2B5EF4-FFF2-40B4-BE49-F238E27FC236}">
                <a16:creationId xmlns:a16="http://schemas.microsoft.com/office/drawing/2014/main" id="{88742EF2-F9D6-B47D-80B0-41ADA71FC0C6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85888596"/>
              </p:ext>
            </p:extLst>
          </p:nvPr>
        </p:nvGraphicFramePr>
        <p:xfrm>
          <a:off x="762000" y="2760466"/>
          <a:ext cx="1062619" cy="5176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495000" imgH="241200" progId="Equation.DSMT4">
                  <p:embed/>
                </p:oleObj>
              </mc:Choice>
              <mc:Fallback>
                <p:oleObj name="Equation" r:id="rId12" imgW="4950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762000" y="2760466"/>
                        <a:ext cx="1062619" cy="5176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</p:spTree>
    <p:extLst>
      <p:ext uri="{BB962C8B-B14F-4D97-AF65-F5344CB8AC3E}">
        <p14:creationId xmlns:p14="http://schemas.microsoft.com/office/powerpoint/2010/main" val="6013723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6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6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8" grpId="0"/>
      <p:bldP spid="11" grpId="0" animBg="1"/>
      <p:bldP spid="12" grpId="0" animBg="1"/>
      <p:bldP spid="13" grpId="0" animBg="1"/>
      <p:bldP spid="22" grpId="0"/>
      <p:bldP spid="23" grpId="0"/>
      <p:bldP spid="24" grpId="0"/>
      <p:bldP spid="25" grpId="0"/>
    </p:bldLst>
  </p:timing>
  <p:extLst>
    <p:ext uri="{6950BFC3-D8DA-4A85-94F7-54DA5524770B}">
      <p188:commentRel xmlns:p188="http://schemas.microsoft.com/office/powerpoint/2018/8/main" r:id="rId2"/>
    </p:ext>
  </p:extLst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752817" y="38322"/>
            <a:ext cx="5220072" cy="108012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9" name="Rectangle 8">
            <a:extLst>
              <a:ext uri="{FF2B5EF4-FFF2-40B4-BE49-F238E27FC236}">
                <a16:creationId xmlns:a16="http://schemas.microsoft.com/office/drawing/2014/main" id="{75C3E784-466B-D52B-A23B-DB4A649D1B20}"/>
              </a:ext>
            </a:extLst>
          </p:cNvPr>
          <p:cNvSpPr>
            <a:spLocks noChangeArrowheads="1"/>
          </p:cNvSpPr>
          <p:nvPr/>
        </p:nvSpPr>
        <p:spPr bwMode="auto">
          <a:xfrm>
            <a:off x="0" y="695325"/>
            <a:ext cx="9144000" cy="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12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Arial" panose="020B0604020202020204" pitchFamily="34" charset="0"/>
                <a:ea typeface="Times New Roman" panose="02020603050405020304" pitchFamily="18" charset="0"/>
              </a:rPr>
              <a:t>.</a:t>
            </a:r>
            <a:endParaRPr kumimoji="0" lang="en-US" altLang="en-US" sz="18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Arial" panose="020B0604020202020204" pitchFamily="34" charset="0"/>
            </a:endParaRP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8DEED78E-7292-5CAD-5623-1F4B1B626B14}"/>
              </a:ext>
            </a:extLst>
          </p:cNvPr>
          <p:cNvSpPr txBox="1"/>
          <p:nvPr/>
        </p:nvSpPr>
        <p:spPr>
          <a:xfrm>
            <a:off x="1981200" y="332680"/>
            <a:ext cx="7162800" cy="2246769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Trong hình bên biết:           = 110°,       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 70°, </a:t>
            </a:r>
          </a:p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= 90°. </a:t>
            </a:r>
          </a:p>
          <a:p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hai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a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 vuông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nhau</a:t>
            </a:r>
          </a:p>
          <a:p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Đối tượng 3">
            <a:extLst>
              <a:ext uri="{FF2B5EF4-FFF2-40B4-BE49-F238E27FC236}">
                <a16:creationId xmlns:a16="http://schemas.microsoft.com/office/drawing/2014/main" id="{30BBDE26-EFFD-640B-5A89-EF3B89BD908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64037749"/>
              </p:ext>
            </p:extLst>
          </p:nvPr>
        </p:nvGraphicFramePr>
        <p:xfrm>
          <a:off x="5031120" y="300853"/>
          <a:ext cx="921663" cy="4608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62557" imgH="181035" progId="Equation.DSMT4">
                  <p:embed/>
                </p:oleObj>
              </mc:Choice>
              <mc:Fallback>
                <p:oleObj name="Equation" r:id="rId2" imgW="362557" imgH="18103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031120" y="300853"/>
                        <a:ext cx="921663" cy="4608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Đối tượng 4">
            <a:extLst>
              <a:ext uri="{FF2B5EF4-FFF2-40B4-BE49-F238E27FC236}">
                <a16:creationId xmlns:a16="http://schemas.microsoft.com/office/drawing/2014/main" id="{E9A339FF-F4EE-3BD8-26C6-8EF6888EC6E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175020495"/>
              </p:ext>
            </p:extLst>
          </p:nvPr>
        </p:nvGraphicFramePr>
        <p:xfrm>
          <a:off x="6963489" y="300853"/>
          <a:ext cx="922020" cy="4821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55320" imgH="228600" progId="Equation.DSMT4">
                  <p:embed/>
                </p:oleObj>
              </mc:Choice>
              <mc:Fallback>
                <p:oleObj name="Equation" r:id="rId4" imgW="355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6963489" y="300853"/>
                        <a:ext cx="922020" cy="4821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Đối tượng 5">
            <a:extLst>
              <a:ext uri="{FF2B5EF4-FFF2-40B4-BE49-F238E27FC236}">
                <a16:creationId xmlns:a16="http://schemas.microsoft.com/office/drawing/2014/main" id="{D25A51AC-64DB-F539-D5B7-0956762F01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16997740"/>
              </p:ext>
            </p:extLst>
          </p:nvPr>
        </p:nvGraphicFramePr>
        <p:xfrm>
          <a:off x="2084538" y="749162"/>
          <a:ext cx="749141" cy="4819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355320" imgH="228600" progId="Equation.DSMT4">
                  <p:embed/>
                </p:oleObj>
              </mc:Choice>
              <mc:Fallback>
                <p:oleObj name="Equation" r:id="rId6" imgW="35532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084538" y="749162"/>
                        <a:ext cx="749141" cy="4819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0" name="5-Point Star 20">
            <a:hlinkClick r:id="rId8" action="ppaction://hlinksldjump"/>
            <a:extLst>
              <a:ext uri="{FF2B5EF4-FFF2-40B4-BE49-F238E27FC236}">
                <a16:creationId xmlns:a16="http://schemas.microsoft.com/office/drawing/2014/main" id="{6504856E-9CF5-3C0C-C1E3-5D67B32FF69B}"/>
              </a:ext>
            </a:extLst>
          </p:cNvPr>
          <p:cNvSpPr/>
          <p:nvPr/>
        </p:nvSpPr>
        <p:spPr>
          <a:xfrm rot="19885495">
            <a:off x="968916" y="3406822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22">
            <a:hlinkClick r:id="rId8" action="ppaction://hlinksldjump"/>
            <a:extLst>
              <a:ext uri="{FF2B5EF4-FFF2-40B4-BE49-F238E27FC236}">
                <a16:creationId xmlns:a16="http://schemas.microsoft.com/office/drawing/2014/main" id="{B170E6A5-E21F-D230-57E4-16DAAEBD1245}"/>
              </a:ext>
            </a:extLst>
          </p:cNvPr>
          <p:cNvSpPr/>
          <p:nvPr/>
        </p:nvSpPr>
        <p:spPr>
          <a:xfrm rot="1554389">
            <a:off x="1578516" y="4168822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23">
            <a:hlinkClick r:id="rId8" action="ppaction://hlinksldjump"/>
            <a:extLst>
              <a:ext uri="{FF2B5EF4-FFF2-40B4-BE49-F238E27FC236}">
                <a16:creationId xmlns:a16="http://schemas.microsoft.com/office/drawing/2014/main" id="{8F092954-4A58-6ED6-D4DB-1D7056AA583B}"/>
              </a:ext>
            </a:extLst>
          </p:cNvPr>
          <p:cNvSpPr/>
          <p:nvPr/>
        </p:nvSpPr>
        <p:spPr>
          <a:xfrm rot="18569550">
            <a:off x="997465" y="4232617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5" name="Picture 29">
            <a:extLst>
              <a:ext uri="{FF2B5EF4-FFF2-40B4-BE49-F238E27FC236}">
                <a16:creationId xmlns:a16="http://schemas.microsoft.com/office/drawing/2014/main" id="{A637E5CB-274A-AF22-0273-967E020581C8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00050" y="3665927"/>
            <a:ext cx="495300" cy="438150"/>
          </a:xfrm>
          <a:prstGeom prst="rect">
            <a:avLst/>
          </a:prstGeom>
        </p:spPr>
      </p:pic>
      <p:pic>
        <p:nvPicPr>
          <p:cNvPr id="16" name="Picture 32">
            <a:extLst>
              <a:ext uri="{FF2B5EF4-FFF2-40B4-BE49-F238E27FC236}">
                <a16:creationId xmlns:a16="http://schemas.microsoft.com/office/drawing/2014/main" id="{C8A1BD48-B090-3953-F15F-41E0FFD7994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81857" y="3347678"/>
            <a:ext cx="914400" cy="808892"/>
          </a:xfrm>
          <a:prstGeom prst="rect">
            <a:avLst/>
          </a:prstGeom>
        </p:spPr>
      </p:pic>
      <p:pic>
        <p:nvPicPr>
          <p:cNvPr id="8" name="Hình ảnh 7">
            <a:extLst>
              <a:ext uri="{FF2B5EF4-FFF2-40B4-BE49-F238E27FC236}">
                <a16:creationId xmlns:a16="http://schemas.microsoft.com/office/drawing/2014/main" id="{A037DFED-2FDF-09EB-3E18-A9BAD87B18B7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3985105" y="1995617"/>
            <a:ext cx="3477037" cy="29605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46425463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4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9" grpId="0"/>
      <p:bldP spid="12" grpId="0"/>
      <p:bldP spid="10" grpId="0" animBg="1"/>
      <p:bldP spid="11" grpId="0" animBg="1"/>
      <p:bldP spid="1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487600" y="262410"/>
            <a:ext cx="5220072" cy="108012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7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CE8FC46D-562A-D9F1-A1C4-1002B747E3DC}"/>
              </a:ext>
            </a:extLst>
          </p:cNvPr>
          <p:cNvSpPr txBox="1"/>
          <p:nvPr/>
        </p:nvSpPr>
        <p:spPr>
          <a:xfrm>
            <a:off x="503478" y="1069994"/>
            <a:ext cx="109672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</a:t>
            </a:r>
          </a:p>
        </p:txBody>
      </p:sp>
      <p:graphicFrame>
        <p:nvGraphicFramePr>
          <p:cNvPr id="7" name="Đối tượng 6">
            <a:extLst>
              <a:ext uri="{FF2B5EF4-FFF2-40B4-BE49-F238E27FC236}">
                <a16:creationId xmlns:a16="http://schemas.microsoft.com/office/drawing/2014/main" id="{B6D0194A-9E34-671D-D29D-CC56C4E3066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3306758"/>
              </p:ext>
            </p:extLst>
          </p:nvPr>
        </p:nvGraphicFramePr>
        <p:xfrm>
          <a:off x="1591945" y="1047750"/>
          <a:ext cx="4351655" cy="48720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58920" imgH="241200" progId="Equation.DSMT4">
                  <p:embed/>
                </p:oleObj>
              </mc:Choice>
              <mc:Fallback>
                <p:oleObj name="Equation" r:id="rId2" imgW="215892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591945" y="1047750"/>
                        <a:ext cx="4351655" cy="48720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Đối tượng 7">
            <a:extLst>
              <a:ext uri="{FF2B5EF4-FFF2-40B4-BE49-F238E27FC236}">
                <a16:creationId xmlns:a16="http://schemas.microsoft.com/office/drawing/2014/main" id="{804E03F6-CB8B-8ADF-FBEB-883658F0976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644862245"/>
              </p:ext>
            </p:extLst>
          </p:nvPr>
        </p:nvGraphicFramePr>
        <p:xfrm>
          <a:off x="1105376" y="1438275"/>
          <a:ext cx="1875473" cy="4889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27000" imgH="241200" progId="Equation.DSMT4">
                  <p:embed/>
                </p:oleObj>
              </mc:Choice>
              <mc:Fallback>
                <p:oleObj name="Equation" r:id="rId4" imgW="927000" imgH="2412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1105376" y="1438275"/>
                        <a:ext cx="1875473" cy="4889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Đối tượng 14">
            <a:extLst>
              <a:ext uri="{FF2B5EF4-FFF2-40B4-BE49-F238E27FC236}">
                <a16:creationId xmlns:a16="http://schemas.microsoft.com/office/drawing/2014/main" id="{68A53D22-2642-1F7C-7EBB-D71E86DE013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861519592"/>
              </p:ext>
            </p:extLst>
          </p:nvPr>
        </p:nvGraphicFramePr>
        <p:xfrm>
          <a:off x="1415644" y="2752684"/>
          <a:ext cx="1038435" cy="44221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58157" imgH="181035" progId="Equation.DSMT4">
                  <p:embed/>
                </p:oleObj>
              </mc:Choice>
              <mc:Fallback>
                <p:oleObj name="Equation" r:id="rId6" imgW="458157" imgH="181035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1415644" y="2752684"/>
                        <a:ext cx="1038435" cy="44221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2" name="5-Point Star 20">
            <a:hlinkClick r:id="rId8" action="ppaction://hlinksldjump"/>
            <a:extLst>
              <a:ext uri="{FF2B5EF4-FFF2-40B4-BE49-F238E27FC236}">
                <a16:creationId xmlns:a16="http://schemas.microsoft.com/office/drawing/2014/main" id="{52F47779-AE93-ED7E-B4E4-0667AD2D5082}"/>
              </a:ext>
            </a:extLst>
          </p:cNvPr>
          <p:cNvSpPr/>
          <p:nvPr/>
        </p:nvSpPr>
        <p:spPr>
          <a:xfrm rot="19885495">
            <a:off x="7691200" y="192550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6" name="5-Point Star 22">
            <a:hlinkClick r:id="rId8" action="ppaction://hlinksldjump"/>
            <a:extLst>
              <a:ext uri="{FF2B5EF4-FFF2-40B4-BE49-F238E27FC236}">
                <a16:creationId xmlns:a16="http://schemas.microsoft.com/office/drawing/2014/main" id="{15B97E28-69F6-A6E9-821B-660AD4CA7B82}"/>
              </a:ext>
            </a:extLst>
          </p:cNvPr>
          <p:cNvSpPr/>
          <p:nvPr/>
        </p:nvSpPr>
        <p:spPr>
          <a:xfrm rot="1554389">
            <a:off x="8300800" y="954550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7" name="5-Point Star 23">
            <a:hlinkClick r:id="rId8" action="ppaction://hlinksldjump"/>
            <a:extLst>
              <a:ext uri="{FF2B5EF4-FFF2-40B4-BE49-F238E27FC236}">
                <a16:creationId xmlns:a16="http://schemas.microsoft.com/office/drawing/2014/main" id="{AD2632F6-3D23-8BCD-022E-FE1623536E9B}"/>
              </a:ext>
            </a:extLst>
          </p:cNvPr>
          <p:cNvSpPr/>
          <p:nvPr/>
        </p:nvSpPr>
        <p:spPr>
          <a:xfrm rot="18569550">
            <a:off x="7719749" y="1018345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8" name="Picture 29">
            <a:extLst>
              <a:ext uri="{FF2B5EF4-FFF2-40B4-BE49-F238E27FC236}">
                <a16:creationId xmlns:a16="http://schemas.microsoft.com/office/drawing/2014/main" id="{D6433D16-10D6-0580-E1FC-0B92DCDCCC4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22334" y="451655"/>
            <a:ext cx="495300" cy="438150"/>
          </a:xfrm>
          <a:prstGeom prst="rect">
            <a:avLst/>
          </a:prstGeom>
        </p:spPr>
      </p:pic>
      <p:pic>
        <p:nvPicPr>
          <p:cNvPr id="19" name="Picture 32">
            <a:extLst>
              <a:ext uri="{FF2B5EF4-FFF2-40B4-BE49-F238E27FC236}">
                <a16:creationId xmlns:a16="http://schemas.microsoft.com/office/drawing/2014/main" id="{774EDF30-AE95-D9A7-C79B-356BE268894C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04141" y="133406"/>
            <a:ext cx="914400" cy="808892"/>
          </a:xfrm>
          <a:prstGeom prst="rect">
            <a:avLst/>
          </a:prstGeom>
        </p:spPr>
      </p:pic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851332DD-EABD-AAD5-1B0D-BC3A4956E8C8}"/>
              </a:ext>
            </a:extLst>
          </p:cNvPr>
          <p:cNvSpPr txBox="1"/>
          <p:nvPr/>
        </p:nvSpPr>
        <p:spPr>
          <a:xfrm>
            <a:off x="546086" y="2724150"/>
            <a:ext cx="977914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</p:txBody>
      </p:sp>
      <p:sp>
        <p:nvSpPr>
          <p:cNvPr id="21" name="Hộp Văn bản 20">
            <a:extLst>
              <a:ext uri="{FF2B5EF4-FFF2-40B4-BE49-F238E27FC236}">
                <a16:creationId xmlns:a16="http://schemas.microsoft.com/office/drawing/2014/main" id="{A5295459-7DAA-4394-57D8-2E396890FC61}"/>
              </a:ext>
            </a:extLst>
          </p:cNvPr>
          <p:cNvSpPr txBox="1"/>
          <p:nvPr/>
        </p:nvSpPr>
        <p:spPr>
          <a:xfrm>
            <a:off x="518718" y="1428750"/>
            <a:ext cx="66440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44DB01B5-CDD8-4A04-AC5F-DCA01C1A3ED5}"/>
              </a:ext>
            </a:extLst>
          </p:cNvPr>
          <p:cNvSpPr txBox="1"/>
          <p:nvPr/>
        </p:nvSpPr>
        <p:spPr>
          <a:xfrm>
            <a:off x="542782" y="1874378"/>
            <a:ext cx="242901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a // b</a:t>
            </a:r>
          </a:p>
        </p:txBody>
      </p:sp>
      <p:sp>
        <p:nvSpPr>
          <p:cNvPr id="23" name="Hộp Văn bản 22">
            <a:extLst>
              <a:ext uri="{FF2B5EF4-FFF2-40B4-BE49-F238E27FC236}">
                <a16:creationId xmlns:a16="http://schemas.microsoft.com/office/drawing/2014/main" id="{EA6BC842-909B-0D42-858F-9BB08BC7AAA1}"/>
              </a:ext>
            </a:extLst>
          </p:cNvPr>
          <p:cNvSpPr txBox="1"/>
          <p:nvPr/>
        </p:nvSpPr>
        <p:spPr>
          <a:xfrm>
            <a:off x="513122" y="2302575"/>
            <a:ext cx="7822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3" name="Đối tượng 2">
            <a:extLst>
              <a:ext uri="{FF2B5EF4-FFF2-40B4-BE49-F238E27FC236}">
                <a16:creationId xmlns:a16="http://schemas.microsoft.com/office/drawing/2014/main" id="{E7CA69D1-057C-AE02-DF6D-CDE16F82EF63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01501177"/>
              </p:ext>
            </p:extLst>
          </p:nvPr>
        </p:nvGraphicFramePr>
        <p:xfrm>
          <a:off x="1261102" y="2266950"/>
          <a:ext cx="2777498" cy="58327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269720" imgH="266400" progId="Equation.DSMT4">
                  <p:embed/>
                </p:oleObj>
              </mc:Choice>
              <mc:Fallback>
                <p:oleObj name="Equation" r:id="rId10" imgW="12697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1261102" y="2266950"/>
                        <a:ext cx="2777498" cy="58327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Hình ảnh 3">
            <a:extLst>
              <a:ext uri="{FF2B5EF4-FFF2-40B4-BE49-F238E27FC236}">
                <a16:creationId xmlns:a16="http://schemas.microsoft.com/office/drawing/2014/main" id="{34D26CA4-55E3-9AF5-BDDC-09ECA263B868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5605803" y="2182554"/>
            <a:ext cx="3423899" cy="2915347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71907756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1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1" fill="hold">
                      <p:stCondLst>
                        <p:cond delay="indefinite"/>
                      </p:stCondLst>
                      <p:childTnLst>
                        <p:par>
                          <p:cTn id="52" fill="hold">
                            <p:stCondLst>
                              <p:cond delay="0"/>
                            </p:stCondLst>
                            <p:childTnLst>
                              <p:par>
                                <p:cTn id="5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1" grpId="0"/>
      <p:bldP spid="12" grpId="0" animBg="1"/>
      <p:bldP spid="16" grpId="0" animBg="1"/>
      <p:bldP spid="17" grpId="0" animBg="1"/>
      <p:bldP spid="20" grpId="0"/>
      <p:bldP spid="21" grpId="0"/>
      <p:bldP spid="22" grpId="0"/>
      <p:bldP spid="23" grpId="0"/>
    </p:bld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33400" y="31535"/>
            <a:ext cx="5220072" cy="108012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8:</a:t>
            </a:r>
          </a:p>
        </p:txBody>
      </p:sp>
      <p:sp>
        <p:nvSpPr>
          <p:cNvPr id="14" name="Rectangle 13">
            <a:extLst>
              <a:ext uri="{FF2B5EF4-FFF2-40B4-BE49-F238E27FC236}">
                <a16:creationId xmlns:a16="http://schemas.microsoft.com/office/drawing/2014/main" id="{313C769E-6BDE-92FB-F207-6DD97F4E84B2}"/>
              </a:ext>
            </a:extLst>
          </p:cNvPr>
          <p:cNvSpPr>
            <a:spLocks noChangeArrowheads="1"/>
          </p:cNvSpPr>
          <p:nvPr/>
        </p:nvSpPr>
        <p:spPr bwMode="auto">
          <a:xfrm>
            <a:off x="5178550" y="3028702"/>
            <a:ext cx="269626" cy="46166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>
            <a:lvl1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1pPr>
            <a:lvl2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2pPr>
            <a:lvl3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3pPr>
            <a:lvl4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4pPr>
            <a:lvl5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5pPr>
            <a:lvl6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6pPr>
            <a:lvl7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7pPr>
            <a:lvl8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8pPr>
            <a:lvl9pPr eaLnBrk="0" fontAlgn="base" hangingPunct="0">
              <a:spcBef>
                <a:spcPct val="0"/>
              </a:spcBef>
              <a:spcAft>
                <a:spcPct val="0"/>
              </a:spcAft>
              <a:tabLst>
                <a:tab pos="293688" algn="l"/>
              </a:tabLst>
              <a:defRPr>
                <a:solidFill>
                  <a:schemeClr val="tx1"/>
                </a:solidFill>
                <a:latin typeface="Arial" panose="020B0604020202020204" pitchFamily="34" charset="0"/>
              </a:defRPr>
            </a:lvl9pPr>
          </a:lstStyle>
          <a:p>
            <a:pPr marL="0" marR="0" lvl="0" indent="0" algn="just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>
                <a:tab pos="293688" algn="l"/>
              </a:tabLst>
            </a:pPr>
            <a:r>
              <a:rPr kumimoji="0" lang="en-US" altLang="en-US" sz="2400" b="0" i="0" u="none" strike="noStrike" cap="none" normalizeH="0" baseline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</a:t>
            </a:r>
            <a:endParaRPr kumimoji="0" lang="en-US" altLang="en-US" sz="2400" b="0" i="0" u="none" strike="noStrike" cap="none" normalizeH="0" baseline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33DB01C6-C833-6D4D-46AE-89E4D50BA243}"/>
              </a:ext>
            </a:extLst>
          </p:cNvPr>
          <p:cNvSpPr txBox="1"/>
          <p:nvPr/>
        </p:nvSpPr>
        <p:spPr>
          <a:xfrm>
            <a:off x="2057400" y="272355"/>
            <a:ext cx="70866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= 123°,           = 57°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    a.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Hỏi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d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vuông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b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không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?</a:t>
            </a:r>
          </a:p>
          <a:p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19" name="Đối tượng 18">
            <a:extLst>
              <a:ext uri="{FF2B5EF4-FFF2-40B4-BE49-F238E27FC236}">
                <a16:creationId xmlns:a16="http://schemas.microsoft.com/office/drawing/2014/main" id="{A8064B21-27AA-50FC-7834-BC17EAB7AAE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097853692"/>
              </p:ext>
            </p:extLst>
          </p:nvPr>
        </p:nvGraphicFramePr>
        <p:xfrm>
          <a:off x="7218430" y="185605"/>
          <a:ext cx="839714" cy="49928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353178" imgH="209468" progId="Equation.DSMT4">
                  <p:embed/>
                </p:oleObj>
              </mc:Choice>
              <mc:Fallback>
                <p:oleObj name="Equation" r:id="rId2" imgW="353178" imgH="20946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7218430" y="185605"/>
                        <a:ext cx="839714" cy="49928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1" name="Đối tượng 20">
            <a:extLst>
              <a:ext uri="{FF2B5EF4-FFF2-40B4-BE49-F238E27FC236}">
                <a16:creationId xmlns:a16="http://schemas.microsoft.com/office/drawing/2014/main" id="{E5BE1D3E-8F93-34F8-B767-B269BB29E814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08851263"/>
              </p:ext>
            </p:extLst>
          </p:nvPr>
        </p:nvGraphicFramePr>
        <p:xfrm>
          <a:off x="5265126" y="232746"/>
          <a:ext cx="793148" cy="4909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368280" imgH="228600" progId="Equation.DSMT4">
                  <p:embed/>
                </p:oleObj>
              </mc:Choice>
              <mc:Fallback>
                <p:oleObj name="Equation" r:id="rId4" imgW="36828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265126" y="232746"/>
                        <a:ext cx="793148" cy="4909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2" name="Đối tượng 21">
            <a:extLst>
              <a:ext uri="{FF2B5EF4-FFF2-40B4-BE49-F238E27FC236}">
                <a16:creationId xmlns:a16="http://schemas.microsoft.com/office/drawing/2014/main" id="{DB4DCD08-E1C8-47AA-9ECA-796268117655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925472405"/>
              </p:ext>
            </p:extLst>
          </p:nvPr>
        </p:nvGraphicFramePr>
        <p:xfrm>
          <a:off x="2723388" y="742950"/>
          <a:ext cx="553212" cy="37457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52599" imgH="161960" progId="Equation.DSMT4">
                  <p:embed/>
                </p:oleObj>
              </mc:Choice>
              <mc:Fallback>
                <p:oleObj name="Equation" r:id="rId6" imgW="152599" imgH="16196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723388" y="742950"/>
                        <a:ext cx="553212" cy="37457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6" name="5-Point Star 20">
            <a:hlinkClick r:id="rId8" action="ppaction://hlinksldjump"/>
            <a:extLst>
              <a:ext uri="{FF2B5EF4-FFF2-40B4-BE49-F238E27FC236}">
                <a16:creationId xmlns:a16="http://schemas.microsoft.com/office/drawing/2014/main" id="{FD1C4104-5324-5BE5-6C2F-4F47052BC939}"/>
              </a:ext>
            </a:extLst>
          </p:cNvPr>
          <p:cNvSpPr/>
          <p:nvPr/>
        </p:nvSpPr>
        <p:spPr>
          <a:xfrm rot="19885495">
            <a:off x="571141" y="3392894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7" name="5-Point Star 22">
            <a:hlinkClick r:id="rId8" action="ppaction://hlinksldjump"/>
            <a:extLst>
              <a:ext uri="{FF2B5EF4-FFF2-40B4-BE49-F238E27FC236}">
                <a16:creationId xmlns:a16="http://schemas.microsoft.com/office/drawing/2014/main" id="{655D2791-90B2-488F-CA19-C03B80855C3F}"/>
              </a:ext>
            </a:extLst>
          </p:cNvPr>
          <p:cNvSpPr/>
          <p:nvPr/>
        </p:nvSpPr>
        <p:spPr>
          <a:xfrm rot="1554389">
            <a:off x="1180741" y="4154894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5-Point Star 23">
            <a:hlinkClick r:id="rId8" action="ppaction://hlinksldjump"/>
            <a:extLst>
              <a:ext uri="{FF2B5EF4-FFF2-40B4-BE49-F238E27FC236}">
                <a16:creationId xmlns:a16="http://schemas.microsoft.com/office/drawing/2014/main" id="{2EE6C9CE-D442-6179-0030-0F20BB2E83E4}"/>
              </a:ext>
            </a:extLst>
          </p:cNvPr>
          <p:cNvSpPr/>
          <p:nvPr/>
        </p:nvSpPr>
        <p:spPr>
          <a:xfrm rot="18569550">
            <a:off x="599690" y="4218689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9" name="Picture 29">
            <a:extLst>
              <a:ext uri="{FF2B5EF4-FFF2-40B4-BE49-F238E27FC236}">
                <a16:creationId xmlns:a16="http://schemas.microsoft.com/office/drawing/2014/main" id="{234D163E-F2A1-F335-1215-63BA9EEBC03A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275" y="3651999"/>
            <a:ext cx="495300" cy="438150"/>
          </a:xfrm>
          <a:prstGeom prst="rect">
            <a:avLst/>
          </a:prstGeom>
        </p:spPr>
      </p:pic>
      <p:pic>
        <p:nvPicPr>
          <p:cNvPr id="30" name="Picture 32">
            <a:extLst>
              <a:ext uri="{FF2B5EF4-FFF2-40B4-BE49-F238E27FC236}">
                <a16:creationId xmlns:a16="http://schemas.microsoft.com/office/drawing/2014/main" id="{12C1E686-EE2D-5F47-3E8F-3704E2C1839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284082" y="3333750"/>
            <a:ext cx="914400" cy="808892"/>
          </a:xfrm>
          <a:prstGeom prst="rect">
            <a:avLst/>
          </a:prstGeom>
        </p:spPr>
      </p:pic>
      <p:sp>
        <p:nvSpPr>
          <p:cNvPr id="31" name="5-Point Star 20">
            <a:hlinkClick r:id="rId8" action="ppaction://hlinksldjump"/>
            <a:extLst>
              <a:ext uri="{FF2B5EF4-FFF2-40B4-BE49-F238E27FC236}">
                <a16:creationId xmlns:a16="http://schemas.microsoft.com/office/drawing/2014/main" id="{98726801-5486-79E7-24B3-90C2ED717319}"/>
              </a:ext>
            </a:extLst>
          </p:cNvPr>
          <p:cNvSpPr/>
          <p:nvPr/>
        </p:nvSpPr>
        <p:spPr>
          <a:xfrm rot="19885495">
            <a:off x="7977179" y="3810120"/>
            <a:ext cx="859141" cy="1030823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2" name="5-Point Star 22">
            <a:hlinkClick r:id="rId8" action="ppaction://hlinksldjump"/>
            <a:extLst>
              <a:ext uri="{FF2B5EF4-FFF2-40B4-BE49-F238E27FC236}">
                <a16:creationId xmlns:a16="http://schemas.microsoft.com/office/drawing/2014/main" id="{9F5D2B3E-51B7-505F-9834-00945E1AFB86}"/>
              </a:ext>
            </a:extLst>
          </p:cNvPr>
          <p:cNvSpPr/>
          <p:nvPr/>
        </p:nvSpPr>
        <p:spPr>
          <a:xfrm rot="1554389">
            <a:off x="8541129" y="4602535"/>
            <a:ext cx="548562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3" name="5-Point Star 23">
            <a:hlinkClick r:id="rId8" action="ppaction://hlinksldjump"/>
            <a:extLst>
              <a:ext uri="{FF2B5EF4-FFF2-40B4-BE49-F238E27FC236}">
                <a16:creationId xmlns:a16="http://schemas.microsoft.com/office/drawing/2014/main" id="{59F408B5-EE78-C96D-3C44-5AD23844A295}"/>
              </a:ext>
            </a:extLst>
          </p:cNvPr>
          <p:cNvSpPr/>
          <p:nvPr/>
        </p:nvSpPr>
        <p:spPr>
          <a:xfrm rot="18569550">
            <a:off x="7999326" y="4630022"/>
            <a:ext cx="377359" cy="53930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4" name="Picture 29">
            <a:extLst>
              <a:ext uri="{FF2B5EF4-FFF2-40B4-BE49-F238E27FC236}">
                <a16:creationId xmlns:a16="http://schemas.microsoft.com/office/drawing/2014/main" id="{796FFC9C-B289-6540-10E9-3EC38BA7DC7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367254" y="4079681"/>
            <a:ext cx="495300" cy="525705"/>
          </a:xfrm>
          <a:prstGeom prst="rect">
            <a:avLst/>
          </a:prstGeom>
        </p:spPr>
      </p:pic>
      <p:pic>
        <p:nvPicPr>
          <p:cNvPr id="35" name="Picture 32">
            <a:extLst>
              <a:ext uri="{FF2B5EF4-FFF2-40B4-BE49-F238E27FC236}">
                <a16:creationId xmlns:a16="http://schemas.microsoft.com/office/drawing/2014/main" id="{DF2B523A-04E5-286B-1E5A-B8840740E409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9061" y="3761432"/>
            <a:ext cx="914400" cy="970533"/>
          </a:xfrm>
          <a:prstGeom prst="rect">
            <a:avLst/>
          </a:prstGeom>
        </p:spPr>
      </p:pic>
      <p:pic>
        <p:nvPicPr>
          <p:cNvPr id="3" name="Hình ảnh 2">
            <a:extLst>
              <a:ext uri="{FF2B5EF4-FFF2-40B4-BE49-F238E27FC236}">
                <a16:creationId xmlns:a16="http://schemas.microsoft.com/office/drawing/2014/main" id="{6F8345F6-988B-1E9E-CE5A-3F13063617FC}"/>
              </a:ext>
            </a:extLst>
          </p:cNvPr>
          <p:cNvPicPr>
            <a:picLocks noChangeAspect="1"/>
          </p:cNvPicPr>
          <p:nvPr/>
        </p:nvPicPr>
        <p:blipFill>
          <a:blip r:embed="rId10"/>
          <a:stretch>
            <a:fillRect/>
          </a:stretch>
        </p:blipFill>
        <p:spPr>
          <a:xfrm>
            <a:off x="2519652" y="1457384"/>
            <a:ext cx="4146643" cy="3248979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5994165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2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500" fill="hold"/>
                                        <p:tgtEl>
                                          <p:spTgt spid="3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500" fill="hold"/>
                                        <p:tgtEl>
                                          <p:spTgt spid="3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1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0" grpId="0"/>
      <p:bldP spid="26" grpId="0" animBg="1"/>
      <p:bldP spid="27" grpId="0" animBg="1"/>
      <p:bldP spid="28" grpId="0" animBg="1"/>
      <p:bldP spid="31" grpId="0" animBg="1"/>
      <p:bldP spid="32" grpId="0" animBg="1"/>
      <p:bldP spid="33" grpId="0" animBg="1"/>
    </p:bldLst>
  </p:timing>
</p:sld>
</file>

<file path=ppt/slides/slide1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5274648" y="-138806"/>
            <a:ext cx="5220072" cy="894098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8:</a:t>
            </a:r>
          </a:p>
        </p:txBody>
      </p:sp>
      <p:graphicFrame>
        <p:nvGraphicFramePr>
          <p:cNvPr id="3" name="Đối tượng 2">
            <a:extLst>
              <a:ext uri="{FF2B5EF4-FFF2-40B4-BE49-F238E27FC236}">
                <a16:creationId xmlns:a16="http://schemas.microsoft.com/office/drawing/2014/main" id="{B4A354EC-B472-8EBF-28C8-E3176A832E7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90579230"/>
              </p:ext>
            </p:extLst>
          </p:nvPr>
        </p:nvGraphicFramePr>
        <p:xfrm>
          <a:off x="2551030" y="634006"/>
          <a:ext cx="4635552" cy="50940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2166686" imgH="237901" progId="Equation.DSMT4">
                  <p:embed/>
                </p:oleObj>
              </mc:Choice>
              <mc:Fallback>
                <p:oleObj name="Equation" r:id="rId2" imgW="2166686" imgH="23790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551030" y="634006"/>
                        <a:ext cx="4635552" cy="50940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1" name="Hộp Văn bản 10">
            <a:extLst>
              <a:ext uri="{FF2B5EF4-FFF2-40B4-BE49-F238E27FC236}">
                <a16:creationId xmlns:a16="http://schemas.microsoft.com/office/drawing/2014/main" id="{55459829-F58E-2550-A3B8-C2D13CEA0CD9}"/>
              </a:ext>
            </a:extLst>
          </p:cNvPr>
          <p:cNvSpPr txBox="1"/>
          <p:nvPr/>
        </p:nvSpPr>
        <p:spPr>
          <a:xfrm>
            <a:off x="1600200" y="634483"/>
            <a:ext cx="116542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</a:p>
        </p:txBody>
      </p:sp>
      <p:graphicFrame>
        <p:nvGraphicFramePr>
          <p:cNvPr id="5" name="Đối tượng 4">
            <a:extLst>
              <a:ext uri="{FF2B5EF4-FFF2-40B4-BE49-F238E27FC236}">
                <a16:creationId xmlns:a16="http://schemas.microsoft.com/office/drawing/2014/main" id="{0582ED65-83E8-458A-55DE-7C6AEF63CC8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390341593"/>
              </p:ext>
            </p:extLst>
          </p:nvPr>
        </p:nvGraphicFramePr>
        <p:xfrm>
          <a:off x="2281214" y="1038054"/>
          <a:ext cx="1738924" cy="50783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925694" imgH="237901" progId="Equation.DSMT4">
                  <p:embed/>
                </p:oleObj>
              </mc:Choice>
              <mc:Fallback>
                <p:oleObj name="Equation" r:id="rId4" imgW="925694" imgH="237901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2281214" y="1038054"/>
                        <a:ext cx="1738924" cy="50783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6" name="Đối tượng 5">
            <a:extLst>
              <a:ext uri="{FF2B5EF4-FFF2-40B4-BE49-F238E27FC236}">
                <a16:creationId xmlns:a16="http://schemas.microsoft.com/office/drawing/2014/main" id="{3DFE902C-F6B6-F821-336A-1EC066B5476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988477556"/>
              </p:ext>
            </p:extLst>
          </p:nvPr>
        </p:nvGraphicFramePr>
        <p:xfrm>
          <a:off x="2401579" y="2065560"/>
          <a:ext cx="987540" cy="44718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419917" imgH="190393" progId="Equation.DSMT4">
                  <p:embed/>
                </p:oleObj>
              </mc:Choice>
              <mc:Fallback>
                <p:oleObj name="Equation" r:id="rId6" imgW="419917" imgH="19039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2401579" y="2065560"/>
                        <a:ext cx="987540" cy="44718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Đối tượng 8">
            <a:extLst>
              <a:ext uri="{FF2B5EF4-FFF2-40B4-BE49-F238E27FC236}">
                <a16:creationId xmlns:a16="http://schemas.microsoft.com/office/drawing/2014/main" id="{14CF4E2C-C34B-126D-224E-433B5100CDC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74418056"/>
              </p:ext>
            </p:extLst>
          </p:nvPr>
        </p:nvGraphicFramePr>
        <p:xfrm>
          <a:off x="2519230" y="2547038"/>
          <a:ext cx="1019509" cy="46166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419917" imgH="190393" progId="Equation.DSMT4">
                  <p:embed/>
                </p:oleObj>
              </mc:Choice>
              <mc:Fallback>
                <p:oleObj name="Equation" r:id="rId8" imgW="419917" imgH="19039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2519230" y="2547038"/>
                        <a:ext cx="1019509" cy="46166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8" name="5-Point Star 20">
            <a:hlinkClick r:id="rId10" action="ppaction://hlinksldjump"/>
            <a:extLst>
              <a:ext uri="{FF2B5EF4-FFF2-40B4-BE49-F238E27FC236}">
                <a16:creationId xmlns:a16="http://schemas.microsoft.com/office/drawing/2014/main" id="{A2A011E5-B322-022E-28C1-345BAA07DBE9}"/>
              </a:ext>
            </a:extLst>
          </p:cNvPr>
          <p:cNvSpPr/>
          <p:nvPr/>
        </p:nvSpPr>
        <p:spPr>
          <a:xfrm rot="19885495">
            <a:off x="-63674" y="-151207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3" name="5-Point Star 22">
            <a:hlinkClick r:id="rId10" action="ppaction://hlinksldjump"/>
            <a:extLst>
              <a:ext uri="{FF2B5EF4-FFF2-40B4-BE49-F238E27FC236}">
                <a16:creationId xmlns:a16="http://schemas.microsoft.com/office/drawing/2014/main" id="{2A16026E-848E-035E-8CCC-81811EB2C9AA}"/>
              </a:ext>
            </a:extLst>
          </p:cNvPr>
          <p:cNvSpPr/>
          <p:nvPr/>
        </p:nvSpPr>
        <p:spPr>
          <a:xfrm rot="1554389">
            <a:off x="825495" y="-36665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4" name="5-Point Star 23">
            <a:hlinkClick r:id="rId10" action="ppaction://hlinksldjump"/>
            <a:extLst>
              <a:ext uri="{FF2B5EF4-FFF2-40B4-BE49-F238E27FC236}">
                <a16:creationId xmlns:a16="http://schemas.microsoft.com/office/drawing/2014/main" id="{91B9DE90-E8B9-E2BF-279B-C8C03C6F593F}"/>
              </a:ext>
            </a:extLst>
          </p:cNvPr>
          <p:cNvSpPr/>
          <p:nvPr/>
        </p:nvSpPr>
        <p:spPr>
          <a:xfrm rot="18569550">
            <a:off x="-43714" y="698534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5" name="Picture 29">
            <a:extLst>
              <a:ext uri="{FF2B5EF4-FFF2-40B4-BE49-F238E27FC236}">
                <a16:creationId xmlns:a16="http://schemas.microsoft.com/office/drawing/2014/main" id="{FC36DC3E-DFC4-8B65-5796-F36225E1D8A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7" y="278363"/>
            <a:ext cx="495300" cy="438150"/>
          </a:xfrm>
          <a:prstGeom prst="rect">
            <a:avLst/>
          </a:prstGeom>
        </p:spPr>
      </p:pic>
      <p:pic>
        <p:nvPicPr>
          <p:cNvPr id="26" name="Picture 32">
            <a:extLst>
              <a:ext uri="{FF2B5EF4-FFF2-40B4-BE49-F238E27FC236}">
                <a16:creationId xmlns:a16="http://schemas.microsoft.com/office/drawing/2014/main" id="{065CFE16-B5E3-D282-F365-7495647CBDBB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64222" y="-31085"/>
            <a:ext cx="806011" cy="808892"/>
          </a:xfrm>
          <a:prstGeom prst="rect">
            <a:avLst/>
          </a:prstGeom>
        </p:spPr>
      </p:pic>
      <p:sp>
        <p:nvSpPr>
          <p:cNvPr id="27" name="5-Point Star 20">
            <a:hlinkClick r:id="rId10" action="ppaction://hlinksldjump"/>
            <a:extLst>
              <a:ext uri="{FF2B5EF4-FFF2-40B4-BE49-F238E27FC236}">
                <a16:creationId xmlns:a16="http://schemas.microsoft.com/office/drawing/2014/main" id="{A5205289-D4FD-F5A7-D4A2-37153A7FFA53}"/>
              </a:ext>
            </a:extLst>
          </p:cNvPr>
          <p:cNvSpPr/>
          <p:nvPr/>
        </p:nvSpPr>
        <p:spPr>
          <a:xfrm rot="19885495">
            <a:off x="108264" y="4388789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5-Point Star 22">
            <a:hlinkClick r:id="rId10" action="ppaction://hlinksldjump"/>
            <a:extLst>
              <a:ext uri="{FF2B5EF4-FFF2-40B4-BE49-F238E27FC236}">
                <a16:creationId xmlns:a16="http://schemas.microsoft.com/office/drawing/2014/main" id="{C5D028D3-5A7E-52C2-48AC-757719E74B30}"/>
              </a:ext>
            </a:extLst>
          </p:cNvPr>
          <p:cNvSpPr/>
          <p:nvPr/>
        </p:nvSpPr>
        <p:spPr>
          <a:xfrm rot="1554389">
            <a:off x="2800383" y="4651695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5-Point Star 23">
            <a:hlinkClick r:id="rId10" action="ppaction://hlinksldjump"/>
            <a:extLst>
              <a:ext uri="{FF2B5EF4-FFF2-40B4-BE49-F238E27FC236}">
                <a16:creationId xmlns:a16="http://schemas.microsoft.com/office/drawing/2014/main" id="{E63CEF55-8BF1-429F-BE46-6948F65B20AD}"/>
              </a:ext>
            </a:extLst>
          </p:cNvPr>
          <p:cNvSpPr/>
          <p:nvPr/>
        </p:nvSpPr>
        <p:spPr>
          <a:xfrm rot="18569550">
            <a:off x="1225299" y="4019075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0" name="Picture 29">
            <a:extLst>
              <a:ext uri="{FF2B5EF4-FFF2-40B4-BE49-F238E27FC236}">
                <a16:creationId xmlns:a16="http://schemas.microsoft.com/office/drawing/2014/main" id="{48A110B8-1CD7-45F7-6079-8EBC7D9CE584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44487" y="4534858"/>
            <a:ext cx="495300" cy="438150"/>
          </a:xfrm>
          <a:prstGeom prst="rect">
            <a:avLst/>
          </a:prstGeom>
        </p:spPr>
      </p:pic>
      <p:pic>
        <p:nvPicPr>
          <p:cNvPr id="31" name="Picture 32">
            <a:extLst>
              <a:ext uri="{FF2B5EF4-FFF2-40B4-BE49-F238E27FC236}">
                <a16:creationId xmlns:a16="http://schemas.microsoft.com/office/drawing/2014/main" id="{AA4E7A6D-BCFF-DB58-9836-3CBF0931D99F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672" y="4562266"/>
            <a:ext cx="914400" cy="808892"/>
          </a:xfrm>
          <a:prstGeom prst="rect">
            <a:avLst/>
          </a:prstGeom>
        </p:spPr>
      </p:pic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36F52AC7-2297-DE64-F943-6AC5669085F6}"/>
              </a:ext>
            </a:extLst>
          </p:cNvPr>
          <p:cNvSpPr txBox="1"/>
          <p:nvPr/>
        </p:nvSpPr>
        <p:spPr>
          <a:xfrm>
            <a:off x="1651542" y="1072344"/>
            <a:ext cx="667788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là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cùng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phía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1" name="Hộp Văn bản 20">
            <a:extLst>
              <a:ext uri="{FF2B5EF4-FFF2-40B4-BE49-F238E27FC236}">
                <a16:creationId xmlns:a16="http://schemas.microsoft.com/office/drawing/2014/main" id="{1148D722-A727-EFD9-5F4E-2263AD0B9083}"/>
              </a:ext>
            </a:extLst>
          </p:cNvPr>
          <p:cNvSpPr txBox="1"/>
          <p:nvPr/>
        </p:nvSpPr>
        <p:spPr>
          <a:xfrm>
            <a:off x="1624629" y="2023818"/>
            <a:ext cx="639403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3C2988FA-B684-A001-49C2-8D10F8C1CF81}"/>
              </a:ext>
            </a:extLst>
          </p:cNvPr>
          <p:cNvSpPr txBox="1"/>
          <p:nvPr/>
        </p:nvSpPr>
        <p:spPr>
          <a:xfrm>
            <a:off x="1651542" y="1532302"/>
            <a:ext cx="2234913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// b</a:t>
            </a:r>
          </a:p>
        </p:txBody>
      </p:sp>
      <p:sp>
        <p:nvSpPr>
          <p:cNvPr id="32" name="Hộp Văn bản 31">
            <a:extLst>
              <a:ext uri="{FF2B5EF4-FFF2-40B4-BE49-F238E27FC236}">
                <a16:creationId xmlns:a16="http://schemas.microsoft.com/office/drawing/2014/main" id="{87B26697-E695-1780-C08C-BB38DC1A2FDA}"/>
              </a:ext>
            </a:extLst>
          </p:cNvPr>
          <p:cNvSpPr txBox="1"/>
          <p:nvPr/>
        </p:nvSpPr>
        <p:spPr>
          <a:xfrm>
            <a:off x="1597383" y="2483776"/>
            <a:ext cx="10195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Vậy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pic>
        <p:nvPicPr>
          <p:cNvPr id="4" name="Hình ảnh 3">
            <a:extLst>
              <a:ext uri="{FF2B5EF4-FFF2-40B4-BE49-F238E27FC236}">
                <a16:creationId xmlns:a16="http://schemas.microsoft.com/office/drawing/2014/main" id="{205ADDC7-C03D-7C29-7D2C-7BB0D2CAE573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4433340" y="2023818"/>
            <a:ext cx="4001212" cy="3135030"/>
          </a:xfrm>
          <a:prstGeom prst="rect">
            <a:avLst/>
          </a:prstGeom>
        </p:spPr>
      </p:pic>
      <p:sp>
        <p:nvSpPr>
          <p:cNvPr id="33" name="5-Point Star 20">
            <a:hlinkClick r:id="rId10" action="ppaction://hlinksldjump"/>
            <a:extLst>
              <a:ext uri="{FF2B5EF4-FFF2-40B4-BE49-F238E27FC236}">
                <a16:creationId xmlns:a16="http://schemas.microsoft.com/office/drawing/2014/main" id="{350B20F4-C0D3-A7C0-41EC-1D22AE85F134}"/>
              </a:ext>
            </a:extLst>
          </p:cNvPr>
          <p:cNvSpPr/>
          <p:nvPr/>
        </p:nvSpPr>
        <p:spPr>
          <a:xfrm rot="19885495">
            <a:off x="8000839" y="-198726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4" name="5-Point Star 22">
            <a:hlinkClick r:id="rId10" action="ppaction://hlinksldjump"/>
            <a:extLst>
              <a:ext uri="{FF2B5EF4-FFF2-40B4-BE49-F238E27FC236}">
                <a16:creationId xmlns:a16="http://schemas.microsoft.com/office/drawing/2014/main" id="{FDA8AA61-ED96-CA3D-BB73-CA6D94BD4505}"/>
              </a:ext>
            </a:extLst>
          </p:cNvPr>
          <p:cNvSpPr/>
          <p:nvPr/>
        </p:nvSpPr>
        <p:spPr>
          <a:xfrm rot="1554389">
            <a:off x="8517996" y="523291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5" name="5-Point Star 23">
            <a:hlinkClick r:id="rId10" action="ppaction://hlinksldjump"/>
            <a:extLst>
              <a:ext uri="{FF2B5EF4-FFF2-40B4-BE49-F238E27FC236}">
                <a16:creationId xmlns:a16="http://schemas.microsoft.com/office/drawing/2014/main" id="{F4D4FDF7-3AF5-2C0E-1AA2-06481670AA95}"/>
              </a:ext>
            </a:extLst>
          </p:cNvPr>
          <p:cNvSpPr/>
          <p:nvPr/>
        </p:nvSpPr>
        <p:spPr>
          <a:xfrm rot="18569550">
            <a:off x="8868883" y="-15555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6" name="Picture 29">
            <a:extLst>
              <a:ext uri="{FF2B5EF4-FFF2-40B4-BE49-F238E27FC236}">
                <a16:creationId xmlns:a16="http://schemas.microsoft.com/office/drawing/2014/main" id="{F3DDF975-494C-BCC5-BEFB-DEB686CC5A06}"/>
              </a:ext>
            </a:extLst>
          </p:cNvPr>
          <p:cNvPicPr>
            <a:picLocks noChangeAspect="1"/>
          </p:cNvPicPr>
          <p:nvPr/>
        </p:nvPicPr>
        <p:blipFill>
          <a:blip r:embed="rId11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88071" y="500228"/>
            <a:ext cx="495300" cy="438150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160066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2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2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500" fill="hold"/>
                                        <p:tgtEl>
                                          <p:spTgt spid="2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>
                      <p:stCondLst>
                        <p:cond delay="indefinite"/>
                      </p:stCondLst>
                      <p:childTnLst>
                        <p:par>
                          <p:cTn id="51" fill="hold">
                            <p:stCondLst>
                              <p:cond delay="0"/>
                            </p:stCondLst>
                            <p:childTnLst>
                              <p:par>
                                <p:cTn id="5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4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5" fill="hold">
                      <p:stCondLst>
                        <p:cond delay="indefinite"/>
                      </p:stCondLst>
                      <p:childTnLst>
                        <p:par>
                          <p:cTn id="56" fill="hold">
                            <p:stCondLst>
                              <p:cond delay="0"/>
                            </p:stCondLst>
                            <p:childTnLst>
                              <p:par>
                                <p:cTn id="57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>
                      <p:stCondLst>
                        <p:cond delay="indefinite"/>
                      </p:stCondLst>
                      <p:childTnLst>
                        <p:par>
                          <p:cTn id="64" fill="hold">
                            <p:stCondLst>
                              <p:cond delay="0"/>
                            </p:stCondLst>
                            <p:childTnLst>
                              <p:par>
                                <p:cTn id="6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7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0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2" dur="2500" fill="hold"/>
                                        <p:tgtEl>
                                          <p:spTgt spid="3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3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4" dur="2500" fill="hold"/>
                                        <p:tgtEl>
                                          <p:spTgt spid="3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76" dur="2500" fill="hold"/>
                                        <p:tgtEl>
                                          <p:spTgt spid="3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9" dur="500"/>
                                        <p:tgtEl>
                                          <p:spTgt spid="3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1" grpId="0"/>
      <p:bldP spid="18" grpId="0" animBg="1"/>
      <p:bldP spid="23" grpId="0" animBg="1"/>
      <p:bldP spid="24" grpId="0" animBg="1"/>
      <p:bldP spid="27" grpId="0" animBg="1"/>
      <p:bldP spid="28" grpId="0" animBg="1"/>
      <p:bldP spid="29" grpId="0" animBg="1"/>
      <p:bldP spid="20" grpId="0"/>
      <p:bldP spid="21" grpId="0"/>
      <p:bldP spid="22" grpId="0"/>
      <p:bldP spid="32" grpId="0"/>
      <p:bldP spid="33" grpId="0" animBg="1"/>
      <p:bldP spid="34" grpId="0" animBg="1"/>
      <p:bldP spid="35" grpId="0" animBg="1"/>
    </p:bldLst>
  </p:timing>
</p:sld>
</file>

<file path=ppt/slides/slide1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4248" y="794682"/>
            <a:ext cx="5220072" cy="108012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9:</a:t>
            </a:r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034AD340-57A0-C86C-6D37-FDC4D149D564}"/>
              </a:ext>
            </a:extLst>
          </p:cNvPr>
          <p:cNvSpPr txBox="1"/>
          <p:nvPr/>
        </p:nvSpPr>
        <p:spPr>
          <a:xfrm>
            <a:off x="1776412" y="1062006"/>
            <a:ext cx="7239000" cy="138499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Cho  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                         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Chứng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minh ba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Ma,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Nb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Pc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song song </a:t>
            </a:r>
            <a:r>
              <a:rPr lang="vi-VN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với</a:t>
            </a:r>
            <a:r>
              <a:rPr lang="vi-VN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nhau</a:t>
            </a:r>
          </a:p>
        </p:txBody>
      </p:sp>
      <p:graphicFrame>
        <p:nvGraphicFramePr>
          <p:cNvPr id="18" name="Đối tượng 17">
            <a:extLst>
              <a:ext uri="{FF2B5EF4-FFF2-40B4-BE49-F238E27FC236}">
                <a16:creationId xmlns:a16="http://schemas.microsoft.com/office/drawing/2014/main" id="{BF3207B5-5906-7BF8-9CD8-DFB9BADD6B1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107981571"/>
              </p:ext>
            </p:extLst>
          </p:nvPr>
        </p:nvGraphicFramePr>
        <p:xfrm>
          <a:off x="2514600" y="1008749"/>
          <a:ext cx="5297722" cy="582445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3" imgW="2311200" imgH="253800" progId="Equation.DSMT4">
                  <p:embed/>
                </p:oleObj>
              </mc:Choice>
              <mc:Fallback>
                <p:oleObj name="Equation" r:id="rId3" imgW="231120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4"/>
                      <a:stretch>
                        <a:fillRect/>
                      </a:stretch>
                    </p:blipFill>
                    <p:spPr>
                      <a:xfrm>
                        <a:off x="2514600" y="1008749"/>
                        <a:ext cx="5297722" cy="582445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37" name="Chỗ dành sẵn cho Văn bản 1">
            <a:extLst>
              <a:ext uri="{FF2B5EF4-FFF2-40B4-BE49-F238E27FC236}">
                <a16:creationId xmlns:a16="http://schemas.microsoft.com/office/drawing/2014/main" id="{D16B6328-4E83-510D-C0BE-73D60F99D4F6}"/>
              </a:ext>
            </a:extLst>
          </p:cNvPr>
          <p:cNvSpPr txBox="1">
            <a:spLocks/>
          </p:cNvSpPr>
          <p:nvPr/>
        </p:nvSpPr>
        <p:spPr>
          <a:xfrm>
            <a:off x="964221" y="-74065"/>
            <a:ext cx="5220072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36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8" name="Chỗ dành sẵn cho Văn bản 1">
            <a:extLst>
              <a:ext uri="{FF2B5EF4-FFF2-40B4-BE49-F238E27FC236}">
                <a16:creationId xmlns:a16="http://schemas.microsoft.com/office/drawing/2014/main" id="{7AB79821-5745-A393-BE91-1A3B5B75407D}"/>
              </a:ext>
            </a:extLst>
          </p:cNvPr>
          <p:cNvSpPr txBox="1">
            <a:spLocks/>
          </p:cNvSpPr>
          <p:nvPr/>
        </p:nvSpPr>
        <p:spPr>
          <a:xfrm>
            <a:off x="1135538" y="-9787"/>
            <a:ext cx="7398862" cy="1080120"/>
          </a:xfrm>
          <a:prstGeom prst="rect">
            <a:avLst/>
          </a:prstGeom>
        </p:spPr>
        <p:txBody>
          <a:bodyPr vert="horz" lIns="91440" tIns="45720" rIns="91440" bIns="45720" rtlCol="0" anchor="ctr">
            <a:noAutofit/>
          </a:bodyPr>
          <a:lstStyle>
            <a:lvl1pPr marL="0" indent="0" algn="l" defTabSz="685800" rtl="0" eaLnBrk="1" latinLnBrk="0" hangingPunct="1">
              <a:lnSpc>
                <a:spcPct val="100000"/>
              </a:lnSpc>
              <a:spcBef>
                <a:spcPts val="750"/>
              </a:spcBef>
              <a:buFont typeface="Arial" panose="020B0604020202020204" pitchFamily="34" charset="0"/>
              <a:buNone/>
              <a:defRPr sz="3600" b="1" kern="1200" baseline="0">
                <a:solidFill>
                  <a:schemeClr val="tx1">
                    <a:lumMod val="75000"/>
                    <a:lumOff val="25000"/>
                  </a:schemeClr>
                </a:solidFill>
                <a:latin typeface="+mj-lt"/>
                <a:ea typeface="+mn-ea"/>
                <a:cs typeface="Arial" pitchFamily="34" charset="0"/>
              </a:defRPr>
            </a:lvl1pPr>
            <a:lvl2pPr marL="5143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8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2pPr>
            <a:lvl3pPr marL="8572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50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3pPr>
            <a:lvl4pPr marL="12001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4pPr>
            <a:lvl5pPr marL="15430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5pPr>
            <a:lvl6pPr marL="18859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6pPr>
            <a:lvl7pPr marL="22288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7pPr>
            <a:lvl8pPr marL="25717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8pPr>
            <a:lvl9pPr marL="2914650" indent="-171450" algn="l" defTabSz="685800" rtl="0" eaLnBrk="1" latinLnBrk="0" hangingPunct="1">
              <a:lnSpc>
                <a:spcPct val="90000"/>
              </a:lnSpc>
              <a:spcBef>
                <a:spcPts val="375"/>
              </a:spcBef>
              <a:buFont typeface="Arial" panose="020B0604020202020204" pitchFamily="34" charset="0"/>
              <a:buChar char="•"/>
              <a:defRPr sz="1350" kern="1200">
                <a:solidFill>
                  <a:schemeClr val="tx1"/>
                </a:solidFill>
                <a:latin typeface="+mn-lt"/>
                <a:ea typeface="+mn-ea"/>
                <a:cs typeface="+mn-cs"/>
              </a:defRPr>
            </a:lvl9pPr>
          </a:lstStyle>
          <a:p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C.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VẬN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endPara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9" name="5-Point Star 20">
            <a:hlinkClick r:id="rId5" action="ppaction://hlinksldjump"/>
            <a:extLst>
              <a:ext uri="{FF2B5EF4-FFF2-40B4-BE49-F238E27FC236}">
                <a16:creationId xmlns:a16="http://schemas.microsoft.com/office/drawing/2014/main" id="{F1FC5A4D-7ACF-0350-D371-F78CF7A84792}"/>
              </a:ext>
            </a:extLst>
          </p:cNvPr>
          <p:cNvSpPr/>
          <p:nvPr/>
        </p:nvSpPr>
        <p:spPr>
          <a:xfrm rot="19885495">
            <a:off x="705968" y="3578718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0" name="5-Point Star 22">
            <a:hlinkClick r:id="rId5" action="ppaction://hlinksldjump"/>
            <a:extLst>
              <a:ext uri="{FF2B5EF4-FFF2-40B4-BE49-F238E27FC236}">
                <a16:creationId xmlns:a16="http://schemas.microsoft.com/office/drawing/2014/main" id="{2D661A41-1D5F-417E-3335-636176840B28}"/>
              </a:ext>
            </a:extLst>
          </p:cNvPr>
          <p:cNvSpPr/>
          <p:nvPr/>
        </p:nvSpPr>
        <p:spPr>
          <a:xfrm rot="1554389">
            <a:off x="1315568" y="4340718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41" name="5-Point Star 23">
            <a:hlinkClick r:id="rId5" action="ppaction://hlinksldjump"/>
            <a:extLst>
              <a:ext uri="{FF2B5EF4-FFF2-40B4-BE49-F238E27FC236}">
                <a16:creationId xmlns:a16="http://schemas.microsoft.com/office/drawing/2014/main" id="{1B646775-7802-EE19-FCA8-39A6636BB0DC}"/>
              </a:ext>
            </a:extLst>
          </p:cNvPr>
          <p:cNvSpPr/>
          <p:nvPr/>
        </p:nvSpPr>
        <p:spPr>
          <a:xfrm rot="18569550">
            <a:off x="734517" y="4404513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42" name="Picture 29">
            <a:extLst>
              <a:ext uri="{FF2B5EF4-FFF2-40B4-BE49-F238E27FC236}">
                <a16:creationId xmlns:a16="http://schemas.microsoft.com/office/drawing/2014/main" id="{CF009D2B-96B9-21F3-3AA3-B1D07FB52D75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7102" y="3837823"/>
            <a:ext cx="495300" cy="438150"/>
          </a:xfrm>
          <a:prstGeom prst="rect">
            <a:avLst/>
          </a:prstGeom>
        </p:spPr>
      </p:pic>
      <p:pic>
        <p:nvPicPr>
          <p:cNvPr id="43" name="Picture 32">
            <a:extLst>
              <a:ext uri="{FF2B5EF4-FFF2-40B4-BE49-F238E27FC236}">
                <a16:creationId xmlns:a16="http://schemas.microsoft.com/office/drawing/2014/main" id="{D00574A8-B1BF-66F4-D6FC-4D1C52C6CD20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418909" y="3519574"/>
            <a:ext cx="914400" cy="808892"/>
          </a:xfrm>
          <a:prstGeom prst="rect">
            <a:avLst/>
          </a:prstGeom>
        </p:spPr>
      </p:pic>
      <p:pic>
        <p:nvPicPr>
          <p:cNvPr id="3" name="Hình ảnh 2">
            <a:extLst>
              <a:ext uri="{FF2B5EF4-FFF2-40B4-BE49-F238E27FC236}">
                <a16:creationId xmlns:a16="http://schemas.microsoft.com/office/drawing/2014/main" id="{E0C22A33-F917-8ECE-FEEE-1FC9A38E797A}"/>
              </a:ext>
            </a:extLst>
          </p:cNvPr>
          <p:cNvPicPr>
            <a:picLocks noChangeAspect="1"/>
          </p:cNvPicPr>
          <p:nvPr/>
        </p:nvPicPr>
        <p:blipFill>
          <a:blip r:embed="rId7"/>
          <a:stretch>
            <a:fillRect/>
          </a:stretch>
        </p:blipFill>
        <p:spPr>
          <a:xfrm>
            <a:off x="3199392" y="2601102"/>
            <a:ext cx="4217977" cy="2542397"/>
          </a:xfrm>
          <a:prstGeom prst="rect">
            <a:avLst/>
          </a:prstGeom>
        </p:spPr>
      </p:pic>
      <p:sp>
        <p:nvSpPr>
          <p:cNvPr id="14" name="5-Point Star 20">
            <a:hlinkClick r:id="rId5" action="ppaction://hlinksldjump"/>
            <a:extLst>
              <a:ext uri="{FF2B5EF4-FFF2-40B4-BE49-F238E27FC236}">
                <a16:creationId xmlns:a16="http://schemas.microsoft.com/office/drawing/2014/main" id="{7B9A3B82-EEFB-01D0-8EDA-F004141A0BFB}"/>
              </a:ext>
            </a:extLst>
          </p:cNvPr>
          <p:cNvSpPr/>
          <p:nvPr/>
        </p:nvSpPr>
        <p:spPr>
          <a:xfrm rot="19885495">
            <a:off x="-164943" y="-207088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92965731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3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4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4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4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8" presetID="22" presetClass="entr" presetSubtype="4" fill="hold" grpId="0" nodeType="withEffect" nodePh="1">
                                  <p:stCondLst>
                                    <p:cond delay="0"/>
                                  </p:stCondLst>
                                  <p:endCondLst>
                                    <p:cond evt="begin" delay="0">
                                      <p:tn val="28"/>
                                    </p:cond>
                                  </p:end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0" dur="5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1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3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40" dur="2500" fill="hold"/>
                                        <p:tgtEl>
                                          <p:spTgt spid="1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20" grpId="0"/>
      <p:bldP spid="37" grpId="0"/>
      <p:bldP spid="38" grpId="0"/>
      <p:bldP spid="39" grpId="0" animBg="1"/>
      <p:bldP spid="40" grpId="0" animBg="1"/>
      <p:bldP spid="41" grpId="0" animBg="1"/>
      <p:bldP spid="14" grpId="0" animBg="1"/>
    </p:bldLst>
  </p:timing>
  <p:extLst>
    <p:ext uri="{6950BFC3-D8DA-4A85-94F7-54DA5524770B}">
      <p188:commentRel xmlns:p188="http://schemas.microsoft.com/office/powerpoint/2018/8/main" r:id="rId2"/>
    </p:ext>
  </p:extLst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61FA7A1B-B986-52F7-989D-7288FD42F42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4800" y="1047750"/>
            <a:ext cx="8763000" cy="4000500"/>
          </a:xfrm>
        </p:spPr>
        <p:txBody>
          <a:bodyPr>
            <a:normAutofit/>
          </a:bodyPr>
          <a:lstStyle/>
          <a:p>
            <a:pPr algn="l"/>
            <a:r>
              <a:rPr lang="en-US" sz="2800" b="0" dirty="0" err="1">
                <a:solidFill>
                  <a:schemeClr val="tx1"/>
                </a:solidFill>
                <a:latin typeface="Times New Roman" panose="02020603050405020304" pitchFamily="18" charset="0"/>
                <a:ea typeface="Times New Roman" panose="02020603050405020304" pitchFamily="18" charset="0"/>
              </a:rPr>
              <a:t>H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ãy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điền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vào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chỗ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chấm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để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mô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tả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</a:t>
            </a:r>
          </a:p>
          <a:p>
            <a:pPr marL="342900" lvl="0" indent="-342900" algn="l">
              <a:buFont typeface="Times New Roman" panose="02020603050405020304" pitchFamily="18" charset="0"/>
              <a:buChar char="-"/>
            </a:pP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ABC.MNP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…….</a:t>
            </a:r>
          </a:p>
          <a:p>
            <a:pPr marL="342900" lvl="0" indent="-342900" algn="l">
              <a:buFont typeface="Times New Roman" panose="02020603050405020304" pitchFamily="18" charset="0"/>
              <a:buChar char="-"/>
            </a:pP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đỉnh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……………………</a:t>
            </a:r>
          </a:p>
          <a:p>
            <a:pPr marL="342900" lvl="0" indent="-342900" algn="l">
              <a:buFont typeface="Times New Roman" panose="02020603050405020304" pitchFamily="18" charset="0"/>
              <a:buChar char="-"/>
            </a:pP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…………………….</a:t>
            </a:r>
          </a:p>
          <a:p>
            <a:pPr marL="342900" lvl="0" indent="-342900" algn="l">
              <a:buFont typeface="Times New Roman" panose="02020603050405020304" pitchFamily="18" charset="0"/>
              <a:buChar char="-"/>
            </a:pP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đáy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….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….</a:t>
            </a:r>
          </a:p>
          <a:p>
            <a:pPr algn="l"/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AM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…………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lăng</a:t>
            </a:r>
            <a:r>
              <a:rPr lang="en-US" sz="2800" b="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trụ</a:t>
            </a:r>
            <a:endParaRPr lang="en-US" sz="2800" b="0" dirty="0">
              <a:solidFill>
                <a:schemeClr val="tx1"/>
              </a:solidFill>
            </a:endParaRPr>
          </a:p>
        </p:txBody>
      </p:sp>
      <p:pic>
        <p:nvPicPr>
          <p:cNvPr id="1026" name="Picture 2">
            <a:extLst>
              <a:ext uri="{FF2B5EF4-FFF2-40B4-BE49-F238E27FC236}">
                <a16:creationId xmlns:a16="http://schemas.microsoft.com/office/drawing/2014/main" id="{B82ADC6E-8B93-FB0D-DF6D-0FB5390B0101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52141" y="1790700"/>
            <a:ext cx="299085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03695037-1514-06EA-9A71-A4359053F9DF}"/>
              </a:ext>
            </a:extLst>
          </p:cNvPr>
          <p:cNvSpPr txBox="1"/>
          <p:nvPr/>
        </p:nvSpPr>
        <p:spPr>
          <a:xfrm>
            <a:off x="304800" y="819150"/>
            <a:ext cx="458263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1: </a:t>
            </a:r>
          </a:p>
        </p:txBody>
      </p:sp>
      <p:sp>
        <p:nvSpPr>
          <p:cNvPr id="6" name="Hộp Văn bản 5">
            <a:extLst>
              <a:ext uri="{FF2B5EF4-FFF2-40B4-BE49-F238E27FC236}">
                <a16:creationId xmlns:a16="http://schemas.microsoft.com/office/drawing/2014/main" id="{E8E5F862-693C-3E52-96D2-108373E2A6E4}"/>
              </a:ext>
            </a:extLst>
          </p:cNvPr>
          <p:cNvSpPr txBox="1"/>
          <p:nvPr/>
        </p:nvSpPr>
        <p:spPr>
          <a:xfrm>
            <a:off x="1447800" y="122307"/>
            <a:ext cx="7315200" cy="707886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A.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KHỞI</a:t>
            </a:r>
            <a:r>
              <a:rPr lang="en-US" sz="4000" b="1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b="1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endParaRPr lang="en-US" sz="4000" b="1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7" name="5-Point Star 20">
            <a:hlinkClick r:id="rId3" action="ppaction://hlinksldjump"/>
            <a:extLst>
              <a:ext uri="{FF2B5EF4-FFF2-40B4-BE49-F238E27FC236}">
                <a16:creationId xmlns:a16="http://schemas.microsoft.com/office/drawing/2014/main" id="{F17B2BA4-68F9-9F06-C649-B3FA2FB4E64F}"/>
              </a:ext>
            </a:extLst>
          </p:cNvPr>
          <p:cNvSpPr/>
          <p:nvPr/>
        </p:nvSpPr>
        <p:spPr>
          <a:xfrm rot="19885495">
            <a:off x="534142" y="35467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22">
            <a:hlinkClick r:id="rId3" action="ppaction://hlinksldjump"/>
            <a:extLst>
              <a:ext uri="{FF2B5EF4-FFF2-40B4-BE49-F238E27FC236}">
                <a16:creationId xmlns:a16="http://schemas.microsoft.com/office/drawing/2014/main" id="{9EED18A2-7D01-7D35-C4B6-91F5B0981CE7}"/>
              </a:ext>
            </a:extLst>
          </p:cNvPr>
          <p:cNvSpPr/>
          <p:nvPr/>
        </p:nvSpPr>
        <p:spPr>
          <a:xfrm rot="1554389">
            <a:off x="8613035" y="112790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23">
            <a:hlinkClick r:id="rId3" action="ppaction://hlinksldjump"/>
            <a:extLst>
              <a:ext uri="{FF2B5EF4-FFF2-40B4-BE49-F238E27FC236}">
                <a16:creationId xmlns:a16="http://schemas.microsoft.com/office/drawing/2014/main" id="{605282AD-3309-C11B-371A-4815E590D55E}"/>
              </a:ext>
            </a:extLst>
          </p:cNvPr>
          <p:cNvSpPr/>
          <p:nvPr/>
        </p:nvSpPr>
        <p:spPr>
          <a:xfrm rot="18569550">
            <a:off x="104750" y="-8442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9">
            <a:extLst>
              <a:ext uri="{FF2B5EF4-FFF2-40B4-BE49-F238E27FC236}">
                <a16:creationId xmlns:a16="http://schemas.microsoft.com/office/drawing/2014/main" id="{A57BE9F9-8767-5BCC-657D-AC80FF7DDA7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118446" y="1134993"/>
            <a:ext cx="495300" cy="438150"/>
          </a:xfrm>
          <a:prstGeom prst="rect">
            <a:avLst/>
          </a:prstGeom>
        </p:spPr>
      </p:pic>
      <p:pic>
        <p:nvPicPr>
          <p:cNvPr id="11" name="Picture 32">
            <a:extLst>
              <a:ext uri="{FF2B5EF4-FFF2-40B4-BE49-F238E27FC236}">
                <a16:creationId xmlns:a16="http://schemas.microsoft.com/office/drawing/2014/main" id="{A0EEE942-3E8C-7624-BFCB-CFC8C812A4EE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814930" y="985398"/>
            <a:ext cx="914400" cy="8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30670852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1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10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6" dur="500"/>
                                        <p:tgtEl>
                                          <p:spTgt spid="2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5" grpId="0"/>
      <p:bldP spid="7" grpId="0" animBg="1"/>
      <p:bldP spid="8" grpId="0" animBg="1"/>
      <p:bldP spid="9" grpId="0" animBg="1"/>
    </p:bldLst>
  </p:timing>
</p:sld>
</file>

<file path=ppt/slides/slide2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4800" y="-34267"/>
            <a:ext cx="5220072" cy="108012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9:</a:t>
            </a:r>
          </a:p>
        </p:txBody>
      </p:sp>
      <p:sp>
        <p:nvSpPr>
          <p:cNvPr id="8" name="Hộp Văn bản 7">
            <a:extLst>
              <a:ext uri="{FF2B5EF4-FFF2-40B4-BE49-F238E27FC236}">
                <a16:creationId xmlns:a16="http://schemas.microsoft.com/office/drawing/2014/main" id="{8C95943F-794B-372A-2243-9029B50901EB}"/>
              </a:ext>
            </a:extLst>
          </p:cNvPr>
          <p:cNvSpPr txBox="1"/>
          <p:nvPr/>
        </p:nvSpPr>
        <p:spPr>
          <a:xfrm>
            <a:off x="3990208" y="632520"/>
            <a:ext cx="1115192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</a:t>
            </a:r>
            <a:endParaRPr lang="vi-VN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4" name="Đối tượng 3">
            <a:extLst>
              <a:ext uri="{FF2B5EF4-FFF2-40B4-BE49-F238E27FC236}">
                <a16:creationId xmlns:a16="http://schemas.microsoft.com/office/drawing/2014/main" id="{8CE875C5-AC29-6E20-23D7-CC81278093E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44982370"/>
              </p:ext>
            </p:extLst>
          </p:nvPr>
        </p:nvGraphicFramePr>
        <p:xfrm>
          <a:off x="5010150" y="541338"/>
          <a:ext cx="2720975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1180800" imgH="228600" progId="Equation.DSMT4">
                  <p:embed/>
                </p:oleObj>
              </mc:Choice>
              <mc:Fallback>
                <p:oleObj name="Equation" r:id="rId2" imgW="11808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5010150" y="541338"/>
                        <a:ext cx="2720975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5" name="Đối tượng 4">
            <a:extLst>
              <a:ext uri="{FF2B5EF4-FFF2-40B4-BE49-F238E27FC236}">
                <a16:creationId xmlns:a16="http://schemas.microsoft.com/office/drawing/2014/main" id="{97EACB67-B4BB-E4A7-1A3F-6637D208662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984987563"/>
              </p:ext>
            </p:extLst>
          </p:nvPr>
        </p:nvGraphicFramePr>
        <p:xfrm>
          <a:off x="4062412" y="1049338"/>
          <a:ext cx="2719388" cy="52705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180800" imgH="228600" progId="Equation.DSMT4">
                  <p:embed/>
                </p:oleObj>
              </mc:Choice>
              <mc:Fallback>
                <p:oleObj name="Equation" r:id="rId4" imgW="118080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4062412" y="1049338"/>
                        <a:ext cx="2719388" cy="527050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Đối tượng 6">
            <a:extLst>
              <a:ext uri="{FF2B5EF4-FFF2-40B4-BE49-F238E27FC236}">
                <a16:creationId xmlns:a16="http://schemas.microsoft.com/office/drawing/2014/main" id="{9FE63AF5-AF4B-0DB0-393F-A3D366E80331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733036098"/>
              </p:ext>
            </p:extLst>
          </p:nvPr>
        </p:nvGraphicFramePr>
        <p:xfrm>
          <a:off x="4567237" y="1885950"/>
          <a:ext cx="4348163" cy="55705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81080" imgH="253800" progId="Equation.DSMT4">
                  <p:embed/>
                </p:oleObj>
              </mc:Choice>
              <mc:Fallback>
                <p:oleObj name="Equation" r:id="rId6" imgW="1981080" imgH="2538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4567237" y="1885950"/>
                        <a:ext cx="4348163" cy="55705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Đối tượng 8">
            <a:extLst>
              <a:ext uri="{FF2B5EF4-FFF2-40B4-BE49-F238E27FC236}">
                <a16:creationId xmlns:a16="http://schemas.microsoft.com/office/drawing/2014/main" id="{BCC4706F-FCED-7C30-BE39-9C6537924C0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89872290"/>
              </p:ext>
            </p:extLst>
          </p:nvPr>
        </p:nvGraphicFramePr>
        <p:xfrm>
          <a:off x="4169886" y="2356068"/>
          <a:ext cx="3602514" cy="51863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587240" imgH="228600" progId="Equation.DSMT4">
                  <p:embed/>
                </p:oleObj>
              </mc:Choice>
              <mc:Fallback>
                <p:oleObj name="Equation" r:id="rId8" imgW="158724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4169886" y="2356068"/>
                        <a:ext cx="3602514" cy="51863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Đối tượng 9">
            <a:extLst>
              <a:ext uri="{FF2B5EF4-FFF2-40B4-BE49-F238E27FC236}">
                <a16:creationId xmlns:a16="http://schemas.microsoft.com/office/drawing/2014/main" id="{A6748E7B-BF78-724F-FAD6-EB5E85C5A07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86317791"/>
              </p:ext>
            </p:extLst>
          </p:nvPr>
        </p:nvGraphicFramePr>
        <p:xfrm>
          <a:off x="4160583" y="2857286"/>
          <a:ext cx="4602417" cy="55129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904760" imgH="228600" progId="Equation.DSMT4">
                  <p:embed/>
                </p:oleObj>
              </mc:Choice>
              <mc:Fallback>
                <p:oleObj name="Equation" r:id="rId10" imgW="1904760" imgH="2286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4160583" y="2857286"/>
                        <a:ext cx="4602417" cy="55129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4" name="Hộp Văn bản 13">
            <a:extLst>
              <a:ext uri="{FF2B5EF4-FFF2-40B4-BE49-F238E27FC236}">
                <a16:creationId xmlns:a16="http://schemas.microsoft.com/office/drawing/2014/main" id="{95B9FB24-FB56-17E4-4553-766C8C3C6A7E}"/>
              </a:ext>
            </a:extLst>
          </p:cNvPr>
          <p:cNvSpPr txBox="1"/>
          <p:nvPr/>
        </p:nvSpPr>
        <p:spPr>
          <a:xfrm>
            <a:off x="4060402" y="1920420"/>
            <a:ext cx="89259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Vì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endParaRPr lang="en-US" sz="2800" dirty="0"/>
          </a:p>
        </p:txBody>
      </p:sp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2EB240F9-519B-E985-C08D-67941BFD8C3F}"/>
              </a:ext>
            </a:extLst>
          </p:cNvPr>
          <p:cNvSpPr txBox="1"/>
          <p:nvPr/>
        </p:nvSpPr>
        <p:spPr>
          <a:xfrm>
            <a:off x="4114800" y="1506684"/>
            <a:ext cx="46020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Ma // Nb (1)</a:t>
            </a:r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5254FD48-466E-8C62-6B9F-25D29785D030}"/>
              </a:ext>
            </a:extLst>
          </p:cNvPr>
          <p:cNvSpPr txBox="1"/>
          <p:nvPr/>
        </p:nvSpPr>
        <p:spPr>
          <a:xfrm>
            <a:off x="4237122" y="3408003"/>
            <a:ext cx="4602078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=&gt; Nb// Pc (2)</a:t>
            </a:r>
          </a:p>
        </p:txBody>
      </p:sp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DE5CCCBC-69E5-F8AB-29B0-6C8ADC58F12C}"/>
              </a:ext>
            </a:extLst>
          </p:cNvPr>
          <p:cNvSpPr txBox="1"/>
          <p:nvPr/>
        </p:nvSpPr>
        <p:spPr>
          <a:xfrm>
            <a:off x="3971790" y="3832245"/>
            <a:ext cx="524841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Từ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(1)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(2)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Ma // Nb // Pc.</a:t>
            </a:r>
          </a:p>
        </p:txBody>
      </p:sp>
      <p:pic>
        <p:nvPicPr>
          <p:cNvPr id="15" name="Hình ảnh 14">
            <a:extLst>
              <a:ext uri="{FF2B5EF4-FFF2-40B4-BE49-F238E27FC236}">
                <a16:creationId xmlns:a16="http://schemas.microsoft.com/office/drawing/2014/main" id="{8733402C-C246-98E4-33B4-7EB1EB50DCE2}"/>
              </a:ext>
            </a:extLst>
          </p:cNvPr>
          <p:cNvPicPr>
            <a:picLocks noChangeAspect="1"/>
          </p:cNvPicPr>
          <p:nvPr/>
        </p:nvPicPr>
        <p:blipFill>
          <a:blip r:embed="rId12"/>
          <a:stretch>
            <a:fillRect/>
          </a:stretch>
        </p:blipFill>
        <p:spPr>
          <a:xfrm>
            <a:off x="-84126" y="1045853"/>
            <a:ext cx="4217977" cy="2542397"/>
          </a:xfrm>
          <a:prstGeom prst="rect">
            <a:avLst/>
          </a:prstGeom>
        </p:spPr>
      </p:pic>
      <p:sp>
        <p:nvSpPr>
          <p:cNvPr id="17" name="5-Point Star 20">
            <a:hlinkClick r:id="rId13" action="ppaction://hlinksldjump"/>
            <a:extLst>
              <a:ext uri="{FF2B5EF4-FFF2-40B4-BE49-F238E27FC236}">
                <a16:creationId xmlns:a16="http://schemas.microsoft.com/office/drawing/2014/main" id="{6E0BCFD2-D090-0E83-CD00-E77F6B7FB875}"/>
              </a:ext>
            </a:extLst>
          </p:cNvPr>
          <p:cNvSpPr/>
          <p:nvPr/>
        </p:nvSpPr>
        <p:spPr>
          <a:xfrm rot="19885495">
            <a:off x="69016" y="4246998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8" name="5-Point Star 22">
            <a:hlinkClick r:id="rId13" action="ppaction://hlinksldjump"/>
            <a:extLst>
              <a:ext uri="{FF2B5EF4-FFF2-40B4-BE49-F238E27FC236}">
                <a16:creationId xmlns:a16="http://schemas.microsoft.com/office/drawing/2014/main" id="{DA69E78C-1B1F-917F-7602-C45E65FC268D}"/>
              </a:ext>
            </a:extLst>
          </p:cNvPr>
          <p:cNvSpPr/>
          <p:nvPr/>
        </p:nvSpPr>
        <p:spPr>
          <a:xfrm rot="1554389">
            <a:off x="1509769" y="4609255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9" name="5-Point Star 23">
            <a:hlinkClick r:id="rId13" action="ppaction://hlinksldjump"/>
            <a:extLst>
              <a:ext uri="{FF2B5EF4-FFF2-40B4-BE49-F238E27FC236}">
                <a16:creationId xmlns:a16="http://schemas.microsoft.com/office/drawing/2014/main" id="{7E3B4502-F0D0-36B9-5766-00D169F762EB}"/>
              </a:ext>
            </a:extLst>
          </p:cNvPr>
          <p:cNvSpPr/>
          <p:nvPr/>
        </p:nvSpPr>
        <p:spPr>
          <a:xfrm rot="18569550">
            <a:off x="1225299" y="4019075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21" name="Picture 29">
            <a:extLst>
              <a:ext uri="{FF2B5EF4-FFF2-40B4-BE49-F238E27FC236}">
                <a16:creationId xmlns:a16="http://schemas.microsoft.com/office/drawing/2014/main" id="{36391E27-83E5-9761-E1E1-585C95DCE37E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00" y="4528351"/>
            <a:ext cx="495300" cy="438150"/>
          </a:xfrm>
          <a:prstGeom prst="rect">
            <a:avLst/>
          </a:prstGeom>
        </p:spPr>
      </p:pic>
      <p:pic>
        <p:nvPicPr>
          <p:cNvPr id="23" name="Picture 32">
            <a:extLst>
              <a:ext uri="{FF2B5EF4-FFF2-40B4-BE49-F238E27FC236}">
                <a16:creationId xmlns:a16="http://schemas.microsoft.com/office/drawing/2014/main" id="{56F5C79F-5974-373C-DA3E-C66C2F411A6B}"/>
              </a:ext>
            </a:extLst>
          </p:cNvPr>
          <p:cNvPicPr>
            <a:picLocks noChangeAspect="1"/>
          </p:cNvPicPr>
          <p:nvPr/>
        </p:nvPicPr>
        <p:blipFill>
          <a:blip r:embed="rId1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672" y="4562266"/>
            <a:ext cx="914400" cy="8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78401090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1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1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1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" fill="hold">
                      <p:stCondLst>
                        <p:cond delay="indefinite"/>
                      </p:stCondLst>
                      <p:childTnLst>
                        <p:par>
                          <p:cTn id="26" fill="hold">
                            <p:stCondLst>
                              <p:cond delay="0"/>
                            </p:stCondLst>
                            <p:childTnLst>
                              <p:par>
                                <p:cTn id="2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9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>
                      <p:stCondLst>
                        <p:cond delay="indefinite"/>
                      </p:stCondLst>
                      <p:childTnLst>
                        <p:par>
                          <p:cTn id="31" fill="hold">
                            <p:stCondLst>
                              <p:cond delay="0"/>
                            </p:stCondLst>
                            <p:childTnLst>
                              <p:par>
                                <p:cTn id="32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3" fill="hold">
                      <p:stCondLst>
                        <p:cond delay="indefinite"/>
                      </p:stCondLst>
                      <p:childTnLst>
                        <p:par>
                          <p:cTn id="54" fill="hold">
                            <p:stCondLst>
                              <p:cond delay="0"/>
                            </p:stCondLst>
                            <p:childTnLst>
                              <p:par>
                                <p:cTn id="5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7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>
                      <p:stCondLst>
                        <p:cond delay="indefinite"/>
                      </p:stCondLst>
                      <p:childTnLst>
                        <p:par>
                          <p:cTn id="59" fill="hold">
                            <p:stCondLst>
                              <p:cond delay="0"/>
                            </p:stCondLst>
                            <p:childTnLst>
                              <p:par>
                                <p:cTn id="60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2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8" grpId="0"/>
      <p:bldP spid="14" grpId="0"/>
      <p:bldP spid="16" grpId="0"/>
      <p:bldP spid="20" grpId="0"/>
      <p:bldP spid="22" grpId="0"/>
      <p:bldP spid="17" grpId="0" animBg="1"/>
      <p:bldP spid="18" grpId="0" animBg="1"/>
      <p:bldP spid="19" grpId="0" animBg="1"/>
    </p:bldLst>
  </p:timing>
</p:sld>
</file>

<file path=ppt/slides/slide2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4800" y="-34267"/>
            <a:ext cx="5220072" cy="108012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10:</a:t>
            </a:r>
          </a:p>
        </p:txBody>
      </p:sp>
      <p:sp>
        <p:nvSpPr>
          <p:cNvPr id="12" name="Hộp Văn bản 11">
            <a:extLst>
              <a:ext uri="{FF2B5EF4-FFF2-40B4-BE49-F238E27FC236}">
                <a16:creationId xmlns:a16="http://schemas.microsoft.com/office/drawing/2014/main" id="{0E32EF77-F6BB-20F0-54B2-9F12BFE3B77F}"/>
              </a:ext>
            </a:extLst>
          </p:cNvPr>
          <p:cNvSpPr txBox="1"/>
          <p:nvPr/>
        </p:nvSpPr>
        <p:spPr>
          <a:xfrm>
            <a:off x="2286000" y="399522"/>
            <a:ext cx="5791200" cy="954107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Trong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endParaRPr lang="en-US" sz="28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.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Tính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số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đo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</a:t>
            </a:r>
            <a:r>
              <a:rPr lang="en-US" sz="28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8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</a:t>
            </a:r>
          </a:p>
        </p:txBody>
      </p:sp>
      <p:graphicFrame>
        <p:nvGraphicFramePr>
          <p:cNvPr id="14" name="Đối tượng 13">
            <a:extLst>
              <a:ext uri="{FF2B5EF4-FFF2-40B4-BE49-F238E27FC236}">
                <a16:creationId xmlns:a16="http://schemas.microsoft.com/office/drawing/2014/main" id="{E66B66FD-7931-285D-788C-6F0AC41F7DB8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4071048040"/>
              </p:ext>
            </p:extLst>
          </p:nvPr>
        </p:nvGraphicFramePr>
        <p:xfrm>
          <a:off x="2753177" y="819150"/>
          <a:ext cx="1285423" cy="576839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72877" imgH="256977" progId="Equation.DSMT4">
                  <p:embed/>
                </p:oleObj>
              </mc:Choice>
              <mc:Fallback>
                <p:oleObj name="Equation" r:id="rId2" imgW="572877" imgH="25697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2753177" y="819150"/>
                        <a:ext cx="1285423" cy="576839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5" name="Đối tượng 14">
            <a:extLst>
              <a:ext uri="{FF2B5EF4-FFF2-40B4-BE49-F238E27FC236}">
                <a16:creationId xmlns:a16="http://schemas.microsoft.com/office/drawing/2014/main" id="{3693DC0C-9137-443F-797D-835CEE0200DE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8285448"/>
              </p:ext>
            </p:extLst>
          </p:nvPr>
        </p:nvGraphicFramePr>
        <p:xfrm>
          <a:off x="5772150" y="743501"/>
          <a:ext cx="47625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190839" imgH="256977" progId="Equation.DSMT4">
                  <p:embed/>
                </p:oleObj>
              </mc:Choice>
              <mc:Fallback>
                <p:oleObj name="Equation" r:id="rId4" imgW="190839" imgH="25697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5772150" y="743501"/>
                        <a:ext cx="476250" cy="642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6" name="Đối tượng 15">
            <a:extLst>
              <a:ext uri="{FF2B5EF4-FFF2-40B4-BE49-F238E27FC236}">
                <a16:creationId xmlns:a16="http://schemas.microsoft.com/office/drawing/2014/main" id="{B7D1A6BD-8090-7C48-3B3B-046C41491AD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76685126"/>
              </p:ext>
            </p:extLst>
          </p:nvPr>
        </p:nvGraphicFramePr>
        <p:xfrm>
          <a:off x="6762750" y="742950"/>
          <a:ext cx="476250" cy="6429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190839" imgH="256977" progId="Equation.DSMT4">
                  <p:embed/>
                </p:oleObj>
              </mc:Choice>
              <mc:Fallback>
                <p:oleObj name="Equation" r:id="rId6" imgW="190839" imgH="25697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6762750" y="742950"/>
                        <a:ext cx="476250" cy="6429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pic>
        <p:nvPicPr>
          <p:cNvPr id="4" name="Hình ảnh 3">
            <a:extLst>
              <a:ext uri="{FF2B5EF4-FFF2-40B4-BE49-F238E27FC236}">
                <a16:creationId xmlns:a16="http://schemas.microsoft.com/office/drawing/2014/main" id="{A19778F5-83E1-4D03-AB83-8A7A4B964235}"/>
              </a:ext>
            </a:extLst>
          </p:cNvPr>
          <p:cNvPicPr>
            <a:picLocks noChangeAspect="1"/>
          </p:cNvPicPr>
          <p:nvPr/>
        </p:nvPicPr>
        <p:blipFill>
          <a:blip r:embed="rId8"/>
          <a:stretch>
            <a:fillRect/>
          </a:stretch>
        </p:blipFill>
        <p:spPr>
          <a:xfrm>
            <a:off x="2398776" y="1681435"/>
            <a:ext cx="3949210" cy="2911943"/>
          </a:xfrm>
          <a:prstGeom prst="rect">
            <a:avLst/>
          </a:prstGeom>
        </p:spPr>
      </p:pic>
      <p:pic>
        <p:nvPicPr>
          <p:cNvPr id="24" name="Picture 29">
            <a:extLst>
              <a:ext uri="{FF2B5EF4-FFF2-40B4-BE49-F238E27FC236}">
                <a16:creationId xmlns:a16="http://schemas.microsoft.com/office/drawing/2014/main" id="{A5646E32-E5F1-BDDE-6532-368A630DEDE5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377367" y="4094131"/>
            <a:ext cx="495300" cy="438150"/>
          </a:xfrm>
          <a:prstGeom prst="rect">
            <a:avLst/>
          </a:prstGeom>
        </p:spPr>
      </p:pic>
      <p:graphicFrame>
        <p:nvGraphicFramePr>
          <p:cNvPr id="3" name="Đối tượng 2">
            <a:extLst>
              <a:ext uri="{FF2B5EF4-FFF2-40B4-BE49-F238E27FC236}">
                <a16:creationId xmlns:a16="http://schemas.microsoft.com/office/drawing/2014/main" id="{858B5051-9A2A-5D46-6E99-AF101A12CEDF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1757822"/>
              </p:ext>
            </p:extLst>
          </p:nvPr>
        </p:nvGraphicFramePr>
        <p:xfrm>
          <a:off x="5235776" y="352060"/>
          <a:ext cx="2161073" cy="59615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736560" imgH="203040" progId="Equation.DSMT4">
                  <p:embed/>
                </p:oleObj>
              </mc:Choice>
              <mc:Fallback>
                <p:oleObj name="Equation" r:id="rId10" imgW="736560" imgH="20304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5235776" y="352060"/>
                        <a:ext cx="2161073" cy="59615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28" name="5-Point Star 20">
            <a:hlinkClick r:id="rId12" action="ppaction://hlinksldjump"/>
            <a:extLst>
              <a:ext uri="{FF2B5EF4-FFF2-40B4-BE49-F238E27FC236}">
                <a16:creationId xmlns:a16="http://schemas.microsoft.com/office/drawing/2014/main" id="{4B47B92E-907B-A4BE-2B06-8ED1A5B3BA02}"/>
              </a:ext>
            </a:extLst>
          </p:cNvPr>
          <p:cNvSpPr/>
          <p:nvPr/>
        </p:nvSpPr>
        <p:spPr>
          <a:xfrm rot="19885495">
            <a:off x="69016" y="4246998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5-Point Star 22">
            <a:hlinkClick r:id="rId12" action="ppaction://hlinksldjump"/>
            <a:extLst>
              <a:ext uri="{FF2B5EF4-FFF2-40B4-BE49-F238E27FC236}">
                <a16:creationId xmlns:a16="http://schemas.microsoft.com/office/drawing/2014/main" id="{A20A887C-DC0A-302F-377C-F545A672058C}"/>
              </a:ext>
            </a:extLst>
          </p:cNvPr>
          <p:cNvSpPr/>
          <p:nvPr/>
        </p:nvSpPr>
        <p:spPr>
          <a:xfrm rot="1554389">
            <a:off x="1509769" y="4609255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5-Point Star 23">
            <a:hlinkClick r:id="rId12" action="ppaction://hlinksldjump"/>
            <a:extLst>
              <a:ext uri="{FF2B5EF4-FFF2-40B4-BE49-F238E27FC236}">
                <a16:creationId xmlns:a16="http://schemas.microsoft.com/office/drawing/2014/main" id="{B6062739-6DE1-D591-BFCE-DC420D30A1F5}"/>
              </a:ext>
            </a:extLst>
          </p:cNvPr>
          <p:cNvSpPr/>
          <p:nvPr/>
        </p:nvSpPr>
        <p:spPr>
          <a:xfrm rot="18569550">
            <a:off x="1225299" y="4019075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29">
            <a:extLst>
              <a:ext uri="{FF2B5EF4-FFF2-40B4-BE49-F238E27FC236}">
                <a16:creationId xmlns:a16="http://schemas.microsoft.com/office/drawing/2014/main" id="{73519A15-0B27-C0AD-AA54-E2ED1D66B3E1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4600" y="4528351"/>
            <a:ext cx="495300" cy="438150"/>
          </a:xfrm>
          <a:prstGeom prst="rect">
            <a:avLst/>
          </a:prstGeom>
        </p:spPr>
      </p:pic>
      <p:pic>
        <p:nvPicPr>
          <p:cNvPr id="32" name="Picture 32">
            <a:extLst>
              <a:ext uri="{FF2B5EF4-FFF2-40B4-BE49-F238E27FC236}">
                <a16:creationId xmlns:a16="http://schemas.microsoft.com/office/drawing/2014/main" id="{0F244A08-E494-B5C6-0156-8A11D1FD05C2}"/>
              </a:ext>
            </a:extLst>
          </p:cNvPr>
          <p:cNvPicPr>
            <a:picLocks noChangeAspect="1"/>
          </p:cNvPicPr>
          <p:nvPr/>
        </p:nvPicPr>
        <p:blipFill>
          <a:blip r:embed="rId9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86672" y="4562266"/>
            <a:ext cx="914400" cy="8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66867176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6" presetClass="entr" presetSubtype="21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7" dur="500"/>
                                        <p:tgtEl>
                                          <p:spTgt spid="2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0" dur="5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3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6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19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2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5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28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1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4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37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0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1" presetID="16" presetClass="entr" presetSubtype="21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43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12" grpId="0"/>
      <p:bldP spid="28" grpId="0" animBg="1"/>
      <p:bldP spid="29" grpId="0" animBg="1"/>
      <p:bldP spid="30" grpId="0" animBg="1"/>
    </p:bldLst>
  </p:timing>
</p:sld>
</file>

<file path=ppt/slides/slide2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4800" y="-34267"/>
            <a:ext cx="5220072" cy="108012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10:</a:t>
            </a:r>
          </a:p>
        </p:txBody>
      </p:sp>
      <p:sp>
        <p:nvSpPr>
          <p:cNvPr id="17" name="Hộp Văn bản 16">
            <a:extLst>
              <a:ext uri="{FF2B5EF4-FFF2-40B4-BE49-F238E27FC236}">
                <a16:creationId xmlns:a16="http://schemas.microsoft.com/office/drawing/2014/main" id="{E365EACA-2313-8684-3EDF-A4952AB12E42}"/>
              </a:ext>
            </a:extLst>
          </p:cNvPr>
          <p:cNvSpPr txBox="1"/>
          <p:nvPr/>
        </p:nvSpPr>
        <p:spPr>
          <a:xfrm>
            <a:off x="285347" y="813060"/>
            <a:ext cx="101005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Ta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có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</a:t>
            </a:r>
          </a:p>
        </p:txBody>
      </p:sp>
      <p:graphicFrame>
        <p:nvGraphicFramePr>
          <p:cNvPr id="6" name="Đối tượng 5">
            <a:extLst>
              <a:ext uri="{FF2B5EF4-FFF2-40B4-BE49-F238E27FC236}">
                <a16:creationId xmlns:a16="http://schemas.microsoft.com/office/drawing/2014/main" id="{778F3235-2CD5-5995-0B2B-42F13B78D9F9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161998422"/>
              </p:ext>
            </p:extLst>
          </p:nvPr>
        </p:nvGraphicFramePr>
        <p:xfrm>
          <a:off x="1152273" y="714722"/>
          <a:ext cx="1438275" cy="566738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2" imgW="571320" imgH="266400" progId="Equation.DSMT4">
                  <p:embed/>
                </p:oleObj>
              </mc:Choice>
              <mc:Fallback>
                <p:oleObj name="Equation" r:id="rId2" imgW="57132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3"/>
                      <a:stretch>
                        <a:fillRect/>
                      </a:stretch>
                    </p:blipFill>
                    <p:spPr>
                      <a:xfrm>
                        <a:off x="1152273" y="714722"/>
                        <a:ext cx="1438275" cy="566738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7" name="Đối tượng 6">
            <a:extLst>
              <a:ext uri="{FF2B5EF4-FFF2-40B4-BE49-F238E27FC236}">
                <a16:creationId xmlns:a16="http://schemas.microsoft.com/office/drawing/2014/main" id="{68B8C67C-390A-9BF6-2DAA-36FB4891452A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618262421"/>
              </p:ext>
            </p:extLst>
          </p:nvPr>
        </p:nvGraphicFramePr>
        <p:xfrm>
          <a:off x="914149" y="1145697"/>
          <a:ext cx="1600450" cy="5524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4" imgW="888840" imgH="266400" progId="Equation.DSMT4">
                  <p:embed/>
                </p:oleObj>
              </mc:Choice>
              <mc:Fallback>
                <p:oleObj name="Equation" r:id="rId4" imgW="888840" imgH="266400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5"/>
                      <a:stretch>
                        <a:fillRect/>
                      </a:stretch>
                    </p:blipFill>
                    <p:spPr>
                      <a:xfrm>
                        <a:off x="914149" y="1145697"/>
                        <a:ext cx="1600450" cy="5524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8" name="Đối tượng 7">
            <a:extLst>
              <a:ext uri="{FF2B5EF4-FFF2-40B4-BE49-F238E27FC236}">
                <a16:creationId xmlns:a16="http://schemas.microsoft.com/office/drawing/2014/main" id="{B9AA3ADB-1F86-8860-99CA-F8C86B6D015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935572461"/>
              </p:ext>
            </p:extLst>
          </p:nvPr>
        </p:nvGraphicFramePr>
        <p:xfrm>
          <a:off x="838200" y="1581150"/>
          <a:ext cx="1916149" cy="2108522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6" imgW="878074" imgH="1066418" progId="Equation.DSMT4">
                  <p:embed/>
                </p:oleObj>
              </mc:Choice>
              <mc:Fallback>
                <p:oleObj name="Equation" r:id="rId6" imgW="878074" imgH="1066418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7"/>
                      <a:stretch>
                        <a:fillRect/>
                      </a:stretch>
                    </p:blipFill>
                    <p:spPr>
                      <a:xfrm>
                        <a:off x="838200" y="1581150"/>
                        <a:ext cx="1916149" cy="2108522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9" name="Đối tượng 8">
            <a:extLst>
              <a:ext uri="{FF2B5EF4-FFF2-40B4-BE49-F238E27FC236}">
                <a16:creationId xmlns:a16="http://schemas.microsoft.com/office/drawing/2014/main" id="{E9232B9F-39FD-57F7-54F6-5B988CEC7CA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471651271"/>
              </p:ext>
            </p:extLst>
          </p:nvPr>
        </p:nvGraphicFramePr>
        <p:xfrm>
          <a:off x="1126446" y="3561912"/>
          <a:ext cx="2951571" cy="519733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8" imgW="1460331" imgH="256977" progId="Equation.DSMT4">
                  <p:embed/>
                </p:oleObj>
              </mc:Choice>
              <mc:Fallback>
                <p:oleObj name="Equation" r:id="rId8" imgW="1460331" imgH="25697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9"/>
                      <a:stretch>
                        <a:fillRect/>
                      </a:stretch>
                    </p:blipFill>
                    <p:spPr>
                      <a:xfrm>
                        <a:off x="1126446" y="3561912"/>
                        <a:ext cx="2951571" cy="519733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10" name="Đối tượng 9">
            <a:extLst>
              <a:ext uri="{FF2B5EF4-FFF2-40B4-BE49-F238E27FC236}">
                <a16:creationId xmlns:a16="http://schemas.microsoft.com/office/drawing/2014/main" id="{033ADEB4-D0ED-6E51-2999-81B74B62B652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328123275"/>
              </p:ext>
            </p:extLst>
          </p:nvPr>
        </p:nvGraphicFramePr>
        <p:xfrm>
          <a:off x="905379" y="4124021"/>
          <a:ext cx="2099508" cy="101985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0" imgW="1059533" imgH="514313" progId="Equation.DSMT4">
                  <p:embed/>
                </p:oleObj>
              </mc:Choice>
              <mc:Fallback>
                <p:oleObj name="Equation" r:id="rId10" imgW="1059533" imgH="51431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1"/>
                      <a:stretch>
                        <a:fillRect/>
                      </a:stretch>
                    </p:blipFill>
                    <p:spPr>
                      <a:xfrm>
                        <a:off x="905379" y="4124021"/>
                        <a:ext cx="2099508" cy="101985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cxnSp>
        <p:nvCxnSpPr>
          <p:cNvPr id="19" name="Đường nối Thẳng 18">
            <a:extLst>
              <a:ext uri="{FF2B5EF4-FFF2-40B4-BE49-F238E27FC236}">
                <a16:creationId xmlns:a16="http://schemas.microsoft.com/office/drawing/2014/main" id="{5D127018-09C4-D8B4-BCFD-ED5EFD5F88AC}"/>
              </a:ext>
            </a:extLst>
          </p:cNvPr>
          <p:cNvCxnSpPr/>
          <p:nvPr/>
        </p:nvCxnSpPr>
        <p:spPr>
          <a:xfrm>
            <a:off x="4724400" y="38100"/>
            <a:ext cx="0" cy="5105400"/>
          </a:xfrm>
          <a:prstGeom prst="line">
            <a:avLst/>
          </a:prstGeom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Hộp Văn bản 21">
            <a:extLst>
              <a:ext uri="{FF2B5EF4-FFF2-40B4-BE49-F238E27FC236}">
                <a16:creationId xmlns:a16="http://schemas.microsoft.com/office/drawing/2014/main" id="{AB054DDB-52C4-C009-02D7-0E911BEED9F6}"/>
              </a:ext>
            </a:extLst>
          </p:cNvPr>
          <p:cNvSpPr txBox="1"/>
          <p:nvPr/>
        </p:nvSpPr>
        <p:spPr>
          <a:xfrm>
            <a:off x="6505889" y="3024485"/>
            <a:ext cx="2863392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hai góc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kề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vi-VN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bù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  <a:endParaRPr lang="it-IT" sz="2400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graphicFrame>
        <p:nvGraphicFramePr>
          <p:cNvPr id="21" name="Đối tượng 20">
            <a:extLst>
              <a:ext uri="{FF2B5EF4-FFF2-40B4-BE49-F238E27FC236}">
                <a16:creationId xmlns:a16="http://schemas.microsoft.com/office/drawing/2014/main" id="{2DCB2750-A2F2-1C9B-0127-8285CD07F07B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0274051"/>
              </p:ext>
            </p:extLst>
          </p:nvPr>
        </p:nvGraphicFramePr>
        <p:xfrm>
          <a:off x="4818409" y="2523032"/>
          <a:ext cx="1687480" cy="543407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2" imgW="925694" imgH="256977" progId="Equation.DSMT4">
                  <p:embed/>
                </p:oleObj>
              </mc:Choice>
              <mc:Fallback>
                <p:oleObj name="Equation" r:id="rId12" imgW="925694" imgH="25697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3"/>
                      <a:stretch>
                        <a:fillRect/>
                      </a:stretch>
                    </p:blipFill>
                    <p:spPr>
                      <a:xfrm>
                        <a:off x="4818409" y="2523032"/>
                        <a:ext cx="1687480" cy="543407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3" name="Đối tượng 22">
            <a:extLst>
              <a:ext uri="{FF2B5EF4-FFF2-40B4-BE49-F238E27FC236}">
                <a16:creationId xmlns:a16="http://schemas.microsoft.com/office/drawing/2014/main" id="{E8531383-6FBB-CCE5-B17B-DE1E0DE78370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44739679"/>
              </p:ext>
            </p:extLst>
          </p:nvPr>
        </p:nvGraphicFramePr>
        <p:xfrm>
          <a:off x="4797275" y="3031919"/>
          <a:ext cx="1849959" cy="530431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4" imgW="897194" imgH="256977" progId="Equation.DSMT4">
                  <p:embed/>
                </p:oleObj>
              </mc:Choice>
              <mc:Fallback>
                <p:oleObj name="Equation" r:id="rId14" imgW="897194" imgH="256977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5"/>
                      <a:stretch>
                        <a:fillRect/>
                      </a:stretch>
                    </p:blipFill>
                    <p:spPr>
                      <a:xfrm>
                        <a:off x="4797275" y="3031919"/>
                        <a:ext cx="1849959" cy="530431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graphicFrame>
        <p:nvGraphicFramePr>
          <p:cNvPr id="24" name="Đối tượng 23">
            <a:extLst>
              <a:ext uri="{FF2B5EF4-FFF2-40B4-BE49-F238E27FC236}">
                <a16:creationId xmlns:a16="http://schemas.microsoft.com/office/drawing/2014/main" id="{A35D669C-D8DD-B2FC-A967-7F36FAAEA5E7}"/>
              </a:ext>
            </a:extLst>
          </p:cNvPr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553687311"/>
              </p:ext>
            </p:extLst>
          </p:nvPr>
        </p:nvGraphicFramePr>
        <p:xfrm>
          <a:off x="4818407" y="3517033"/>
          <a:ext cx="1875205" cy="1469834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name="Equation" r:id="rId16" imgW="1021294" imgH="800083" progId="Equation.DSMT4">
                  <p:embed/>
                </p:oleObj>
              </mc:Choice>
              <mc:Fallback>
                <p:oleObj name="Equation" r:id="rId16" imgW="1021294" imgH="800083" progId="Equation.DSMT4">
                  <p:embed/>
                  <p:pic>
                    <p:nvPicPr>
                      <p:cNvPr id="0" name=""/>
                      <p:cNvPicPr/>
                      <p:nvPr/>
                    </p:nvPicPr>
                    <p:blipFill>
                      <a:blip r:embed="rId17"/>
                      <a:stretch>
                        <a:fillRect/>
                      </a:stretch>
                    </p:blipFill>
                    <p:spPr>
                      <a:xfrm>
                        <a:off x="4818407" y="3517033"/>
                        <a:ext cx="1875205" cy="1469834"/>
                      </a:xfrm>
                      <a:prstGeom prst="rect">
                        <a:avLst/>
                      </a:prstGeom>
                    </p:spPr>
                  </p:pic>
                </p:oleObj>
              </mc:Fallback>
            </mc:AlternateContent>
          </a:graphicData>
        </a:graphic>
      </p:graphicFrame>
      <p:sp>
        <p:nvSpPr>
          <p:cNvPr id="16" name="Hộp Văn bản 15">
            <a:extLst>
              <a:ext uri="{FF2B5EF4-FFF2-40B4-BE49-F238E27FC236}">
                <a16:creationId xmlns:a16="http://schemas.microsoft.com/office/drawing/2014/main" id="{286C7B37-0527-D264-0D77-487B6AB590CC}"/>
              </a:ext>
            </a:extLst>
          </p:cNvPr>
          <p:cNvSpPr txBox="1"/>
          <p:nvPr/>
        </p:nvSpPr>
        <p:spPr>
          <a:xfrm>
            <a:off x="6477000" y="2567285"/>
            <a:ext cx="3085233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it-IT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( hai góc so le trong)</a:t>
            </a:r>
          </a:p>
        </p:txBody>
      </p:sp>
      <p:sp>
        <p:nvSpPr>
          <p:cNvPr id="18" name="Hộp Văn bản 17">
            <a:extLst>
              <a:ext uri="{FF2B5EF4-FFF2-40B4-BE49-F238E27FC236}">
                <a16:creationId xmlns:a16="http://schemas.microsoft.com/office/drawing/2014/main" id="{F1592B7A-262B-B14B-4F19-B809AA2705AD}"/>
              </a:ext>
            </a:extLst>
          </p:cNvPr>
          <p:cNvSpPr txBox="1"/>
          <p:nvPr/>
        </p:nvSpPr>
        <p:spPr>
          <a:xfrm>
            <a:off x="292605" y="1183121"/>
            <a:ext cx="542964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       </a:t>
            </a:r>
            <a:r>
              <a:rPr lang="vi-VN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      (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kề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bù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)</a:t>
            </a:r>
          </a:p>
        </p:txBody>
      </p:sp>
      <p:sp>
        <p:nvSpPr>
          <p:cNvPr id="20" name="Hộp Văn bản 19">
            <a:extLst>
              <a:ext uri="{FF2B5EF4-FFF2-40B4-BE49-F238E27FC236}">
                <a16:creationId xmlns:a16="http://schemas.microsoft.com/office/drawing/2014/main" id="{4A535B46-A0DB-6B18-EBD1-3FE99B569A78}"/>
              </a:ext>
            </a:extLst>
          </p:cNvPr>
          <p:cNvSpPr txBox="1"/>
          <p:nvPr/>
        </p:nvSpPr>
        <p:spPr>
          <a:xfrm>
            <a:off x="61457" y="3594263"/>
            <a:ext cx="1064989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Suy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ra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</a:t>
            </a:r>
          </a:p>
        </p:txBody>
      </p:sp>
      <p:sp>
        <p:nvSpPr>
          <p:cNvPr id="25" name="Hộp Văn bản 24">
            <a:extLst>
              <a:ext uri="{FF2B5EF4-FFF2-40B4-BE49-F238E27FC236}">
                <a16:creationId xmlns:a16="http://schemas.microsoft.com/office/drawing/2014/main" id="{1DC340A4-9FD3-5A31-3690-25072991CB77}"/>
              </a:ext>
            </a:extLst>
          </p:cNvPr>
          <p:cNvSpPr txBox="1"/>
          <p:nvPr/>
        </p:nvSpPr>
        <p:spPr>
          <a:xfrm>
            <a:off x="152400" y="4319885"/>
            <a:ext cx="677597" cy="461665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r>
              <a:rPr lang="en-US" sz="2400" dirty="0" err="1">
                <a:latin typeface="Times New Roman" panose="02020603050405020304" pitchFamily="18" charset="0"/>
                <a:cs typeface="Times New Roman" panose="02020603050405020304" pitchFamily="18" charset="0"/>
              </a:rPr>
              <a:t>Mà</a:t>
            </a:r>
            <a:r>
              <a:rPr lang="en-US" sz="2400" dirty="0">
                <a:latin typeface="Times New Roman" panose="02020603050405020304" pitchFamily="18" charset="0"/>
                <a:cs typeface="Times New Roman" panose="02020603050405020304" pitchFamily="18" charset="0"/>
              </a:rPr>
              <a:t>:     </a:t>
            </a:r>
          </a:p>
        </p:txBody>
      </p:sp>
      <p:pic>
        <p:nvPicPr>
          <p:cNvPr id="26" name="Hình ảnh 25">
            <a:extLst>
              <a:ext uri="{FF2B5EF4-FFF2-40B4-BE49-F238E27FC236}">
                <a16:creationId xmlns:a16="http://schemas.microsoft.com/office/drawing/2014/main" id="{6E74B495-1597-6564-CC60-B95A3E5C2CD5}"/>
              </a:ext>
            </a:extLst>
          </p:cNvPr>
          <p:cNvPicPr>
            <a:picLocks noChangeAspect="1"/>
          </p:cNvPicPr>
          <p:nvPr/>
        </p:nvPicPr>
        <p:blipFill>
          <a:blip r:embed="rId18"/>
          <a:stretch>
            <a:fillRect/>
          </a:stretch>
        </p:blipFill>
        <p:spPr>
          <a:xfrm>
            <a:off x="5544325" y="-34536"/>
            <a:ext cx="3648631" cy="2577523"/>
          </a:xfrm>
          <a:prstGeom prst="rect">
            <a:avLst/>
          </a:prstGeom>
        </p:spPr>
      </p:pic>
      <p:sp>
        <p:nvSpPr>
          <p:cNvPr id="27" name="5-Point Star 23">
            <a:hlinkClick r:id="rId19" action="ppaction://hlinksldjump"/>
            <a:extLst>
              <a:ext uri="{FF2B5EF4-FFF2-40B4-BE49-F238E27FC236}">
                <a16:creationId xmlns:a16="http://schemas.microsoft.com/office/drawing/2014/main" id="{3B199F2D-F523-F52A-FA54-9CC7D08B1C25}"/>
              </a:ext>
            </a:extLst>
          </p:cNvPr>
          <p:cNvSpPr/>
          <p:nvPr/>
        </p:nvSpPr>
        <p:spPr>
          <a:xfrm rot="18569550">
            <a:off x="7606909" y="4716002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8" name="5-Point Star 20">
            <a:hlinkClick r:id="rId19" action="ppaction://hlinksldjump"/>
            <a:extLst>
              <a:ext uri="{FF2B5EF4-FFF2-40B4-BE49-F238E27FC236}">
                <a16:creationId xmlns:a16="http://schemas.microsoft.com/office/drawing/2014/main" id="{355A47EF-0B81-F42E-4B7C-6B2C76DA04E7}"/>
              </a:ext>
            </a:extLst>
          </p:cNvPr>
          <p:cNvSpPr/>
          <p:nvPr/>
        </p:nvSpPr>
        <p:spPr>
          <a:xfrm rot="19885495">
            <a:off x="8126259" y="3974583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9" name="5-Point Star 22">
            <a:hlinkClick r:id="rId19" action="ppaction://hlinksldjump"/>
            <a:extLst>
              <a:ext uri="{FF2B5EF4-FFF2-40B4-BE49-F238E27FC236}">
                <a16:creationId xmlns:a16="http://schemas.microsoft.com/office/drawing/2014/main" id="{276B0159-95DB-9B34-5310-32167EF17EAD}"/>
              </a:ext>
            </a:extLst>
          </p:cNvPr>
          <p:cNvSpPr/>
          <p:nvPr/>
        </p:nvSpPr>
        <p:spPr>
          <a:xfrm rot="1554389">
            <a:off x="8735859" y="4736583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30" name="5-Point Star 23">
            <a:hlinkClick r:id="rId19" action="ppaction://hlinksldjump"/>
            <a:extLst>
              <a:ext uri="{FF2B5EF4-FFF2-40B4-BE49-F238E27FC236}">
                <a16:creationId xmlns:a16="http://schemas.microsoft.com/office/drawing/2014/main" id="{8A91C3F3-81BB-9F48-EEBC-8A215114FCD2}"/>
              </a:ext>
            </a:extLst>
          </p:cNvPr>
          <p:cNvSpPr/>
          <p:nvPr/>
        </p:nvSpPr>
        <p:spPr>
          <a:xfrm rot="18569550">
            <a:off x="8154808" y="4800378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31" name="Picture 29">
            <a:extLst>
              <a:ext uri="{FF2B5EF4-FFF2-40B4-BE49-F238E27FC236}">
                <a16:creationId xmlns:a16="http://schemas.microsoft.com/office/drawing/2014/main" id="{F0B010B6-7D19-CA34-E9C2-3582B311D68C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557393" y="4233688"/>
            <a:ext cx="495300" cy="438150"/>
          </a:xfrm>
          <a:prstGeom prst="rect">
            <a:avLst/>
          </a:prstGeom>
        </p:spPr>
      </p:pic>
      <p:pic>
        <p:nvPicPr>
          <p:cNvPr id="32" name="Picture 32">
            <a:extLst>
              <a:ext uri="{FF2B5EF4-FFF2-40B4-BE49-F238E27FC236}">
                <a16:creationId xmlns:a16="http://schemas.microsoft.com/office/drawing/2014/main" id="{505EB279-CBA8-2C64-3920-539B52F95B37}"/>
              </a:ext>
            </a:extLst>
          </p:cNvPr>
          <p:cNvPicPr>
            <a:picLocks noChangeAspect="1"/>
          </p:cNvPicPr>
          <p:nvPr/>
        </p:nvPicPr>
        <p:blipFill>
          <a:blip r:embed="rId20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839200" y="3915439"/>
            <a:ext cx="914400" cy="8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64941798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7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0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8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8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4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5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1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2" dur="500"/>
                                        <p:tgtEl>
                                          <p:spTgt spid="2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53" presetID="2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5" dur="500"/>
                                        <p:tgtEl>
                                          <p:spTgt spid="2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60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1" presetID="16" presetClass="entr" presetSubtype="21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arn(inVertical)">
                                      <p:cBhvr>
                                        <p:cTn id="63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5" dur="2500" fill="hold"/>
                                        <p:tgtEl>
                                          <p:spTgt spid="2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6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7" dur="2500" fill="hold"/>
                                        <p:tgtEl>
                                          <p:spTgt spid="2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68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9" dur="2500" fill="hold"/>
                                        <p:tgtEl>
                                          <p:spTgt spid="3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2" dur="500"/>
                                        <p:tgtEl>
                                          <p:spTgt spid="3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7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5" dur="500"/>
                                        <p:tgtEl>
                                          <p:spTgt spid="3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17" grpId="0"/>
      <p:bldP spid="22" grpId="0"/>
      <p:bldP spid="16" grpId="0"/>
      <p:bldP spid="18" grpId="0"/>
      <p:bldP spid="20" grpId="0"/>
      <p:bldP spid="25" grpId="0"/>
      <p:bldP spid="27" grpId="0" animBg="1"/>
      <p:bldP spid="28" grpId="0" animBg="1"/>
      <p:bldP spid="29" grpId="0" animBg="1"/>
      <p:bldP spid="30" grpId="0" animBg="1"/>
    </p:bldLst>
  </p:timing>
</p:sld>
</file>

<file path=ppt/slides/slide2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8916C99D-D3D7-DF52-D9DD-514FA7A0F4D0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-609600" y="361950"/>
            <a:ext cx="6934200" cy="2561084"/>
          </a:xfrm>
        </p:spPr>
        <p:txBody>
          <a:bodyPr>
            <a:normAutofit/>
          </a:bodyPr>
          <a:lstStyle/>
          <a:p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GIAO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VIỆC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VỀ</a:t>
            </a:r>
            <a:r>
              <a:rPr lang="en-US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NHÀ</a:t>
            </a:r>
            <a:endParaRPr lang="en-US" dirty="0">
              <a:solidFill>
                <a:srgbClr val="FF000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48D70438-FF26-B8B1-BF6E-9EF2CC13FDAC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4800" y="2038350"/>
            <a:ext cx="8534400" cy="2561084"/>
          </a:xfrm>
        </p:spPr>
        <p:txBody>
          <a:bodyPr>
            <a:noAutofit/>
          </a:bodyPr>
          <a:lstStyle/>
          <a:p>
            <a:pPr algn="l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Ôn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kiến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thức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ở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kì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1.</a:t>
            </a:r>
          </a:p>
          <a:p>
            <a:pPr algn="l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Xem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đã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sửa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</a:p>
          <a:p>
            <a:pPr algn="l"/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-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Chuẩn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bị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tốt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cho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HK1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mang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đủ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dụng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cụ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học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khi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thi</a:t>
            </a:r>
            <a:r>
              <a:rPr lang="en-US" sz="2800" b="1" dirty="0">
                <a:solidFill>
                  <a:schemeClr val="tx1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.</a:t>
            </a:r>
          </a:p>
          <a:p>
            <a:pPr algn="l"/>
            <a:endParaRPr lang="en-US" sz="2800" b="1" dirty="0">
              <a:solidFill>
                <a:schemeClr val="tx1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4" name="5-Point Star 20">
            <a:hlinkClick r:id="rId2" action="ppaction://hlinksldjump"/>
            <a:extLst>
              <a:ext uri="{FF2B5EF4-FFF2-40B4-BE49-F238E27FC236}">
                <a16:creationId xmlns:a16="http://schemas.microsoft.com/office/drawing/2014/main" id="{A3B31A15-C8B5-0965-BCDF-90A1534D3604}"/>
              </a:ext>
            </a:extLst>
          </p:cNvPr>
          <p:cNvSpPr/>
          <p:nvPr/>
        </p:nvSpPr>
        <p:spPr>
          <a:xfrm rot="19885495">
            <a:off x="313709" y="-104504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" name="5-Point Star 22">
            <a:hlinkClick r:id="rId2" action="ppaction://hlinksldjump"/>
            <a:extLst>
              <a:ext uri="{FF2B5EF4-FFF2-40B4-BE49-F238E27FC236}">
                <a16:creationId xmlns:a16="http://schemas.microsoft.com/office/drawing/2014/main" id="{6671D72B-B426-DD10-2F6D-D86C6C175464}"/>
              </a:ext>
            </a:extLst>
          </p:cNvPr>
          <p:cNvSpPr/>
          <p:nvPr/>
        </p:nvSpPr>
        <p:spPr>
          <a:xfrm rot="1554389">
            <a:off x="1291339" y="49763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23">
            <a:hlinkClick r:id="rId2" action="ppaction://hlinksldjump"/>
            <a:extLst>
              <a:ext uri="{FF2B5EF4-FFF2-40B4-BE49-F238E27FC236}">
                <a16:creationId xmlns:a16="http://schemas.microsoft.com/office/drawing/2014/main" id="{8A133E0B-BF34-2550-4618-2463921817FE}"/>
              </a:ext>
            </a:extLst>
          </p:cNvPr>
          <p:cNvSpPr/>
          <p:nvPr/>
        </p:nvSpPr>
        <p:spPr>
          <a:xfrm rot="18569550">
            <a:off x="59767" y="695466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7" name="Picture 29">
            <a:extLst>
              <a:ext uri="{FF2B5EF4-FFF2-40B4-BE49-F238E27FC236}">
                <a16:creationId xmlns:a16="http://schemas.microsoft.com/office/drawing/2014/main" id="{C1242DEF-E233-8364-E3CA-A6C72EE9577F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6437" y="278363"/>
            <a:ext cx="495300" cy="438150"/>
          </a:xfrm>
          <a:prstGeom prst="rect">
            <a:avLst/>
          </a:prstGeom>
        </p:spPr>
      </p:pic>
      <p:pic>
        <p:nvPicPr>
          <p:cNvPr id="8" name="Picture 32">
            <a:extLst>
              <a:ext uri="{FF2B5EF4-FFF2-40B4-BE49-F238E27FC236}">
                <a16:creationId xmlns:a16="http://schemas.microsoft.com/office/drawing/2014/main" id="{80AD1785-5E51-F4EE-0548-CEABF08F026D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368244" y="-39886"/>
            <a:ext cx="914400" cy="808892"/>
          </a:xfrm>
          <a:prstGeom prst="rect">
            <a:avLst/>
          </a:prstGeom>
        </p:spPr>
      </p:pic>
      <p:sp>
        <p:nvSpPr>
          <p:cNvPr id="9" name="5-Point Star 20">
            <a:hlinkClick r:id="rId2" action="ppaction://hlinksldjump"/>
            <a:extLst>
              <a:ext uri="{FF2B5EF4-FFF2-40B4-BE49-F238E27FC236}">
                <a16:creationId xmlns:a16="http://schemas.microsoft.com/office/drawing/2014/main" id="{64E95590-E2A7-C984-A55B-9C098C9AECBB}"/>
              </a:ext>
            </a:extLst>
          </p:cNvPr>
          <p:cNvSpPr/>
          <p:nvPr/>
        </p:nvSpPr>
        <p:spPr>
          <a:xfrm rot="19885495">
            <a:off x="7888269" y="59438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0" name="5-Point Star 22">
            <a:hlinkClick r:id="rId2" action="ppaction://hlinksldjump"/>
            <a:extLst>
              <a:ext uri="{FF2B5EF4-FFF2-40B4-BE49-F238E27FC236}">
                <a16:creationId xmlns:a16="http://schemas.microsoft.com/office/drawing/2014/main" id="{740BEB4A-359A-EFD8-59C2-2DE50809D822}"/>
              </a:ext>
            </a:extLst>
          </p:cNvPr>
          <p:cNvSpPr/>
          <p:nvPr/>
        </p:nvSpPr>
        <p:spPr>
          <a:xfrm rot="1554389">
            <a:off x="8126777" y="1285646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1" name="5-Point Star 23">
            <a:hlinkClick r:id="rId2" action="ppaction://hlinksldjump"/>
            <a:extLst>
              <a:ext uri="{FF2B5EF4-FFF2-40B4-BE49-F238E27FC236}">
                <a16:creationId xmlns:a16="http://schemas.microsoft.com/office/drawing/2014/main" id="{2619C0B2-FC39-B0BB-60B5-F3EBDB120B85}"/>
              </a:ext>
            </a:extLst>
          </p:cNvPr>
          <p:cNvSpPr/>
          <p:nvPr/>
        </p:nvSpPr>
        <p:spPr>
          <a:xfrm rot="18569550">
            <a:off x="7032205" y="655030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2" name="Picture 29">
            <a:extLst>
              <a:ext uri="{FF2B5EF4-FFF2-40B4-BE49-F238E27FC236}">
                <a16:creationId xmlns:a16="http://schemas.microsoft.com/office/drawing/2014/main" id="{37A7D80F-3564-2595-91E0-28CD7E076629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73570" y="618373"/>
            <a:ext cx="495300" cy="438150"/>
          </a:xfrm>
          <a:prstGeom prst="rect">
            <a:avLst/>
          </a:prstGeom>
        </p:spPr>
      </p:pic>
      <p:pic>
        <p:nvPicPr>
          <p:cNvPr id="13" name="Picture 32">
            <a:extLst>
              <a:ext uri="{FF2B5EF4-FFF2-40B4-BE49-F238E27FC236}">
                <a16:creationId xmlns:a16="http://schemas.microsoft.com/office/drawing/2014/main" id="{EBB22D03-D78B-CF41-3B4C-EC106944C6B5}"/>
              </a:ext>
            </a:extLst>
          </p:cNvPr>
          <p:cNvPicPr>
            <a:picLocks noChangeAspect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355377" y="300124"/>
            <a:ext cx="914400" cy="8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520451649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500" fill="hold"/>
                                        <p:tgtEl>
                                          <p:spTgt spid="10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2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3" dur="5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8" dur="5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3" grpId="0" build="p"/>
      <p:bldP spid="4" grpId="0" animBg="1"/>
      <p:bldP spid="5" grpId="0" animBg="1"/>
      <p:bldP spid="6" grpId="0" animBg="1"/>
      <p:bldP spid="9" grpId="0" animBg="1"/>
      <p:bldP spid="10" grpId="0" animBg="1"/>
      <p:bldP spid="11" grpId="0" animBg="1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8931BF1C-90D8-C781-D9BB-6222173EB4AB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2743200" y="532966"/>
            <a:ext cx="6324600" cy="3858601"/>
          </a:xfrm>
        </p:spPr>
        <p:txBody>
          <a:bodyPr>
            <a:normAutofit/>
          </a:bodyPr>
          <a:lstStyle/>
          <a:p>
            <a:pPr marL="342900" lvl="0" indent="-342900">
              <a:buFont typeface="+mj-lt"/>
              <a:buAutoNum type="alphaLcParenR"/>
              <a:tabLst>
                <a:tab pos="213360" algn="l"/>
                <a:tab pos="340995" algn="l"/>
              </a:tabLst>
            </a:pP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ABC.MNP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(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5) </a:t>
            </a:r>
            <a:r>
              <a:rPr lang="en-US" sz="24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lăng</a:t>
            </a:r>
            <a:r>
              <a:rPr lang="en-US" sz="24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trụ</a:t>
            </a:r>
            <a:r>
              <a:rPr lang="en-US" sz="24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đứng</a:t>
            </a:r>
            <a:r>
              <a:rPr lang="en-US" sz="24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tam </a:t>
            </a:r>
            <a:r>
              <a:rPr lang="en-US" sz="24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giác</a:t>
            </a:r>
            <a:endParaRPr lang="en-US" sz="2400" b="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213360" algn="l"/>
                <a:tab pos="340995" algn="l"/>
              </a:tabLst>
            </a:pP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đỉnh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A, B, C, M, N, P</a:t>
            </a:r>
          </a:p>
          <a:p>
            <a:pPr marL="342900" lvl="0" indent="-342900">
              <a:buFont typeface="+mj-lt"/>
              <a:buAutoNum type="alphaLcParenR"/>
              <a:tabLst>
                <a:tab pos="213360" algn="l"/>
                <a:tab pos="340995" algn="l"/>
              </a:tabLst>
            </a:pP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4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ABNM</a:t>
            </a:r>
            <a:r>
              <a:rPr lang="en-US" sz="24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ACPM</a:t>
            </a:r>
            <a:r>
              <a:rPr lang="en-US" sz="24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4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BCPN</a:t>
            </a:r>
            <a:endParaRPr lang="en-US" sz="2400" b="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213360" algn="l"/>
                <a:tab pos="340995" algn="l"/>
              </a:tabLst>
            </a:pP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Hai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đáy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MNP</a:t>
            </a:r>
            <a:endParaRPr lang="en-US" sz="2400" b="0" dirty="0">
              <a:solidFill>
                <a:srgbClr val="FF0000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marL="342900" lvl="0" indent="-342900">
              <a:buFont typeface="+mj-lt"/>
              <a:buAutoNum type="alphaLcParenR"/>
              <a:tabLst>
                <a:tab pos="213360" algn="l"/>
                <a:tab pos="340995" algn="l"/>
              </a:tabLst>
            </a:pP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AM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được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gọi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4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2400" b="0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lăng</a:t>
            </a:r>
            <a:r>
              <a:rPr lang="en-US" sz="24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4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trụ</a:t>
            </a:r>
            <a:endParaRPr lang="en-US" sz="24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endParaRPr lang="en-US" sz="2400" b="0" dirty="0"/>
          </a:p>
        </p:txBody>
      </p:sp>
      <p:sp>
        <p:nvSpPr>
          <p:cNvPr id="5" name="Hộp Văn bản 4">
            <a:extLst>
              <a:ext uri="{FF2B5EF4-FFF2-40B4-BE49-F238E27FC236}">
                <a16:creationId xmlns:a16="http://schemas.microsoft.com/office/drawing/2014/main" id="{32EB2F76-848C-2CBD-2948-DB6222ECD047}"/>
              </a:ext>
            </a:extLst>
          </p:cNvPr>
          <p:cNvSpPr txBox="1"/>
          <p:nvPr/>
        </p:nvSpPr>
        <p:spPr>
          <a:xfrm>
            <a:off x="3777353" y="114203"/>
            <a:ext cx="4648200" cy="523220"/>
          </a:xfrm>
          <a:prstGeom prst="rect">
            <a:avLst/>
          </a:prstGeom>
          <a:noFill/>
        </p:spPr>
        <p:txBody>
          <a:bodyPr wrap="square">
            <a:spAutoFit/>
          </a:bodyPr>
          <a:lstStyle/>
          <a:p>
            <a:pPr algn="l"/>
            <a:r>
              <a:rPr lang="en-US" sz="2800" b="1" dirty="0" err="1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1:</a:t>
            </a:r>
            <a:r>
              <a:rPr lang="en-US" sz="2800" dirty="0"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</a:p>
        </p:txBody>
      </p:sp>
      <p:pic>
        <p:nvPicPr>
          <p:cNvPr id="7" name="Picture 2">
            <a:extLst>
              <a:ext uri="{FF2B5EF4-FFF2-40B4-BE49-F238E27FC236}">
                <a16:creationId xmlns:a16="http://schemas.microsoft.com/office/drawing/2014/main" id="{953D0D8C-1633-6398-7791-991267C99E42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33350" y="2645292"/>
            <a:ext cx="2609850" cy="25146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-Point Star 20">
            <a:hlinkClick r:id="rId3" action="ppaction://hlinksldjump"/>
            <a:extLst>
              <a:ext uri="{FF2B5EF4-FFF2-40B4-BE49-F238E27FC236}">
                <a16:creationId xmlns:a16="http://schemas.microsoft.com/office/drawing/2014/main" id="{26B802AD-BC88-BB63-5A8C-DBEB3DCA8BD4}"/>
              </a:ext>
            </a:extLst>
          </p:cNvPr>
          <p:cNvSpPr/>
          <p:nvPr/>
        </p:nvSpPr>
        <p:spPr>
          <a:xfrm rot="19885495">
            <a:off x="571890" y="438892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22">
            <a:hlinkClick r:id="rId3" action="ppaction://hlinksldjump"/>
            <a:extLst>
              <a:ext uri="{FF2B5EF4-FFF2-40B4-BE49-F238E27FC236}">
                <a16:creationId xmlns:a16="http://schemas.microsoft.com/office/drawing/2014/main" id="{4E08642E-930E-41ED-0717-7B09B082D7E9}"/>
              </a:ext>
            </a:extLst>
          </p:cNvPr>
          <p:cNvSpPr/>
          <p:nvPr/>
        </p:nvSpPr>
        <p:spPr>
          <a:xfrm rot="1554389">
            <a:off x="1181490" y="1200892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9" name="5-Point Star 23">
            <a:hlinkClick r:id="rId3" action="ppaction://hlinksldjump"/>
            <a:extLst>
              <a:ext uri="{FF2B5EF4-FFF2-40B4-BE49-F238E27FC236}">
                <a16:creationId xmlns:a16="http://schemas.microsoft.com/office/drawing/2014/main" id="{11E2FD6E-2A94-A18F-E1CE-38E87DDE3301}"/>
              </a:ext>
            </a:extLst>
          </p:cNvPr>
          <p:cNvSpPr/>
          <p:nvPr/>
        </p:nvSpPr>
        <p:spPr>
          <a:xfrm rot="18569550">
            <a:off x="600439" y="1264687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0" name="Picture 29">
            <a:extLst>
              <a:ext uri="{FF2B5EF4-FFF2-40B4-BE49-F238E27FC236}">
                <a16:creationId xmlns:a16="http://schemas.microsoft.com/office/drawing/2014/main" id="{CEC60A01-E2A0-5906-5950-EED3D22143B7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-1104510" y="-1161308"/>
            <a:ext cx="495300" cy="438150"/>
          </a:xfrm>
          <a:prstGeom prst="rect">
            <a:avLst/>
          </a:prstGeom>
        </p:spPr>
      </p:pic>
      <p:pic>
        <p:nvPicPr>
          <p:cNvPr id="11" name="Picture 32">
            <a:extLst>
              <a:ext uri="{FF2B5EF4-FFF2-40B4-BE49-F238E27FC236}">
                <a16:creationId xmlns:a16="http://schemas.microsoft.com/office/drawing/2014/main" id="{493FC846-804D-0BD6-AABE-1FB40E1C95E0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02643" y="1265099"/>
            <a:ext cx="914400" cy="8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79925881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1" dur="500"/>
                                        <p:tgtEl>
                                          <p:spTgt spid="2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build="p"/>
      <p:bldP spid="6" grpId="0" animBg="1"/>
      <p:bldP spid="8" grpId="0" animBg="1"/>
      <p:bldP spid="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38504829-E4CC-7EB2-5C2B-EFF71DD80787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622588" y="355290"/>
            <a:ext cx="7121362" cy="1080120"/>
          </a:xfrm>
        </p:spPr>
        <p:txBody>
          <a:bodyPr>
            <a:noAutofit/>
          </a:bodyPr>
          <a:lstStyle/>
          <a:p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B.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HOẠT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ĐỘNG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LUYỆN</a:t>
            </a:r>
            <a:r>
              <a:rPr lang="en-US" sz="4000" dirty="0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4000" dirty="0" err="1">
                <a:solidFill>
                  <a:srgbClr val="00206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TẬP</a:t>
            </a:r>
            <a:endParaRPr lang="en-US" sz="4000" dirty="0">
              <a:solidFill>
                <a:srgbClr val="002060"/>
              </a:solidFill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42B42867-496E-3FF6-FB63-3D2F8C9727AB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533400" y="1446836"/>
            <a:ext cx="5219924" cy="504056"/>
          </a:xfrm>
        </p:spPr>
        <p:txBody>
          <a:bodyPr>
            <a:no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2: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5E667F0F-A605-1204-F913-7149F5F865B5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624" y="1910898"/>
            <a:ext cx="6363072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như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vẽ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Chỉ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rõ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hai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đáy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và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mặt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Gọi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bên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Chiều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cao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của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lăng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trụ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bằng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doạn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thẳng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nào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?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2049" name="Picture 1">
            <a:extLst>
              <a:ext uri="{FF2B5EF4-FFF2-40B4-BE49-F238E27FC236}">
                <a16:creationId xmlns:a16="http://schemas.microsoft.com/office/drawing/2014/main" id="{78168E9A-5076-3200-BC86-91B98E9C0F3F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243778" y="2038350"/>
            <a:ext cx="2919272" cy="220980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-Point Star 20">
            <a:hlinkClick r:id="rId3" action="ppaction://hlinksldjump"/>
            <a:extLst>
              <a:ext uri="{FF2B5EF4-FFF2-40B4-BE49-F238E27FC236}">
                <a16:creationId xmlns:a16="http://schemas.microsoft.com/office/drawing/2014/main" id="{4BF5C329-32AF-D7A8-3389-CAC97D88536D}"/>
              </a:ext>
            </a:extLst>
          </p:cNvPr>
          <p:cNvSpPr/>
          <p:nvPr/>
        </p:nvSpPr>
        <p:spPr>
          <a:xfrm rot="19885495">
            <a:off x="610304" y="-18347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22">
            <a:hlinkClick r:id="rId3" action="ppaction://hlinksldjump"/>
            <a:extLst>
              <a:ext uri="{FF2B5EF4-FFF2-40B4-BE49-F238E27FC236}">
                <a16:creationId xmlns:a16="http://schemas.microsoft.com/office/drawing/2014/main" id="{06E98DEC-5EED-ABDD-622B-ECCCE158B829}"/>
              </a:ext>
            </a:extLst>
          </p:cNvPr>
          <p:cNvSpPr/>
          <p:nvPr/>
        </p:nvSpPr>
        <p:spPr>
          <a:xfrm rot="1554389">
            <a:off x="1219904" y="743653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23">
            <a:hlinkClick r:id="rId3" action="ppaction://hlinksldjump"/>
            <a:extLst>
              <a:ext uri="{FF2B5EF4-FFF2-40B4-BE49-F238E27FC236}">
                <a16:creationId xmlns:a16="http://schemas.microsoft.com/office/drawing/2014/main" id="{DEB2F4B2-AE65-64F0-7700-38AC1161AE16}"/>
              </a:ext>
            </a:extLst>
          </p:cNvPr>
          <p:cNvSpPr/>
          <p:nvPr/>
        </p:nvSpPr>
        <p:spPr>
          <a:xfrm rot="18569550">
            <a:off x="638853" y="807448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9">
            <a:extLst>
              <a:ext uri="{FF2B5EF4-FFF2-40B4-BE49-F238E27FC236}">
                <a16:creationId xmlns:a16="http://schemas.microsoft.com/office/drawing/2014/main" id="{C497E84D-950D-6071-F433-B2598AFB15F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496300" y="4569135"/>
            <a:ext cx="495300" cy="438150"/>
          </a:xfrm>
          <a:prstGeom prst="rect">
            <a:avLst/>
          </a:prstGeom>
        </p:spPr>
      </p:pic>
      <p:pic>
        <p:nvPicPr>
          <p:cNvPr id="10" name="Picture 32">
            <a:extLst>
              <a:ext uri="{FF2B5EF4-FFF2-40B4-BE49-F238E27FC236}">
                <a16:creationId xmlns:a16="http://schemas.microsoft.com/office/drawing/2014/main" id="{2F54DF39-4B02-D283-7FC4-3BBC79F3EEBD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6782151" y="4375602"/>
            <a:ext cx="914400" cy="8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653228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1000"/>
                                        <p:tgtEl>
                                          <p:spTgt spid="204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1000" fill="hold"/>
                                        <p:tgtEl>
                                          <p:spTgt spid="204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10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1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2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3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4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5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7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8" dur="1000" fill="hold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build="p"/>
      <p:bldP spid="5" grpId="0"/>
      <p:bldP spid="6" grpId="0" animBg="1"/>
      <p:bldP spid="7" grpId="0" animBg="1"/>
      <p:bldP spid="8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844F6BCB-5AA0-95E6-DE67-9C5EA34EF7C6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009902" y="1044242"/>
            <a:ext cx="6019800" cy="3917516"/>
          </a:xfrm>
        </p:spPr>
        <p:txBody>
          <a:bodyPr>
            <a:noAutofit/>
          </a:bodyPr>
          <a:lstStyle/>
          <a:p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Hai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đáy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BCGF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ADHE</a:t>
            </a:r>
            <a:endParaRPr lang="en-US" sz="2800" b="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ABFE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EFGH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CDHG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 </a:t>
            </a:r>
          </a:p>
          <a:p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lăng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trụ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AB, CD, HG, EF</a:t>
            </a:r>
          </a:p>
          <a:p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Chiều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cao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lăng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trụ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bằng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độ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dài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2800" b="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b="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bên</a:t>
            </a:r>
            <a:endParaRPr lang="en-US" sz="2800" b="0" dirty="0"/>
          </a:p>
        </p:txBody>
      </p:sp>
      <p:sp>
        <p:nvSpPr>
          <p:cNvPr id="3" name="Chỗ dành sẵn cho Văn bản 2">
            <a:extLst>
              <a:ext uri="{FF2B5EF4-FFF2-40B4-BE49-F238E27FC236}">
                <a16:creationId xmlns:a16="http://schemas.microsoft.com/office/drawing/2014/main" id="{364FBD4E-475D-E93F-D02D-6B672FCDE1D6}"/>
              </a:ext>
            </a:extLst>
          </p:cNvPr>
          <p:cNvSpPr>
            <a:spLocks noGrp="1"/>
          </p:cNvSpPr>
          <p:nvPr>
            <p:ph type="body" sz="quarter" idx="11"/>
          </p:nvPr>
        </p:nvSpPr>
        <p:spPr>
          <a:xfrm>
            <a:off x="3031520" y="718476"/>
            <a:ext cx="5219924" cy="504056"/>
          </a:xfrm>
        </p:spPr>
        <p:txBody>
          <a:bodyPr>
            <a:noAutofit/>
          </a:bodyPr>
          <a:lstStyle/>
          <a:p>
            <a:r>
              <a:rPr lang="en-US" sz="2800" b="1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b="1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2</a:t>
            </a:r>
          </a:p>
        </p:txBody>
      </p:sp>
      <p:pic>
        <p:nvPicPr>
          <p:cNvPr id="4098" name="Picture 2">
            <a:extLst>
              <a:ext uri="{FF2B5EF4-FFF2-40B4-BE49-F238E27FC236}">
                <a16:creationId xmlns:a16="http://schemas.microsoft.com/office/drawing/2014/main" id="{FF670024-49E4-961F-04B3-53A682DDAB3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2038350"/>
            <a:ext cx="3009898" cy="22098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5" name="5-Point Star 20">
            <a:hlinkClick r:id="rId3" action="ppaction://hlinksldjump"/>
            <a:extLst>
              <a:ext uri="{FF2B5EF4-FFF2-40B4-BE49-F238E27FC236}">
                <a16:creationId xmlns:a16="http://schemas.microsoft.com/office/drawing/2014/main" id="{BECE8207-93D5-9D50-E4AC-9CD1B1B70F2E}"/>
              </a:ext>
            </a:extLst>
          </p:cNvPr>
          <p:cNvSpPr/>
          <p:nvPr/>
        </p:nvSpPr>
        <p:spPr>
          <a:xfrm rot="19885495">
            <a:off x="440194" y="153142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" name="5-Point Star 22">
            <a:hlinkClick r:id="rId3" action="ppaction://hlinksldjump"/>
            <a:extLst>
              <a:ext uri="{FF2B5EF4-FFF2-40B4-BE49-F238E27FC236}">
                <a16:creationId xmlns:a16="http://schemas.microsoft.com/office/drawing/2014/main" id="{DB86529F-5677-2F0E-7760-015227457392}"/>
              </a:ext>
            </a:extLst>
          </p:cNvPr>
          <p:cNvSpPr/>
          <p:nvPr/>
        </p:nvSpPr>
        <p:spPr>
          <a:xfrm rot="1554389">
            <a:off x="1049794" y="915142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23">
            <a:hlinkClick r:id="rId3" action="ppaction://hlinksldjump"/>
            <a:extLst>
              <a:ext uri="{FF2B5EF4-FFF2-40B4-BE49-F238E27FC236}">
                <a16:creationId xmlns:a16="http://schemas.microsoft.com/office/drawing/2014/main" id="{49E2A2CB-427E-6B09-98C7-226D721FAD1B}"/>
              </a:ext>
            </a:extLst>
          </p:cNvPr>
          <p:cNvSpPr/>
          <p:nvPr/>
        </p:nvSpPr>
        <p:spPr>
          <a:xfrm rot="18569550">
            <a:off x="468743" y="978937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8" name="Picture 29">
            <a:extLst>
              <a:ext uri="{FF2B5EF4-FFF2-40B4-BE49-F238E27FC236}">
                <a16:creationId xmlns:a16="http://schemas.microsoft.com/office/drawing/2014/main" id="{BFE8B195-583B-6BED-8230-D0EA0A5154E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120024" y="458615"/>
            <a:ext cx="495300" cy="438150"/>
          </a:xfrm>
          <a:prstGeom prst="rect">
            <a:avLst/>
          </a:prstGeom>
        </p:spPr>
      </p:pic>
      <p:pic>
        <p:nvPicPr>
          <p:cNvPr id="9" name="Picture 32">
            <a:extLst>
              <a:ext uri="{FF2B5EF4-FFF2-40B4-BE49-F238E27FC236}">
                <a16:creationId xmlns:a16="http://schemas.microsoft.com/office/drawing/2014/main" id="{FE0636E3-58E3-FC8A-3EFB-7BB9A5D9705A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15690" y="4172485"/>
            <a:ext cx="914400" cy="8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01796510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6" dur="500"/>
                                        <p:tgtEl>
                                          <p:spTgt spid="2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 uiExpand="1" build="p"/>
      <p:bldP spid="5" grpId="0" animBg="1"/>
      <p:bldP spid="6" grpId="0" animBg="1"/>
      <p:bldP spid="7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05200" y="375506"/>
            <a:ext cx="5220072" cy="108012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AA74FDB-C4CD-6104-6C53-478B782AE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323478" y="1615945"/>
            <a:ext cx="7620000" cy="2677656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Cho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hình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hộp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chữ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nhật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ABCD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.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EFGH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,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AB = 5 cm, BC =  4 cm, AE = 3 cm.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a) Cho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biết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độ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dài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cạnh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còn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lại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b)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tên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đường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chéo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c)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Nêu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các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góc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kumimoji="0" lang="en-US" altLang="en-US" sz="2800" b="0" i="0" u="none" strike="noStrike" cap="none" normalizeH="0" baseline="0" dirty="0" err="1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đỉnh</a:t>
            </a:r>
            <a:r>
              <a:rPr kumimoji="0" lang="en-US" altLang="en-US" sz="2800" b="0" i="0" u="none" strike="noStrike" cap="none" normalizeH="0" baseline="0" dirty="0">
                <a:ln>
                  <a:noFill/>
                </a:ln>
                <a:solidFill>
                  <a:schemeClr val="tx1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cs typeface="Times New Roman" panose="02020603050405020304" pitchFamily="18" charset="0"/>
              </a:rPr>
              <a:t> F, C, D</a:t>
            </a: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1" name="Picture 1">
            <a:extLst>
              <a:ext uri="{FF2B5EF4-FFF2-40B4-BE49-F238E27FC236}">
                <a16:creationId xmlns:a16="http://schemas.microsoft.com/office/drawing/2014/main" id="{34891289-38F4-3090-571E-B9BA8D137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943600" y="2571750"/>
            <a:ext cx="3200400" cy="2342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-Point Star 20">
            <a:hlinkClick r:id="rId3" action="ppaction://hlinksldjump"/>
            <a:extLst>
              <a:ext uri="{FF2B5EF4-FFF2-40B4-BE49-F238E27FC236}">
                <a16:creationId xmlns:a16="http://schemas.microsoft.com/office/drawing/2014/main" id="{4BA6F018-447F-ACBE-1F5F-59C4D2A4D69E}"/>
              </a:ext>
            </a:extLst>
          </p:cNvPr>
          <p:cNvSpPr/>
          <p:nvPr/>
        </p:nvSpPr>
        <p:spPr>
          <a:xfrm rot="19885495" flipV="1">
            <a:off x="7370486" y="-125520"/>
            <a:ext cx="859141" cy="1215402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22">
            <a:hlinkClick r:id="rId3" action="ppaction://hlinksldjump"/>
            <a:extLst>
              <a:ext uri="{FF2B5EF4-FFF2-40B4-BE49-F238E27FC236}">
                <a16:creationId xmlns:a16="http://schemas.microsoft.com/office/drawing/2014/main" id="{8EE68C8B-81FB-D920-9184-7095A22BF22C}"/>
              </a:ext>
            </a:extLst>
          </p:cNvPr>
          <p:cNvSpPr/>
          <p:nvPr/>
        </p:nvSpPr>
        <p:spPr>
          <a:xfrm rot="1554389" flipH="1">
            <a:off x="8144578" y="420085"/>
            <a:ext cx="646787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23">
            <a:hlinkClick r:id="rId3" action="ppaction://hlinksldjump"/>
            <a:extLst>
              <a:ext uri="{FF2B5EF4-FFF2-40B4-BE49-F238E27FC236}">
                <a16:creationId xmlns:a16="http://schemas.microsoft.com/office/drawing/2014/main" id="{AA47C6AE-E2F6-3C48-D22F-6CA3E8E8DB38}"/>
              </a:ext>
            </a:extLst>
          </p:cNvPr>
          <p:cNvSpPr/>
          <p:nvPr/>
        </p:nvSpPr>
        <p:spPr>
          <a:xfrm rot="18569550" flipV="1">
            <a:off x="8426396" y="-128385"/>
            <a:ext cx="377359" cy="635867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9">
            <a:extLst>
              <a:ext uri="{FF2B5EF4-FFF2-40B4-BE49-F238E27FC236}">
                <a16:creationId xmlns:a16="http://schemas.microsoft.com/office/drawing/2014/main" id="{D4D95236-8897-9955-DFB2-5C5AB53658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874049" y="263106"/>
            <a:ext cx="700686" cy="438150"/>
          </a:xfrm>
          <a:prstGeom prst="rect">
            <a:avLst/>
          </a:prstGeom>
        </p:spPr>
      </p:pic>
      <p:pic>
        <p:nvPicPr>
          <p:cNvPr id="10" name="Picture 32">
            <a:extLst>
              <a:ext uri="{FF2B5EF4-FFF2-40B4-BE49-F238E27FC236}">
                <a16:creationId xmlns:a16="http://schemas.microsoft.com/office/drawing/2014/main" id="{8385B19A-ADB4-E9BB-1216-A8922442C9D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 flipH="1">
            <a:off x="163576" y="36583"/>
            <a:ext cx="1293574" cy="8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504756107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1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2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3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42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1000"/>
                                        <p:tgtEl>
                                          <p:spTgt spid="512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9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0" dur="1000" fill="hold"/>
                                        <p:tgtEl>
                                          <p:spTgt spid="512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505200" y="375506"/>
            <a:ext cx="5220072" cy="108012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3: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AA74FDB-C4CD-6104-6C53-478B782AE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2400" y="1220623"/>
            <a:ext cx="7620000" cy="397031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DC = HG= EF=AB = 5 cm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AD = EH = FG = BC = 4 cm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BF = CG = DH = AE = 3 cm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chéo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AG, DF, EC,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BH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đỉnh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F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BFE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BFG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EFG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đỉnh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BCD,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BCG,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DCG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đỉnh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D: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ADC,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CDH,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ADH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5121" name="Picture 1">
            <a:extLst>
              <a:ext uri="{FF2B5EF4-FFF2-40B4-BE49-F238E27FC236}">
                <a16:creationId xmlns:a16="http://schemas.microsoft.com/office/drawing/2014/main" id="{34891289-38F4-3090-571E-B9BA8D13721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772150" y="326526"/>
            <a:ext cx="3200400" cy="23421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6" name="5-Point Star 20">
            <a:hlinkClick r:id="rId3" action="ppaction://hlinksldjump"/>
            <a:extLst>
              <a:ext uri="{FF2B5EF4-FFF2-40B4-BE49-F238E27FC236}">
                <a16:creationId xmlns:a16="http://schemas.microsoft.com/office/drawing/2014/main" id="{6ED1BAA3-9478-7CDE-C542-FEAF4D1532E7}"/>
              </a:ext>
            </a:extLst>
          </p:cNvPr>
          <p:cNvSpPr/>
          <p:nvPr/>
        </p:nvSpPr>
        <p:spPr>
          <a:xfrm rot="19885495">
            <a:off x="7712989" y="3528375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22">
            <a:hlinkClick r:id="rId3" action="ppaction://hlinksldjump"/>
            <a:extLst>
              <a:ext uri="{FF2B5EF4-FFF2-40B4-BE49-F238E27FC236}">
                <a16:creationId xmlns:a16="http://schemas.microsoft.com/office/drawing/2014/main" id="{6E09F233-A321-C84C-E579-A9FFC2D7D2E5}"/>
              </a:ext>
            </a:extLst>
          </p:cNvPr>
          <p:cNvSpPr/>
          <p:nvPr/>
        </p:nvSpPr>
        <p:spPr>
          <a:xfrm rot="1554389">
            <a:off x="8322589" y="4290375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23">
            <a:hlinkClick r:id="rId3" action="ppaction://hlinksldjump"/>
            <a:extLst>
              <a:ext uri="{FF2B5EF4-FFF2-40B4-BE49-F238E27FC236}">
                <a16:creationId xmlns:a16="http://schemas.microsoft.com/office/drawing/2014/main" id="{41D691F6-55D7-2330-31C0-E933E8E012B8}"/>
              </a:ext>
            </a:extLst>
          </p:cNvPr>
          <p:cNvSpPr/>
          <p:nvPr/>
        </p:nvSpPr>
        <p:spPr>
          <a:xfrm rot="18569550">
            <a:off x="7741538" y="4354170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9">
            <a:extLst>
              <a:ext uri="{FF2B5EF4-FFF2-40B4-BE49-F238E27FC236}">
                <a16:creationId xmlns:a16="http://schemas.microsoft.com/office/drawing/2014/main" id="{FB57B5F4-BEE4-7828-9FF2-417A0CFF8CA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677253" y="317430"/>
            <a:ext cx="495300" cy="438150"/>
          </a:xfrm>
          <a:prstGeom prst="rect">
            <a:avLst/>
          </a:prstGeom>
        </p:spPr>
      </p:pic>
      <p:pic>
        <p:nvPicPr>
          <p:cNvPr id="10" name="Picture 32">
            <a:extLst>
              <a:ext uri="{FF2B5EF4-FFF2-40B4-BE49-F238E27FC236}">
                <a16:creationId xmlns:a16="http://schemas.microsoft.com/office/drawing/2014/main" id="{2E078B1C-96D8-1174-69DD-B6200EAD6D81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18728" y="207096"/>
            <a:ext cx="914400" cy="8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0935251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4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5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7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2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7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>
                      <p:stCondLst>
                        <p:cond delay="indefinite"/>
                      </p:stCondLst>
                      <p:childTnLst>
                        <p:par>
                          <p:cTn id="39" fill="hold">
                            <p:stCondLst>
                              <p:cond delay="0"/>
                            </p:stCondLst>
                            <p:childTnLst>
                              <p:par>
                                <p:cTn id="40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1104342" y="1455626"/>
            <a:ext cx="5220072" cy="1080120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AA74FDB-C4CD-6104-6C53-478B782AE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5949" y="2571750"/>
            <a:ext cx="7620000" cy="310854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Cho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ABCD.MNPQ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a) Cho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biết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BC = 4 cm,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tính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cạnh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còn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lại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chéo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và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Hãy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nêu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các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đỉnh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B, P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của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hình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lập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phương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.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67AEDA2-F440-EF31-B163-B8FC2EDCC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096000" y="71704"/>
            <a:ext cx="2571936" cy="2571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-Point Star 20">
            <a:hlinkClick r:id="rId3" action="ppaction://hlinksldjump"/>
            <a:extLst>
              <a:ext uri="{FF2B5EF4-FFF2-40B4-BE49-F238E27FC236}">
                <a16:creationId xmlns:a16="http://schemas.microsoft.com/office/drawing/2014/main" id="{9E3FF3EE-B3B0-51D5-1172-6C86E539EB25}"/>
              </a:ext>
            </a:extLst>
          </p:cNvPr>
          <p:cNvSpPr/>
          <p:nvPr/>
        </p:nvSpPr>
        <p:spPr>
          <a:xfrm rot="19885495">
            <a:off x="534064" y="199638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22">
            <a:hlinkClick r:id="rId3" action="ppaction://hlinksldjump"/>
            <a:extLst>
              <a:ext uri="{FF2B5EF4-FFF2-40B4-BE49-F238E27FC236}">
                <a16:creationId xmlns:a16="http://schemas.microsoft.com/office/drawing/2014/main" id="{C16EDECF-1185-96A6-00EB-E10E517B9869}"/>
              </a:ext>
            </a:extLst>
          </p:cNvPr>
          <p:cNvSpPr/>
          <p:nvPr/>
        </p:nvSpPr>
        <p:spPr>
          <a:xfrm rot="1554389">
            <a:off x="1143664" y="961638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23">
            <a:hlinkClick r:id="rId3" action="ppaction://hlinksldjump"/>
            <a:extLst>
              <a:ext uri="{FF2B5EF4-FFF2-40B4-BE49-F238E27FC236}">
                <a16:creationId xmlns:a16="http://schemas.microsoft.com/office/drawing/2014/main" id="{A3B545E6-9159-388E-4FD1-1CE15B384A8E}"/>
              </a:ext>
            </a:extLst>
          </p:cNvPr>
          <p:cNvSpPr/>
          <p:nvPr/>
        </p:nvSpPr>
        <p:spPr>
          <a:xfrm rot="18569550">
            <a:off x="562613" y="1025433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9">
            <a:extLst>
              <a:ext uri="{FF2B5EF4-FFF2-40B4-BE49-F238E27FC236}">
                <a16:creationId xmlns:a16="http://schemas.microsoft.com/office/drawing/2014/main" id="{E526A548-2556-A346-79BA-490A967B0BD6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848764" y="348859"/>
            <a:ext cx="495300" cy="438150"/>
          </a:xfrm>
          <a:prstGeom prst="rect">
            <a:avLst/>
          </a:prstGeom>
        </p:spPr>
      </p:pic>
      <p:pic>
        <p:nvPicPr>
          <p:cNvPr id="10" name="Picture 32">
            <a:extLst>
              <a:ext uri="{FF2B5EF4-FFF2-40B4-BE49-F238E27FC236}">
                <a16:creationId xmlns:a16="http://schemas.microsoft.com/office/drawing/2014/main" id="{61421B74-D12D-0EEC-4E09-3085ADCDB3F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2133601" y="152746"/>
            <a:ext cx="914400" cy="808892"/>
          </a:xfrm>
          <a:prstGeom prst="rect">
            <a:avLst/>
          </a:prstGeom>
        </p:spPr>
      </p:pic>
      <p:sp>
        <p:nvSpPr>
          <p:cNvPr id="11" name="5-Point Star 20">
            <a:hlinkClick r:id="rId3" action="ppaction://hlinksldjump"/>
            <a:extLst>
              <a:ext uri="{FF2B5EF4-FFF2-40B4-BE49-F238E27FC236}">
                <a16:creationId xmlns:a16="http://schemas.microsoft.com/office/drawing/2014/main" id="{2922A026-312D-FE98-53D7-612E11F47F70}"/>
              </a:ext>
            </a:extLst>
          </p:cNvPr>
          <p:cNvSpPr/>
          <p:nvPr/>
        </p:nvSpPr>
        <p:spPr>
          <a:xfrm rot="19885495">
            <a:off x="8104830" y="3504320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2" name="5-Point Star 22">
            <a:hlinkClick r:id="rId3" action="ppaction://hlinksldjump"/>
            <a:extLst>
              <a:ext uri="{FF2B5EF4-FFF2-40B4-BE49-F238E27FC236}">
                <a16:creationId xmlns:a16="http://schemas.microsoft.com/office/drawing/2014/main" id="{37520B84-A067-7FBA-C433-9996C656B06A}"/>
              </a:ext>
            </a:extLst>
          </p:cNvPr>
          <p:cNvSpPr/>
          <p:nvPr/>
        </p:nvSpPr>
        <p:spPr>
          <a:xfrm rot="1554389">
            <a:off x="8626702" y="4394385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13" name="5-Point Star 23">
            <a:hlinkClick r:id="rId3" action="ppaction://hlinksldjump"/>
            <a:extLst>
              <a:ext uri="{FF2B5EF4-FFF2-40B4-BE49-F238E27FC236}">
                <a16:creationId xmlns:a16="http://schemas.microsoft.com/office/drawing/2014/main" id="{184EB921-31DA-1306-A697-ADB06093C7F6}"/>
              </a:ext>
            </a:extLst>
          </p:cNvPr>
          <p:cNvSpPr/>
          <p:nvPr/>
        </p:nvSpPr>
        <p:spPr>
          <a:xfrm rot="18569550">
            <a:off x="8052291" y="4291863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14" name="Picture 29">
            <a:extLst>
              <a:ext uri="{FF2B5EF4-FFF2-40B4-BE49-F238E27FC236}">
                <a16:creationId xmlns:a16="http://schemas.microsoft.com/office/drawing/2014/main" id="{19460468-FB4B-00A7-B2E4-090F6F5FAC1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7010400" y="3073795"/>
            <a:ext cx="495300" cy="438150"/>
          </a:xfrm>
          <a:prstGeom prst="rect">
            <a:avLst/>
          </a:prstGeom>
        </p:spPr>
      </p:pic>
      <p:pic>
        <p:nvPicPr>
          <p:cNvPr id="15" name="Picture 32">
            <a:extLst>
              <a:ext uri="{FF2B5EF4-FFF2-40B4-BE49-F238E27FC236}">
                <a16:creationId xmlns:a16="http://schemas.microsoft.com/office/drawing/2014/main" id="{ED7B1713-7172-8DDB-4AD6-3CB1ED7ACDBF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077200" y="2845195"/>
            <a:ext cx="914400" cy="8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338036979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8" dur="25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0" dur="2500" fill="hold"/>
                                        <p:tgtEl>
                                          <p:spTgt spid="12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1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22" dur="2500" fill="hold"/>
                                        <p:tgtEl>
                                          <p:spTgt spid="1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500"/>
                                        <p:tgtEl>
                                          <p:spTgt spid="1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22" presetClass="entr" presetSubtype="4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3" dur="5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>
                      <p:stCondLst>
                        <p:cond delay="indefinite"/>
                      </p:stCondLst>
                      <p:childTnLst>
                        <p:par>
                          <p:cTn id="35" fill="hold">
                            <p:stCondLst>
                              <p:cond delay="0"/>
                            </p:stCondLst>
                            <p:childTnLst>
                              <p:par>
                                <p:cTn id="36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8" dur="500"/>
                                        <p:tgtEl>
                                          <p:spTgt spid="61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" grpId="0"/>
      <p:bldP spid="6" grpId="0" animBg="1"/>
      <p:bldP spid="7" grpId="0" animBg="1"/>
      <p:bldP spid="8" grpId="0" animBg="1"/>
      <p:bldP spid="11" grpId="0" animBg="1"/>
      <p:bldP spid="12" grpId="0" animBg="1"/>
      <p:bldP spid="13" grpId="0" animBg="1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Chỗ dành sẵn cho Văn bản 1">
            <a:extLst>
              <a:ext uri="{FF2B5EF4-FFF2-40B4-BE49-F238E27FC236}">
                <a16:creationId xmlns:a16="http://schemas.microsoft.com/office/drawing/2014/main" id="{FB328AC0-480F-F329-EE8F-9621C26A17C8}"/>
              </a:ext>
            </a:extLst>
          </p:cNvPr>
          <p:cNvSpPr>
            <a:spLocks noGrp="1"/>
          </p:cNvSpPr>
          <p:nvPr>
            <p:ph type="body" sz="quarter" idx="10"/>
          </p:nvPr>
        </p:nvSpPr>
        <p:spPr>
          <a:xfrm>
            <a:off x="3745856" y="5621"/>
            <a:ext cx="5220072" cy="636476"/>
          </a:xfrm>
        </p:spPr>
        <p:txBody>
          <a:bodyPr>
            <a:normAutofit/>
          </a:bodyPr>
          <a:lstStyle/>
          <a:p>
            <a:r>
              <a:rPr lang="en-US" sz="2800" dirty="0" err="1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BÀI</a:t>
            </a:r>
            <a:r>
              <a:rPr lang="en-US" sz="2800" dirty="0">
                <a:solidFill>
                  <a:srgbClr val="FF0000"/>
                </a:solidFill>
                <a:latin typeface="Times New Roman" panose="02020603050405020304" pitchFamily="18" charset="0"/>
                <a:cs typeface="Times New Roman" panose="02020603050405020304" pitchFamily="18" charset="0"/>
              </a:rPr>
              <a:t> 4:</a:t>
            </a:r>
          </a:p>
        </p:txBody>
      </p:sp>
      <p:sp>
        <p:nvSpPr>
          <p:cNvPr id="5" name="Rectangle 2">
            <a:extLst>
              <a:ext uri="{FF2B5EF4-FFF2-40B4-BE49-F238E27FC236}">
                <a16:creationId xmlns:a16="http://schemas.microsoft.com/office/drawing/2014/main" id="{2AA74FDB-C4CD-6104-6C53-478B782AE63E}"/>
              </a:ext>
            </a:extLst>
          </p:cNvPr>
          <p:cNvSpPr>
            <a:spLocks noChangeArrowheads="1"/>
          </p:cNvSpPr>
          <p:nvPr/>
        </p:nvSpPr>
        <p:spPr bwMode="auto">
          <a:xfrm>
            <a:off x="149131" y="742295"/>
            <a:ext cx="7558399" cy="440120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pPr marL="457200" indent="-457200">
              <a:buAutoNum type="alphaLcParenR"/>
            </a:pP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 = DA = AB = BN = AM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DQ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= QM = MN = NP = PQ = 4 cm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ABCD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ABNM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BCPN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</a:p>
          <a:p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CDQP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DAQM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mặt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MNPQ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c) PA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chéo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P, </a:t>
            </a:r>
          </a:p>
          <a:p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QB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đường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chéo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xuất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phát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từ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Q</a:t>
            </a: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d)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đỉnh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B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ABN,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NBC,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ABC</a:t>
            </a:r>
          </a:p>
          <a:p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đỉnh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P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là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: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QPN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CPN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,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góc</a:t>
            </a:r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</a:t>
            </a:r>
            <a:r>
              <a:rPr lang="en-US" sz="2800" dirty="0" err="1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CPQ</a:t>
            </a:r>
            <a:endParaRPr lang="en-US" sz="2800" dirty="0"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en-US" sz="2800" dirty="0"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  <a:p>
            <a:pPr marL="0" marR="0" lvl="0" indent="0" algn="l" defTabSz="914400" rtl="0" eaLnBrk="0" fontAlgn="base" latinLnBrk="0" hangingPunct="0">
              <a:lnSpc>
                <a:spcPct val="100000"/>
              </a:lnSpc>
              <a:spcBef>
                <a:spcPct val="0"/>
              </a:spcBef>
              <a:spcAft>
                <a:spcPct val="0"/>
              </a:spcAft>
              <a:buClrTx/>
              <a:buSzTx/>
              <a:buFontTx/>
              <a:buNone/>
              <a:tabLst/>
            </a:pPr>
            <a:endParaRPr kumimoji="0" lang="en-US" altLang="en-US" sz="2800" b="0" i="0" u="none" strike="noStrike" cap="none" normalizeH="0" baseline="0" dirty="0">
              <a:ln>
                <a:noFill/>
              </a:ln>
              <a:solidFill>
                <a:schemeClr val="tx1"/>
              </a:solidFill>
              <a:effectLst/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  <p:pic>
        <p:nvPicPr>
          <p:cNvPr id="6146" name="Picture 2">
            <a:extLst>
              <a:ext uri="{FF2B5EF4-FFF2-40B4-BE49-F238E27FC236}">
                <a16:creationId xmlns:a16="http://schemas.microsoft.com/office/drawing/2014/main" id="{A67AEDA2-F440-EF31-B163-B8FC2EDCC96E}"/>
              </a:ext>
            </a:extLst>
          </p:cNvPr>
          <p:cNvPicPr>
            <a:picLocks noChangeAspect="1" noChangeArrowheads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11119" y="607593"/>
            <a:ext cx="2571936" cy="2571936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6" name="5-Point Star 20">
            <a:hlinkClick r:id="rId3" action="ppaction://hlinksldjump"/>
            <a:extLst>
              <a:ext uri="{FF2B5EF4-FFF2-40B4-BE49-F238E27FC236}">
                <a16:creationId xmlns:a16="http://schemas.microsoft.com/office/drawing/2014/main" id="{44091421-B30F-7141-38EC-B025B5FA0134}"/>
              </a:ext>
            </a:extLst>
          </p:cNvPr>
          <p:cNvSpPr/>
          <p:nvPr/>
        </p:nvSpPr>
        <p:spPr>
          <a:xfrm rot="19885495">
            <a:off x="7891153" y="4041851"/>
            <a:ext cx="859141" cy="85914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7" name="5-Point Star 22">
            <a:hlinkClick r:id="rId3" action="ppaction://hlinksldjump"/>
            <a:extLst>
              <a:ext uri="{FF2B5EF4-FFF2-40B4-BE49-F238E27FC236}">
                <a16:creationId xmlns:a16="http://schemas.microsoft.com/office/drawing/2014/main" id="{8527E657-167E-191B-D284-2FABE9913174}"/>
              </a:ext>
            </a:extLst>
          </p:cNvPr>
          <p:cNvSpPr/>
          <p:nvPr/>
        </p:nvSpPr>
        <p:spPr>
          <a:xfrm rot="1554389">
            <a:off x="7362983" y="4609395"/>
            <a:ext cx="457200" cy="457200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8" name="5-Point Star 23">
            <a:hlinkClick r:id="rId3" action="ppaction://hlinksldjump"/>
            <a:extLst>
              <a:ext uri="{FF2B5EF4-FFF2-40B4-BE49-F238E27FC236}">
                <a16:creationId xmlns:a16="http://schemas.microsoft.com/office/drawing/2014/main" id="{FEF2742E-D8EB-A9E7-C443-85D3C55CD398}"/>
              </a:ext>
            </a:extLst>
          </p:cNvPr>
          <p:cNvSpPr/>
          <p:nvPr/>
        </p:nvSpPr>
        <p:spPr>
          <a:xfrm rot="18569550">
            <a:off x="7402903" y="4019215"/>
            <a:ext cx="377359" cy="449481"/>
          </a:xfrm>
          <a:prstGeom prst="star5">
            <a:avLst>
              <a:gd name="adj" fmla="val 29057"/>
              <a:gd name="hf" fmla="val 105146"/>
              <a:gd name="vf" fmla="val 110557"/>
            </a:avLst>
          </a:prstGeom>
          <a:solidFill>
            <a:srgbClr val="FFFF00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pic>
        <p:nvPicPr>
          <p:cNvPr id="9" name="Picture 29">
            <a:extLst>
              <a:ext uri="{FF2B5EF4-FFF2-40B4-BE49-F238E27FC236}">
                <a16:creationId xmlns:a16="http://schemas.microsoft.com/office/drawing/2014/main" id="{DF28E24D-D7FC-EF49-70C6-2415B0295754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42957" y="169443"/>
            <a:ext cx="495300" cy="438150"/>
          </a:xfrm>
          <a:prstGeom prst="rect">
            <a:avLst/>
          </a:prstGeom>
        </p:spPr>
      </p:pic>
      <p:pic>
        <p:nvPicPr>
          <p:cNvPr id="10" name="Picture 32">
            <a:extLst>
              <a:ext uri="{FF2B5EF4-FFF2-40B4-BE49-F238E27FC236}">
                <a16:creationId xmlns:a16="http://schemas.microsoft.com/office/drawing/2014/main" id="{3C128E2C-557D-2189-5DB1-4A1E82F68C68}"/>
              </a:ext>
            </a:extLst>
          </p:cNvPr>
          <p:cNvPicPr>
            <a:picLocks noChangeAspect="1"/>
          </p:cNvPicPr>
          <p:nvPr/>
        </p:nvPicPr>
        <p:blipFill>
          <a:blip r:embed="rId4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365078" y="84923"/>
            <a:ext cx="914400" cy="808892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211568666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6" dur="2500" fill="hold"/>
                                        <p:tgtEl>
                                          <p:spTgt spid="6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7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8" dur="25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9" presetID="8" presetClass="emph" presetSubtype="0" repeatCount="indefinite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animRot by="21600000">
                                      <p:cBhvr>
                                        <p:cTn id="10" dur="2500" fill="hold"/>
                                        <p:tgtEl>
                                          <p:spTgt spid="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  <p:par>
                                <p:cTn id="11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3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500"/>
                                        <p:tgtEl>
                                          <p:spTgt spid="1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" fill="hold">
                      <p:stCondLst>
                        <p:cond delay="indefinite"/>
                      </p:stCondLst>
                      <p:childTnLst>
                        <p:par>
                          <p:cTn id="18" fill="hold">
                            <p:stCondLst>
                              <p:cond delay="0"/>
                            </p:stCondLst>
                            <p:childTnLst>
                              <p:par>
                                <p:cTn id="1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1" dur="500"/>
                                        <p:tgtEl>
                                          <p:spTgt spid="5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>
                      <p:stCondLst>
                        <p:cond delay="indefinite"/>
                      </p:stCondLst>
                      <p:childTnLst>
                        <p:par>
                          <p:cTn id="23" fill="hold">
                            <p:stCondLst>
                              <p:cond delay="0"/>
                            </p:stCondLst>
                            <p:childTnLst>
                              <p:par>
                                <p:cTn id="24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26" dur="500"/>
                                        <p:tgtEl>
                                          <p:spTgt spid="5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1" dur="500"/>
                                        <p:tgtEl>
                                          <p:spTgt spid="5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4" dur="500"/>
                                        <p:tgtEl>
                                          <p:spTgt spid="5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5" fill="hold">
                      <p:stCondLst>
                        <p:cond delay="indefinite"/>
                      </p:stCondLst>
                      <p:childTnLst>
                        <p:par>
                          <p:cTn id="36" fill="hold">
                            <p:stCondLst>
                              <p:cond delay="0"/>
                            </p:stCondLst>
                            <p:childTnLst>
                              <p:par>
                                <p:cTn id="37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39" dur="500"/>
                                        <p:tgtEl>
                                          <p:spTgt spid="5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2" dur="500"/>
                                        <p:tgtEl>
                                          <p:spTgt spid="5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3" fill="hold">
                      <p:stCondLst>
                        <p:cond delay="indefinite"/>
                      </p:stCondLst>
                      <p:childTnLst>
                        <p:par>
                          <p:cTn id="44" fill="hold">
                            <p:stCondLst>
                              <p:cond delay="0"/>
                            </p:stCondLst>
                            <p:childTnLst>
                              <p:par>
                                <p:cTn id="45" presetID="22" presetClass="entr" presetSubtype="4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47" dur="500"/>
                                        <p:tgtEl>
                                          <p:spTgt spid="5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8" presetID="22" presetClass="entr" presetSubtype="4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50" dur="500"/>
                                        <p:tgtEl>
                                          <p:spTgt spid="5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 animBg="1"/>
      <p:bldP spid="7" grpId="0" animBg="1"/>
      <p:bldP spid="8" grpId="0" animBg="1"/>
    </p:bldLst>
  </p:timing>
</p:sld>
</file>

<file path=ppt/theme/theme1.xml><?xml version="1.0" encoding="utf-8"?>
<a:theme xmlns:a="http://schemas.openxmlformats.org/drawingml/2006/main" name="Contents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>
        <a:solidFill>
          <a:srgbClr val="9AD3E9"/>
        </a:solidFill>
        <a:ln>
          <a:noFill/>
        </a:ln>
      </a:spPr>
      <a:bodyPr rtlCol="0" anchor="ctr"/>
      <a:lstStyle>
        <a:defPPr algn="ctr">
          <a:defRPr/>
        </a:defPPr>
      </a:lstStyle>
      <a:style>
        <a:lnRef idx="2">
          <a:schemeClr val="accent1">
            <a:shade val="50000"/>
          </a:schemeClr>
        </a:lnRef>
        <a:fillRef idx="1">
          <a:schemeClr val="accent1"/>
        </a:fillRef>
        <a:effectRef idx="0">
          <a:schemeClr val="accent1"/>
        </a:effectRef>
        <a:fontRef idx="minor">
          <a:schemeClr val="lt1"/>
        </a:fontRef>
      </a:style>
    </a:spDef>
  </a:objectDefaults>
  <a:extraClrSchemeLst/>
</a:theme>
</file>

<file path=ppt/theme/theme2.xml><?xml version="1.0" encoding="utf-8"?>
<a:theme xmlns:a="http://schemas.openxmlformats.org/drawingml/2006/main" name="Section Break Slide Master">
  <a:themeElements>
    <a:clrScheme name="ALLPPT-COLOR-A23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F8B2A3"/>
      </a:accent1>
      <a:accent2>
        <a:srgbClr val="A4B4EA"/>
      </a:accent2>
      <a:accent3>
        <a:srgbClr val="9AD3E9"/>
      </a:accent3>
      <a:accent4>
        <a:srgbClr val="98DFBB"/>
      </a:accent4>
      <a:accent5>
        <a:srgbClr val="CBCBCB"/>
      </a:accent5>
      <a:accent6>
        <a:srgbClr val="576868"/>
      </a:accent6>
      <a:hlink>
        <a:srgbClr val="3F3F3F"/>
      </a:hlink>
      <a:folHlink>
        <a:srgbClr val="3F3F3F"/>
      </a:folHlink>
    </a:clrScheme>
    <a:fontScheme name="ALLPPT FONT">
      <a:majorFont>
        <a:latin typeface="Arial"/>
        <a:ea typeface="Arial Unicode MS"/>
        <a:cs typeface=""/>
      </a:majorFont>
      <a:minorFont>
        <a:latin typeface="Arial"/>
        <a:ea typeface="Arial Unicode MS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Chủ đề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4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맑은 고딕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3144</TotalTime>
  <Words>962</Words>
  <Application>Microsoft Office PowerPoint</Application>
  <PresentationFormat>Trình chiếu Trên màn hình (16:9)</PresentationFormat>
  <Paragraphs>136</Paragraphs>
  <Slides>23</Slides>
  <Notes>1</Notes>
  <HiddenSlides>0</HiddenSlides>
  <MMClips>0</MMClips>
  <ScaleCrop>false</ScaleCrop>
  <HeadingPairs>
    <vt:vector size="8" baseType="variant">
      <vt:variant>
        <vt:lpstr>Phông được Dùng</vt:lpstr>
      </vt:variant>
      <vt:variant>
        <vt:i4>5</vt:i4>
      </vt:variant>
      <vt:variant>
        <vt:lpstr>Chủ đề</vt:lpstr>
      </vt:variant>
      <vt:variant>
        <vt:i4>3</vt:i4>
      </vt:variant>
      <vt:variant>
        <vt:lpstr>Máy chủ nhúng OLE</vt:lpstr>
      </vt:variant>
      <vt:variant>
        <vt:i4>2</vt:i4>
      </vt:variant>
      <vt:variant>
        <vt:lpstr>Tiêu đề Bản chiếu</vt:lpstr>
      </vt:variant>
      <vt:variant>
        <vt:i4>23</vt:i4>
      </vt:variant>
    </vt:vector>
  </HeadingPairs>
  <TitlesOfParts>
    <vt:vector size="33" baseType="lpstr">
      <vt:lpstr>맑은 고딕</vt:lpstr>
      <vt:lpstr>Arial</vt:lpstr>
      <vt:lpstr>Calibri</vt:lpstr>
      <vt:lpstr>Calibri Light</vt:lpstr>
      <vt:lpstr>Times New Roman</vt:lpstr>
      <vt:lpstr>Contents Slide Master</vt:lpstr>
      <vt:lpstr>Section Break Slide Master</vt:lpstr>
      <vt:lpstr>Chủ đề Office</vt:lpstr>
      <vt:lpstr>MathType 7.0 Equation</vt:lpstr>
      <vt:lpstr>Equation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  <vt:lpstr>Bản trình bày PowerPoint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GoogleSlidesPPT.com;Allppt.com</dc:creator>
  <cp:lastModifiedBy>Windows User</cp:lastModifiedBy>
  <cp:revision>190</cp:revision>
  <dcterms:created xsi:type="dcterms:W3CDTF">2016-12-05T23:26:54Z</dcterms:created>
  <dcterms:modified xsi:type="dcterms:W3CDTF">2022-07-28T02:50:01Z</dcterms:modified>
</cp:coreProperties>
</file>