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8" r:id="rId6"/>
    <p:sldId id="279" r:id="rId7"/>
    <p:sldId id="359" r:id="rId8"/>
    <p:sldId id="347" r:id="rId9"/>
    <p:sldId id="356" r:id="rId10"/>
    <p:sldId id="346" r:id="rId11"/>
    <p:sldId id="361" r:id="rId12"/>
    <p:sldId id="362" r:id="rId13"/>
    <p:sldId id="366" r:id="rId14"/>
    <p:sldId id="350" r:id="rId15"/>
    <p:sldId id="352" r:id="rId16"/>
    <p:sldId id="354" r:id="rId17"/>
    <p:sldId id="313" r:id="rId18"/>
    <p:sldId id="365" r:id="rId19"/>
    <p:sldId id="367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0FB7BD"/>
    <a:srgbClr val="048DA4"/>
    <a:srgbClr val="00A9A5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AE89905D-84B6-4A86-802D-C24EE6BDC5F4}"/>
    <pc:docChg chg="undo custSel addSld delSld modSld sldOrd">
      <pc:chgData name="Thuy Linh Do" userId="f60f9f76584ec879" providerId="LiveId" clId="{AE89905D-84B6-4A86-802D-C24EE6BDC5F4}" dt="2022-01-13T02:14:11.016" v="1204" actId="20577"/>
      <pc:docMkLst>
        <pc:docMk/>
      </pc:docMkLst>
      <pc:sldChg chg="addSp modSp mod">
        <pc:chgData name="Thuy Linh Do" userId="f60f9f76584ec879" providerId="LiveId" clId="{AE89905D-84B6-4A86-802D-C24EE6BDC5F4}" dt="2022-01-13T01:07:34.660" v="34" actId="1076"/>
        <pc:sldMkLst>
          <pc:docMk/>
          <pc:sldMk cId="252621157" sldId="256"/>
        </pc:sldMkLst>
        <pc:spChg chg="mod">
          <ac:chgData name="Thuy Linh Do" userId="f60f9f76584ec879" providerId="LiveId" clId="{AE89905D-84B6-4A86-802D-C24EE6BDC5F4}" dt="2022-01-12T09:00:29.14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45.171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32.239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07:34.660" v="34" actId="1076"/>
          <ac:picMkLst>
            <pc:docMk/>
            <pc:sldMk cId="252621157" sldId="256"/>
            <ac:picMk id="1026" creationId="{1E4F5D93-1E9A-48B5-823E-C281A511030B}"/>
          </ac:picMkLst>
        </pc:picChg>
      </pc:sldChg>
      <pc:sldChg chg="modSp mod">
        <pc:chgData name="Thuy Linh Do" userId="f60f9f76584ec879" providerId="LiveId" clId="{AE89905D-84B6-4A86-802D-C24EE6BDC5F4}" dt="2022-01-13T01:08:10.632" v="38" actId="20577"/>
        <pc:sldMkLst>
          <pc:docMk/>
          <pc:sldMk cId="2021924275" sldId="275"/>
        </pc:sldMkLst>
        <pc:spChg chg="mod">
          <ac:chgData name="Thuy Linh Do" userId="f60f9f76584ec879" providerId="LiveId" clId="{AE89905D-84B6-4A86-802D-C24EE6BDC5F4}" dt="2022-01-13T01:08:10.632" v="3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AE89905D-84B6-4A86-802D-C24EE6BDC5F4}" dt="2022-01-13T01:13:44.200" v="115" actId="255"/>
        <pc:sldMkLst>
          <pc:docMk/>
          <pc:sldMk cId="3404845292" sldId="279"/>
        </pc:sldMkLst>
        <pc:spChg chg="add mod">
          <ac:chgData name="Thuy Linh Do" userId="f60f9f76584ec879" providerId="LiveId" clId="{AE89905D-84B6-4A86-802D-C24EE6BDC5F4}" dt="2022-01-13T01:13:44.200" v="115" actId="255"/>
          <ac:spMkLst>
            <pc:docMk/>
            <pc:sldMk cId="3404845292" sldId="279"/>
            <ac:spMk id="2" creationId="{CAE8308E-F711-4E54-B671-B94F2611A3BF}"/>
          </ac:spMkLst>
        </pc:spChg>
        <pc:spChg chg="del">
          <ac:chgData name="Thuy Linh Do" userId="f60f9f76584ec879" providerId="LiveId" clId="{AE89905D-84B6-4A86-802D-C24EE6BDC5F4}" dt="2022-01-13T01:12:32.723" v="95" actId="478"/>
          <ac:spMkLst>
            <pc:docMk/>
            <pc:sldMk cId="3404845292" sldId="279"/>
            <ac:spMk id="4" creationId="{E8BA5B9B-79C6-4942-B673-4495FD4CD351}"/>
          </ac:spMkLst>
        </pc:spChg>
      </pc:sldChg>
      <pc:sldChg chg="modSp del">
        <pc:chgData name="Thuy Linh Do" userId="f60f9f76584ec879" providerId="LiveId" clId="{AE89905D-84B6-4A86-802D-C24EE6BDC5F4}" dt="2022-01-13T01:27:50.818" v="349" actId="2696"/>
        <pc:sldMkLst>
          <pc:docMk/>
          <pc:sldMk cId="3563799751" sldId="281"/>
        </pc:sldMkLst>
        <pc:graphicFrameChg chg="mod">
          <ac:chgData name="Thuy Linh Do" userId="f60f9f76584ec879" providerId="LiveId" clId="{AE89905D-84B6-4A86-802D-C24EE6BDC5F4}" dt="2022-01-13T01:24:28.076" v="343" actId="255"/>
          <ac:graphicFrameMkLst>
            <pc:docMk/>
            <pc:sldMk cId="3563799751" sldId="281"/>
            <ac:graphicFrameMk id="2" creationId="{6F576461-CE5C-42FB-B7D8-B6232C9B318A}"/>
          </ac:graphicFrameMkLst>
        </pc:graphicFrameChg>
      </pc:sldChg>
      <pc:sldChg chg="modSp mod">
        <pc:chgData name="Thuy Linh Do" userId="f60f9f76584ec879" providerId="LiveId" clId="{AE89905D-84B6-4A86-802D-C24EE6BDC5F4}" dt="2022-01-13T01:11:28.187" v="78"/>
        <pc:sldMkLst>
          <pc:docMk/>
          <pc:sldMk cId="658201877" sldId="302"/>
        </pc:sldMkLst>
        <pc:spChg chg="mod">
          <ac:chgData name="Thuy Linh Do" userId="f60f9f76584ec879" providerId="LiveId" clId="{AE89905D-84B6-4A86-802D-C24EE6BDC5F4}" dt="2022-01-13T01:08:40.958" v="4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09:08.961" v="4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11.272" v="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28.187" v="78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1:12:16.290" v="94"/>
        <pc:sldMkLst>
          <pc:docMk/>
          <pc:sldMk cId="1899537031" sldId="308"/>
        </pc:sldMkLst>
        <pc:spChg chg="mod">
          <ac:chgData name="Thuy Linh Do" userId="f60f9f76584ec879" providerId="LiveId" clId="{AE89905D-84B6-4A86-802D-C24EE6BDC5F4}" dt="2022-01-13T01:12:16.290" v="9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59.470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1:33.130" v="1194"/>
        <pc:sldMkLst>
          <pc:docMk/>
          <pc:sldMk cId="626516812" sldId="313"/>
        </pc:sldMkLst>
        <pc:spChg chg="mod">
          <ac:chgData name="Thuy Linh Do" userId="f60f9f76584ec879" providerId="LiveId" clId="{AE89905D-84B6-4A86-802D-C24EE6BDC5F4}" dt="2022-01-13T02:11:33.130" v="1194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4:11.016" v="1204" actId="20577"/>
        <pc:sldMkLst>
          <pc:docMk/>
          <pc:sldMk cId="2275727840" sldId="314"/>
        </pc:sldMkLst>
        <pc:spChg chg="mod">
          <ac:chgData name="Thuy Linh Do" userId="f60f9f76584ec879" providerId="LiveId" clId="{AE89905D-84B6-4A86-802D-C24EE6BDC5F4}" dt="2022-01-13T02:14:11.016" v="1204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AE89905D-84B6-4A86-802D-C24EE6BDC5F4}" dt="2022-01-13T02:06:50.035" v="1185" actId="1076"/>
        <pc:sldMkLst>
          <pc:docMk/>
          <pc:sldMk cId="4021477443" sldId="335"/>
        </pc:sldMkLst>
        <pc:spChg chg="mod">
          <ac:chgData name="Thuy Linh Do" userId="f60f9f76584ec879" providerId="LiveId" clId="{AE89905D-84B6-4A86-802D-C24EE6BDC5F4}" dt="2022-01-13T01:37:14.026" v="571"/>
          <ac:spMkLst>
            <pc:docMk/>
            <pc:sldMk cId="4021477443" sldId="335"/>
            <ac:spMk id="14" creationId="{353E7FCF-F699-4BD2-8B0A-04A959FA8185}"/>
          </ac:spMkLst>
        </pc:spChg>
        <pc:picChg chg="add mod">
          <ac:chgData name="Thuy Linh Do" userId="f60f9f76584ec879" providerId="LiveId" clId="{AE89905D-84B6-4A86-802D-C24EE6BDC5F4}" dt="2022-01-13T02:06:50.035" v="1185" actId="1076"/>
          <ac:picMkLst>
            <pc:docMk/>
            <pc:sldMk cId="4021477443" sldId="335"/>
            <ac:picMk id="9" creationId="{4320D209-22C6-4C00-9600-BE6AE2DAEF5D}"/>
          </ac:picMkLst>
        </pc:picChg>
        <pc:picChg chg="del">
          <ac:chgData name="Thuy Linh Do" userId="f60f9f76584ec879" providerId="LiveId" clId="{AE89905D-84B6-4A86-802D-C24EE6BDC5F4}" dt="2022-01-13T02:06:46.362" v="1183" actId="478"/>
          <ac:picMkLst>
            <pc:docMk/>
            <pc:sldMk cId="4021477443" sldId="335"/>
            <ac:picMk id="13" creationId="{DDAF4FD7-8876-4114-A037-6B7B3D29B4B8}"/>
          </ac:picMkLst>
        </pc:picChg>
      </pc:sldChg>
      <pc:sldChg chg="del">
        <pc:chgData name="Thuy Linh Do" userId="f60f9f76584ec879" providerId="LiveId" clId="{AE89905D-84B6-4A86-802D-C24EE6BDC5F4}" dt="2022-01-13T02:12:14.941" v="1195" actId="2696"/>
        <pc:sldMkLst>
          <pc:docMk/>
          <pc:sldMk cId="2145239444" sldId="340"/>
        </pc:sldMkLst>
      </pc:sldChg>
      <pc:sldChg chg="addSp delSp modSp mod">
        <pc:chgData name="Thuy Linh Do" userId="f60f9f76584ec879" providerId="LiveId" clId="{AE89905D-84B6-4A86-802D-C24EE6BDC5F4}" dt="2022-01-13T01:17:22.739" v="127" actId="1076"/>
        <pc:sldMkLst>
          <pc:docMk/>
          <pc:sldMk cId="2603057441" sldId="344"/>
        </pc:sldMkLst>
        <pc:spChg chg="mod">
          <ac:chgData name="Thuy Linh Do" userId="f60f9f76584ec879" providerId="LiveId" clId="{AE89905D-84B6-4A86-802D-C24EE6BDC5F4}" dt="2022-01-13T01:15:55.898" v="123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4" creationId="{49A3F671-73C1-481C-9373-C14574A69DAB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5" creationId="{B1ABCDC2-0BF4-4CE8-9D62-0DD9A133ED3F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1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17:22.739" v="127" actId="1076"/>
          <ac:picMkLst>
            <pc:docMk/>
            <pc:sldMk cId="2603057441" sldId="344"/>
            <ac:picMk id="2050" creationId="{3DB6030F-8522-4A73-A997-0E40721E7286}"/>
          </ac:picMkLst>
        </pc:picChg>
        <pc:picChg chg="del">
          <ac:chgData name="Thuy Linh Do" userId="f60f9f76584ec879" providerId="LiveId" clId="{AE89905D-84B6-4A86-802D-C24EE6BDC5F4}" dt="2022-01-13T01:17:13.260" v="124" actId="478"/>
          <ac:picMkLst>
            <pc:docMk/>
            <pc:sldMk cId="2603057441" sldId="344"/>
            <ac:picMk id="2052" creationId="{00000000-0000-0000-0000-000000000000}"/>
          </ac:picMkLst>
        </pc:picChg>
      </pc:sldChg>
      <pc:sldChg chg="addSp delSp modSp mod">
        <pc:chgData name="Thuy Linh Do" userId="f60f9f76584ec879" providerId="LiveId" clId="{AE89905D-84B6-4A86-802D-C24EE6BDC5F4}" dt="2022-01-13T01:36:36.759" v="570" actId="20577"/>
        <pc:sldMkLst>
          <pc:docMk/>
          <pc:sldMk cId="3972591262" sldId="345"/>
        </pc:sldMkLst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5" creationId="{E3E9C203-1654-44C9-9B39-FFAC2D7DD2C1}"/>
          </ac:spMkLst>
        </pc:spChg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9" creationId="{99D41069-9032-42D3-AAD7-67F0A5F03EA5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6:36.759" v="570" actId="20577"/>
          <ac:spMkLst>
            <pc:docMk/>
            <pc:sldMk cId="3972591262" sldId="345"/>
            <ac:spMk id="23" creationId="{61034B9A-A04C-4DE1-B1AD-B22CBFB94AA6}"/>
          </ac:spMkLst>
        </pc:spChg>
      </pc:sldChg>
      <pc:sldChg chg="addSp delSp modSp mod">
        <pc:chgData name="Thuy Linh Do" userId="f60f9f76584ec879" providerId="LiveId" clId="{AE89905D-84B6-4A86-802D-C24EE6BDC5F4}" dt="2022-01-13T01:39:26.246" v="626" actId="1076"/>
        <pc:sldMkLst>
          <pc:docMk/>
          <pc:sldMk cId="4180659958" sldId="346"/>
        </pc:sldMkLst>
        <pc:spChg chg="mod">
          <ac:chgData name="Thuy Linh Do" userId="f60f9f76584ec879" providerId="LiveId" clId="{AE89905D-84B6-4A86-802D-C24EE6BDC5F4}" dt="2022-01-13T01:39:26.246" v="626" actId="1076"/>
          <ac:spMkLst>
            <pc:docMk/>
            <pc:sldMk cId="4180659958" sldId="346"/>
            <ac:spMk id="10" creationId="{C5690E87-2DE1-41DA-B544-E5924DCF5200}"/>
          </ac:spMkLst>
        </pc:spChg>
        <pc:spChg chg="mod">
          <ac:chgData name="Thuy Linh Do" userId="f60f9f76584ec879" providerId="LiveId" clId="{AE89905D-84B6-4A86-802D-C24EE6BDC5F4}" dt="2022-01-13T01:37:51.473" v="604" actId="20577"/>
          <ac:spMkLst>
            <pc:docMk/>
            <pc:sldMk cId="4180659958" sldId="346"/>
            <ac:spMk id="12" creationId="{00000000-0000-0000-0000-000000000000}"/>
          </ac:spMkLst>
        </pc:spChg>
        <pc:picChg chg="del">
          <ac:chgData name="Thuy Linh Do" userId="f60f9f76584ec879" providerId="LiveId" clId="{AE89905D-84B6-4A86-802D-C24EE6BDC5F4}" dt="2022-01-13T01:38:57.375" v="617" actId="478"/>
          <ac:picMkLst>
            <pc:docMk/>
            <pc:sldMk cId="4180659958" sldId="346"/>
            <ac:picMk id="1026" creationId="{9989C545-0C2C-450E-82E3-61C2C4E6B092}"/>
          </ac:picMkLst>
        </pc:picChg>
        <pc:picChg chg="add mod">
          <ac:chgData name="Thuy Linh Do" userId="f60f9f76584ec879" providerId="LiveId" clId="{AE89905D-84B6-4A86-802D-C24EE6BDC5F4}" dt="2022-01-13T01:39:23.508" v="625" actId="1076"/>
          <ac:picMkLst>
            <pc:docMk/>
            <pc:sldMk cId="4180659958" sldId="346"/>
            <ac:picMk id="3074" creationId="{2D030E2B-0C43-48C4-B62D-87978D931649}"/>
          </ac:picMkLst>
        </pc:picChg>
      </pc:sldChg>
      <pc:sldChg chg="addSp delSp modSp mod ord modAnim">
        <pc:chgData name="Thuy Linh Do" userId="f60f9f76584ec879" providerId="LiveId" clId="{AE89905D-84B6-4A86-802D-C24EE6BDC5F4}" dt="2022-01-13T02:06:09.473" v="1182" actId="1076"/>
        <pc:sldMkLst>
          <pc:docMk/>
          <pc:sldMk cId="3832257365" sldId="347"/>
        </pc:sldMkLst>
        <pc:spChg chg="add mod">
          <ac:chgData name="Thuy Linh Do" userId="f60f9f76584ec879" providerId="LiveId" clId="{AE89905D-84B6-4A86-802D-C24EE6BDC5F4}" dt="2022-01-13T01:31:19.647" v="375" actId="20577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AE89905D-84B6-4A86-802D-C24EE6BDC5F4}" dt="2022-01-13T01:33:48.501" v="405" actId="20577"/>
          <ac:spMkLst>
            <pc:docMk/>
            <pc:sldMk cId="3832257365" sldId="347"/>
            <ac:spMk id="6" creationId="{2954213A-53E3-4582-A81D-85BC43D23296}"/>
          </ac:spMkLst>
        </pc:spChg>
        <pc:spChg chg="mod">
          <ac:chgData name="Thuy Linh Do" userId="f60f9f76584ec879" providerId="LiveId" clId="{AE89905D-84B6-4A86-802D-C24EE6BDC5F4}" dt="2022-01-13T01:35:08.324" v="500" actId="20577"/>
          <ac:spMkLst>
            <pc:docMk/>
            <pc:sldMk cId="3832257365" sldId="347"/>
            <ac:spMk id="8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3:44.372" v="403" actId="20577"/>
          <ac:spMkLst>
            <pc:docMk/>
            <pc:sldMk cId="3832257365" sldId="347"/>
            <ac:spMk id="10" creationId="{91CAB99A-E7C9-41EC-A127-A4929296EA9E}"/>
          </ac:spMkLst>
        </pc:spChg>
        <pc:spChg chg="add del mod">
          <ac:chgData name="Thuy Linh Do" userId="f60f9f76584ec879" providerId="LiveId" clId="{AE89905D-84B6-4A86-802D-C24EE6BDC5F4}" dt="2022-01-13T01:34:45.201" v="470"/>
          <ac:spMkLst>
            <pc:docMk/>
            <pc:sldMk cId="3832257365" sldId="347"/>
            <ac:spMk id="11" creationId="{19666DE3-2155-4BEF-8468-8DDBB08FA8AE}"/>
          </ac:spMkLst>
        </pc:spChg>
        <pc:spChg chg="add mod">
          <ac:chgData name="Thuy Linh Do" userId="f60f9f76584ec879" providerId="LiveId" clId="{AE89905D-84B6-4A86-802D-C24EE6BDC5F4}" dt="2022-01-13T01:34:31.634" v="457" actId="20577"/>
          <ac:spMkLst>
            <pc:docMk/>
            <pc:sldMk cId="3832257365" sldId="347"/>
            <ac:spMk id="13" creationId="{337EA2E7-5990-4B6C-BF0C-0989AF209578}"/>
          </ac:spMkLst>
        </pc:spChg>
        <pc:spChg chg="add mod">
          <ac:chgData name="Thuy Linh Do" userId="f60f9f76584ec879" providerId="LiveId" clId="{AE89905D-84B6-4A86-802D-C24EE6BDC5F4}" dt="2022-01-13T01:34:42.925" v="468" actId="20577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AE89905D-84B6-4A86-802D-C24EE6BDC5F4}" dt="2022-01-13T01:31:00.094" v="354" actId="1076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AE89905D-84B6-4A86-802D-C24EE6BDC5F4}" dt="2022-01-13T01:30:49.397" v="350" actId="478"/>
          <ac:picMkLst>
            <pc:docMk/>
            <pc:sldMk cId="3832257365" sldId="347"/>
            <ac:picMk id="5" creationId="{AC7A6A27-95DA-4669-ADE3-570547076D50}"/>
          </ac:picMkLst>
        </pc:picChg>
        <pc:picChg chg="del">
          <ac:chgData name="Thuy Linh Do" userId="f60f9f76584ec879" providerId="LiveId" clId="{AE89905D-84B6-4A86-802D-C24EE6BDC5F4}" dt="2022-01-13T01:30:51.384" v="351" actId="478"/>
          <ac:picMkLst>
            <pc:docMk/>
            <pc:sldMk cId="3832257365" sldId="347"/>
            <ac:picMk id="9" creationId="{5E2E8C44-35CC-453A-9F30-7B4392C89CF3}"/>
          </ac:picMkLst>
        </pc:picChg>
        <pc:picChg chg="add mod">
          <ac:chgData name="Thuy Linh Do" userId="f60f9f76584ec879" providerId="LiveId" clId="{AE89905D-84B6-4A86-802D-C24EE6BDC5F4}" dt="2022-01-13T02:06:09.473" v="1182" actId="1076"/>
          <ac:picMkLst>
            <pc:docMk/>
            <pc:sldMk cId="3832257365" sldId="347"/>
            <ac:picMk id="15" creationId="{38AF316B-BB51-4F71-AAB1-E09774F97686}"/>
          </ac:picMkLst>
        </pc:picChg>
      </pc:sldChg>
      <pc:sldChg chg="addSp delSp modSp mod">
        <pc:chgData name="Thuy Linh Do" userId="f60f9f76584ec879" providerId="LiveId" clId="{AE89905D-84B6-4A86-802D-C24EE6BDC5F4}" dt="2022-01-13T01:40:30.687" v="643" actId="1076"/>
        <pc:sldMkLst>
          <pc:docMk/>
          <pc:sldMk cId="2203046267" sldId="348"/>
        </pc:sldMkLst>
        <pc:spChg chg="mod">
          <ac:chgData name="Thuy Linh Do" userId="f60f9f76584ec879" providerId="LiveId" clId="{AE89905D-84B6-4A86-802D-C24EE6BDC5F4}" dt="2022-01-13T01:40:30.687" v="643" actId="1076"/>
          <ac:spMkLst>
            <pc:docMk/>
            <pc:sldMk cId="2203046267" sldId="348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0:20.139" v="640" actId="478"/>
          <ac:picMkLst>
            <pc:docMk/>
            <pc:sldMk cId="2203046267" sldId="348"/>
            <ac:picMk id="2050" creationId="{B9F65165-1275-49F1-8C38-CAE7D02E53C2}"/>
          </ac:picMkLst>
        </pc:picChg>
        <pc:picChg chg="add mod">
          <ac:chgData name="Thuy Linh Do" userId="f60f9f76584ec879" providerId="LiveId" clId="{AE89905D-84B6-4A86-802D-C24EE6BDC5F4}" dt="2022-01-13T01:40:24.364" v="642" actId="1076"/>
          <ac:picMkLst>
            <pc:docMk/>
            <pc:sldMk cId="2203046267" sldId="348"/>
            <ac:picMk id="4098" creationId="{0EECB5C7-D8AB-4461-B210-D60E36080AB6}"/>
          </ac:picMkLst>
        </pc:picChg>
      </pc:sldChg>
      <pc:sldChg chg="addSp delSp modSp mod">
        <pc:chgData name="Thuy Linh Do" userId="f60f9f76584ec879" providerId="LiveId" clId="{AE89905D-84B6-4A86-802D-C24EE6BDC5F4}" dt="2022-01-13T01:43:45.633" v="671" actId="1076"/>
        <pc:sldMkLst>
          <pc:docMk/>
          <pc:sldMk cId="1580947826" sldId="349"/>
        </pc:sldMkLst>
        <pc:spChg chg="mod">
          <ac:chgData name="Thuy Linh Do" userId="f60f9f76584ec879" providerId="LiveId" clId="{AE89905D-84B6-4A86-802D-C24EE6BDC5F4}" dt="2022-01-13T01:43:43.977" v="670" actId="14100"/>
          <ac:spMkLst>
            <pc:docMk/>
            <pc:sldMk cId="1580947826" sldId="349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3:32.220" v="665" actId="478"/>
          <ac:picMkLst>
            <pc:docMk/>
            <pc:sldMk cId="1580947826" sldId="349"/>
            <ac:picMk id="3074" creationId="{5D149EBB-46FC-4D21-B1AC-2D131EAA4870}"/>
          </ac:picMkLst>
        </pc:picChg>
        <pc:picChg chg="add mod">
          <ac:chgData name="Thuy Linh Do" userId="f60f9f76584ec879" providerId="LiveId" clId="{AE89905D-84B6-4A86-802D-C24EE6BDC5F4}" dt="2022-01-13T01:43:45.633" v="671" actId="1076"/>
          <ac:picMkLst>
            <pc:docMk/>
            <pc:sldMk cId="1580947826" sldId="349"/>
            <ac:picMk id="5122" creationId="{F0382037-F170-4A5A-83BE-A5001F216849}"/>
          </ac:picMkLst>
        </pc:picChg>
      </pc:sldChg>
      <pc:sldChg chg="modSp mod">
        <pc:chgData name="Thuy Linh Do" userId="f60f9f76584ec879" providerId="LiveId" clId="{AE89905D-84B6-4A86-802D-C24EE6BDC5F4}" dt="2022-01-13T01:44:54.013" v="677" actId="20577"/>
        <pc:sldMkLst>
          <pc:docMk/>
          <pc:sldMk cId="3415295802" sldId="350"/>
        </pc:sldMkLst>
        <pc:spChg chg="mod">
          <ac:chgData name="Thuy Linh Do" userId="f60f9f76584ec879" providerId="LiveId" clId="{AE89905D-84B6-4A86-802D-C24EE6BDC5F4}" dt="2022-01-13T01:44:54.013" v="677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AE89905D-84B6-4A86-802D-C24EE6BDC5F4}" dt="2022-01-13T01:44:35.521" v="674"/>
          <ac:spMkLst>
            <pc:docMk/>
            <pc:sldMk cId="3415295802" sldId="350"/>
            <ac:spMk id="11" creationId="{6FFF8849-9B9E-4433-8838-FC31F284B407}"/>
          </ac:spMkLst>
        </pc:spChg>
      </pc:sldChg>
      <pc:sldChg chg="addSp delSp modSp mod">
        <pc:chgData name="Thuy Linh Do" userId="f60f9f76584ec879" providerId="LiveId" clId="{AE89905D-84B6-4A86-802D-C24EE6BDC5F4}" dt="2022-01-13T01:44:13.574" v="673"/>
        <pc:sldMkLst>
          <pc:docMk/>
          <pc:sldMk cId="4228129671" sldId="351"/>
        </pc:sldMkLst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5" creationId="{52182F36-1904-47FD-A82E-C21D20BCA649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9" creationId="{E13FA496-5B88-42DB-9593-A2C8C76210DD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23" creationId="{F8BC506E-0944-447A-AB7B-0E363C05ACF7}"/>
          </ac:spMkLst>
        </pc:spChg>
      </pc:sldChg>
      <pc:sldChg chg="addSp delSp modSp mod">
        <pc:chgData name="Thuy Linh Do" userId="f60f9f76584ec879" providerId="LiveId" clId="{AE89905D-84B6-4A86-802D-C24EE6BDC5F4}" dt="2022-01-13T02:03:33.226" v="1180" actId="20577"/>
        <pc:sldMkLst>
          <pc:docMk/>
          <pc:sldMk cId="713976549" sldId="352"/>
        </pc:sldMkLst>
        <pc:spChg chg="add mod">
          <ac:chgData name="Thuy Linh Do" userId="f60f9f76584ec879" providerId="LiveId" clId="{AE89905D-84B6-4A86-802D-C24EE6BDC5F4}" dt="2022-01-13T01:49:06.024" v="737"/>
          <ac:spMkLst>
            <pc:docMk/>
            <pc:sldMk cId="713976549" sldId="352"/>
            <ac:spMk id="2" creationId="{0B390C75-FE5C-4D78-8AC2-2576AF92BF80}"/>
          </ac:spMkLst>
        </pc:spChg>
        <pc:spChg chg="add mod">
          <ac:chgData name="Thuy Linh Do" userId="f60f9f76584ec879" providerId="LiveId" clId="{AE89905D-84B6-4A86-802D-C24EE6BDC5F4}" dt="2022-01-13T01:56:18.417" v="744" actId="1076"/>
          <ac:spMkLst>
            <pc:docMk/>
            <pc:sldMk cId="713976549" sldId="352"/>
            <ac:spMk id="3" creationId="{954965C1-7B59-4560-AEB2-098FA3D6C437}"/>
          </ac:spMkLst>
        </pc:spChg>
        <pc:spChg chg="add del mod">
          <ac:chgData name="Thuy Linh Do" userId="f60f9f76584ec879" providerId="LiveId" clId="{AE89905D-84B6-4A86-802D-C24EE6BDC5F4}" dt="2022-01-13T01:59:09.929" v="747" actId="478"/>
          <ac:spMkLst>
            <pc:docMk/>
            <pc:sldMk cId="713976549" sldId="352"/>
            <ac:spMk id="4" creationId="{E89B5748-2E6E-4475-993A-2A27EEE74A27}"/>
          </ac:spMkLst>
        </pc:spChg>
        <pc:spChg chg="add del">
          <ac:chgData name="Thuy Linh Do" userId="f60f9f76584ec879" providerId="LiveId" clId="{AE89905D-84B6-4A86-802D-C24EE6BDC5F4}" dt="2022-01-13T01:59:30.171" v="749" actId="478"/>
          <ac:spMkLst>
            <pc:docMk/>
            <pc:sldMk cId="713976549" sldId="352"/>
            <ac:spMk id="5" creationId="{76CA7CDF-4978-4DCC-9348-022A8ECBC8E2}"/>
          </ac:spMkLst>
        </pc:spChg>
        <pc:spChg chg="add mod">
          <ac:chgData name="Thuy Linh Do" userId="f60f9f76584ec879" providerId="LiveId" clId="{AE89905D-84B6-4A86-802D-C24EE6BDC5F4}" dt="2022-01-13T02:03:33.226" v="1180" actId="20577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AE89905D-84B6-4A86-802D-C24EE6BDC5F4}" dt="2022-01-13T01:45:24.519" v="678"/>
          <ac:spMkLst>
            <pc:docMk/>
            <pc:sldMk cId="713976549" sldId="352"/>
            <ac:spMk id="10" creationId="{2BB43E80-FAEA-47DF-A3AD-0CC4402B18A7}"/>
          </ac:spMkLst>
        </pc:spChg>
        <pc:spChg chg="del">
          <ac:chgData name="Thuy Linh Do" userId="f60f9f76584ec879" providerId="LiveId" clId="{AE89905D-84B6-4A86-802D-C24EE6BDC5F4}" dt="2022-01-13T01:45:46.230" v="679" actId="478"/>
          <ac:spMkLst>
            <pc:docMk/>
            <pc:sldMk cId="713976549" sldId="352"/>
            <ac:spMk id="14" creationId="{5CBB348D-84A8-4131-A617-2BBD784736D5}"/>
          </ac:spMkLst>
        </pc:spChg>
        <pc:spChg chg="del">
          <ac:chgData name="Thuy Linh Do" userId="f60f9f76584ec879" providerId="LiveId" clId="{AE89905D-84B6-4A86-802D-C24EE6BDC5F4}" dt="2022-01-13T01:45:52.892" v="682" actId="478"/>
          <ac:spMkLst>
            <pc:docMk/>
            <pc:sldMk cId="713976549" sldId="352"/>
            <ac:spMk id="16" creationId="{34AB9D67-8079-4E65-896E-A7C76E695A39}"/>
          </ac:spMkLst>
        </pc:spChg>
        <pc:spChg chg="del mod">
          <ac:chgData name="Thuy Linh Do" userId="f60f9f76584ec879" providerId="LiveId" clId="{AE89905D-84B6-4A86-802D-C24EE6BDC5F4}" dt="2022-01-13T01:45:51.015" v="681" actId="478"/>
          <ac:spMkLst>
            <pc:docMk/>
            <pc:sldMk cId="713976549" sldId="352"/>
            <ac:spMk id="17" creationId="{1FBF61B4-A9A4-458E-AE31-6186B3B491E4}"/>
          </ac:spMkLst>
        </pc:spChg>
        <pc:spChg chg="del">
          <ac:chgData name="Thuy Linh Do" userId="f60f9f76584ec879" providerId="LiveId" clId="{AE89905D-84B6-4A86-802D-C24EE6BDC5F4}" dt="2022-01-13T01:45:55.015" v="683" actId="478"/>
          <ac:spMkLst>
            <pc:docMk/>
            <pc:sldMk cId="713976549" sldId="352"/>
            <ac:spMk id="19" creationId="{3295D970-6DD2-41DA-86EA-6E04755F9274}"/>
          </ac:spMkLst>
        </pc:spChg>
        <pc:spChg chg="del">
          <ac:chgData name="Thuy Linh Do" userId="f60f9f76584ec879" providerId="LiveId" clId="{AE89905D-84B6-4A86-802D-C24EE6BDC5F4}" dt="2022-01-13T01:45:56.489" v="684" actId="478"/>
          <ac:spMkLst>
            <pc:docMk/>
            <pc:sldMk cId="713976549" sldId="352"/>
            <ac:spMk id="21" creationId="{92DFFA5F-D9F1-4052-9EB2-F99B0FC7B1AE}"/>
          </ac:spMkLst>
        </pc:spChg>
        <pc:spChg chg="del">
          <ac:chgData name="Thuy Linh Do" userId="f60f9f76584ec879" providerId="LiveId" clId="{AE89905D-84B6-4A86-802D-C24EE6BDC5F4}" dt="2022-01-13T01:45:58.002" v="685" actId="478"/>
          <ac:spMkLst>
            <pc:docMk/>
            <pc:sldMk cId="713976549" sldId="352"/>
            <ac:spMk id="23" creationId="{324BA644-6B6C-415C-94F7-A9914586703B}"/>
          </ac:spMkLst>
        </pc:spChg>
      </pc:sldChg>
      <pc:sldChg chg="addSp delSp modSp mod">
        <pc:chgData name="Thuy Linh Do" userId="f60f9f76584ec879" providerId="LiveId" clId="{AE89905D-84B6-4A86-802D-C24EE6BDC5F4}" dt="2022-01-13T02:11:05.989" v="1192"/>
        <pc:sldMkLst>
          <pc:docMk/>
          <pc:sldMk cId="3372564195" sldId="353"/>
        </pc:sldMkLst>
        <pc:spChg chg="del">
          <ac:chgData name="Thuy Linh Do" userId="f60f9f76584ec879" providerId="LiveId" clId="{AE89905D-84B6-4A86-802D-C24EE6BDC5F4}" dt="2022-01-13T02:10:59.818" v="1188" actId="478"/>
          <ac:spMkLst>
            <pc:docMk/>
            <pc:sldMk cId="3372564195" sldId="353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1.201" v="1189" actId="478"/>
          <ac:spMkLst>
            <pc:docMk/>
            <pc:sldMk cId="3372564195" sldId="353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2.885" v="1190" actId="478"/>
          <ac:spMkLst>
            <pc:docMk/>
            <pc:sldMk cId="3372564195" sldId="353"/>
            <ac:spMk id="22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4.339" v="1191" actId="478"/>
          <ac:spMkLst>
            <pc:docMk/>
            <pc:sldMk cId="3372564195" sldId="353"/>
            <ac:spMk id="23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7" creationId="{3F846115-70B1-4DE2-A981-1CA992E1F302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8" creationId="{87AEBCCB-A0CE-4F4D-983C-5F5AC9E95253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9" creationId="{71A780FA-A087-4EEA-8609-A799720DA678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31" creationId="{A0805B23-E177-4358-A8BF-0977BA30AD17}"/>
          </ac:spMkLst>
        </pc:spChg>
      </pc:sldChg>
      <pc:sldChg chg="delSp modSp mod">
        <pc:chgData name="Thuy Linh Do" userId="f60f9f76584ec879" providerId="LiveId" clId="{AE89905D-84B6-4A86-802D-C24EE6BDC5F4}" dt="2022-01-13T02:10:09.218" v="1187" actId="478"/>
        <pc:sldMkLst>
          <pc:docMk/>
          <pc:sldMk cId="3071588167" sldId="354"/>
        </pc:sldMkLst>
        <pc:spChg chg="mod">
          <ac:chgData name="Thuy Linh Do" userId="f60f9f76584ec879" providerId="LiveId" clId="{AE89905D-84B6-4A86-802D-C24EE6BDC5F4}" dt="2022-01-13T02:07:30.269" v="1186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AE89905D-84B6-4A86-802D-C24EE6BDC5F4}" dt="2022-01-13T02:10:09.218" v="1187" actId="478"/>
          <ac:picMkLst>
            <pc:docMk/>
            <pc:sldMk cId="3071588167" sldId="354"/>
            <ac:picMk id="3" creationId="{D29519AB-7F02-4E7E-9F41-E8E9F0C74F62}"/>
          </ac:picMkLst>
        </pc:picChg>
      </pc:sldChg>
      <pc:sldChg chg="del">
        <pc:chgData name="Thuy Linh Do" userId="f60f9f76584ec879" providerId="LiveId" clId="{AE89905D-84B6-4A86-802D-C24EE6BDC5F4}" dt="2022-01-13T02:12:53.736" v="1199" actId="2696"/>
        <pc:sldMkLst>
          <pc:docMk/>
          <pc:sldMk cId="2906929895" sldId="355"/>
        </pc:sldMkLst>
      </pc:sldChg>
      <pc:sldChg chg="modSp add">
        <pc:chgData name="Thuy Linh Do" userId="f60f9f76584ec879" providerId="LiveId" clId="{AE89905D-84B6-4A86-802D-C24EE6BDC5F4}" dt="2022-01-13T01:36:15.779" v="552" actId="20577"/>
        <pc:sldMkLst>
          <pc:docMk/>
          <pc:sldMk cId="830967530" sldId="356"/>
        </pc:sldMkLst>
        <pc:graphicFrameChg chg="mod">
          <ac:chgData name="Thuy Linh Do" userId="f60f9f76584ec879" providerId="LiveId" clId="{AE89905D-84B6-4A86-802D-C24EE6BDC5F4}" dt="2022-01-13T01:36:15.779" v="552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 ord">
        <pc:chgData name="Thuy Linh Do" userId="f60f9f76584ec879" providerId="LiveId" clId="{AE89905D-84B6-4A86-802D-C24EE6BDC5F4}" dt="2022-01-13T02:12:49.103" v="1198"/>
        <pc:sldMkLst>
          <pc:docMk/>
          <pc:sldMk cId="2311222917" sldId="3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You should/ shouldn’t + V</a:t>
          </a:r>
        </a:p>
        <a:p>
          <a:r>
            <a:rPr lang="en-US" b="1" dirty="0">
              <a:effectLst/>
            </a:rPr>
            <a:t>You can + V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shouldn’t read in dim light.</a:t>
          </a:r>
          <a:endParaRPr lang="en-US" sz="40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can </a:t>
          </a:r>
          <a:r>
            <a:rPr lang="en-GB" sz="3200"/>
            <a:t>use </a:t>
          </a:r>
          <a:r>
            <a:rPr lang="en-GB" sz="3200" smtClean="0"/>
            <a:t>eye drops</a:t>
          </a:r>
          <a:r>
            <a:rPr lang="en-GB" sz="3200" dirty="0"/>
            <a:t>.</a:t>
          </a:r>
          <a:endParaRPr lang="en-US" sz="3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/>
            </a:rPr>
            <a:t>You should/ shouldn’t + V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>
              <a:effectLst/>
            </a:rPr>
            <a:t>You can + V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You shouldn’t read in dim light.</a:t>
          </a:r>
          <a:endParaRPr lang="en-US" sz="4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You can </a:t>
          </a:r>
          <a:r>
            <a:rPr lang="en-GB" sz="3200" kern="1200"/>
            <a:t>use </a:t>
          </a:r>
          <a:r>
            <a:rPr lang="en-GB" sz="3200" kern="1200" smtClean="0"/>
            <a:t>eye drops</a:t>
          </a:r>
          <a:r>
            <a:rPr lang="en-GB" sz="3200" kern="1200" dirty="0"/>
            <a:t>.</a:t>
          </a:r>
          <a:endParaRPr lang="en-US" sz="3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5988206" y="2374082"/>
            <a:ext cx="2777326" cy="1452384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I’m tired. </a:t>
            </a:r>
          </a:p>
        </p:txBody>
      </p:sp>
      <p:pic>
        <p:nvPicPr>
          <p:cNvPr id="3074" name="Picture 2" descr="Tired Cliparts - Cliparts Zone">
            <a:extLst>
              <a:ext uri="{FF2B5EF4-FFF2-40B4-BE49-F238E27FC236}">
                <a16:creationId xmlns:a16="http://schemas.microsoft.com/office/drawing/2014/main" id="{2D030E2B-0C43-48C4-B62D-87978D9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42" y="2597177"/>
            <a:ext cx="3897564" cy="39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6490596" y="2260672"/>
            <a:ext cx="3194438" cy="1452384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 have </a:t>
            </a:r>
            <a:r>
              <a:rPr lang="en-US" sz="2800" dirty="0" smtClean="0"/>
              <a:t>acne.</a:t>
            </a:r>
            <a:endParaRPr lang="en-US" sz="2800" dirty="0"/>
          </a:p>
        </p:txBody>
      </p:sp>
      <p:pic>
        <p:nvPicPr>
          <p:cNvPr id="12" name="Picture 2" descr="Acne clipart png images | PNGWing">
            <a:extLst>
              <a:ext uri="{FF2B5EF4-FFF2-40B4-BE49-F238E27FC236}">
                <a16:creationId xmlns:a16="http://schemas.microsoft.com/office/drawing/2014/main" id="{0EECB5C7-D8AB-4461-B210-D60E3608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0000" l="611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85" y="273983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487066" y="2134472"/>
            <a:ext cx="5612792" cy="1124426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hands </a:t>
            </a:r>
            <a:r>
              <a:rPr lang="en-US" sz="2800" dirty="0" smtClean="0"/>
              <a:t>are chapped</a:t>
            </a:r>
            <a:r>
              <a:rPr lang="en-US" sz="2800" dirty="0"/>
              <a:t>.</a:t>
            </a:r>
          </a:p>
        </p:txBody>
      </p:sp>
      <p:pic>
        <p:nvPicPr>
          <p:cNvPr id="14" name="Picture 2" descr="54,538 Dry Hands Stock Photos, Pictures &amp;amp; Royalty-Free Images - iStock">
            <a:extLst>
              <a:ext uri="{FF2B5EF4-FFF2-40B4-BE49-F238E27FC236}">
                <a16:creationId xmlns:a16="http://schemas.microsoft.com/office/drawing/2014/main" id="{F0382037-F170-4A5A-83BE-A5001F2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78" y="2345216"/>
            <a:ext cx="4596099" cy="35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students with more knowledge about healthy living and help them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skill of reading for the main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760872" y="139301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TIPS </a:t>
            </a:r>
            <a:r>
              <a:rPr lang="en-US" sz="3200" b="1" smtClean="0">
                <a:solidFill>
                  <a:srgbClr val="FF0000"/>
                </a:solidFill>
              </a:rPr>
              <a:t>FOR A </a:t>
            </a:r>
            <a:r>
              <a:rPr lang="en-US" sz="3200" b="1" dirty="0">
                <a:solidFill>
                  <a:srgbClr val="FF0000"/>
                </a:solidFill>
              </a:rPr>
              <a:t>HEALTHY LIFE</a:t>
            </a:r>
          </a:p>
        </p:txBody>
      </p:sp>
      <p:pic>
        <p:nvPicPr>
          <p:cNvPr id="4098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4FD2D350-1ADC-4C9F-8254-78DAA4AD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0" y="1891274"/>
            <a:ext cx="3013889" cy="36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390C75-FE5C-4D78-8AC2-2576AF92BF80}"/>
              </a:ext>
            </a:extLst>
          </p:cNvPr>
          <p:cNvSpPr/>
          <p:nvPr/>
        </p:nvSpPr>
        <p:spPr>
          <a:xfrm>
            <a:off x="8532967" y="3100039"/>
            <a:ext cx="3473503" cy="1382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j-lt"/>
              </a:rPr>
              <a:t>A. How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live </a:t>
            </a:r>
            <a:r>
              <a:rPr lang="en-US" sz="2400" b="1" smtClean="0">
                <a:solidFill>
                  <a:schemeClr val="tx1"/>
                </a:solidFill>
                <a:latin typeface="+mj-lt"/>
              </a:rPr>
              <a:t>long</a:t>
            </a:r>
          </a:p>
          <a:p>
            <a:r>
              <a:rPr lang="en-US" sz="2400" b="1" smtClean="0">
                <a:solidFill>
                  <a:schemeClr val="tx1"/>
                </a:solidFill>
                <a:latin typeface="+mj-lt"/>
              </a:rPr>
              <a:t>B. What food to eat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4965C1-7B59-4560-AEB2-098FA3D6C437}"/>
              </a:ext>
            </a:extLst>
          </p:cNvPr>
          <p:cNvSpPr/>
          <p:nvPr/>
        </p:nvSpPr>
        <p:spPr>
          <a:xfrm>
            <a:off x="8555270" y="3412273"/>
            <a:ext cx="454916" cy="465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87F6DD7D-5039-4EA9-BB09-CD4A236C1568}"/>
              </a:ext>
            </a:extLst>
          </p:cNvPr>
          <p:cNvSpPr/>
          <p:nvPr/>
        </p:nvSpPr>
        <p:spPr>
          <a:xfrm>
            <a:off x="190040" y="1860193"/>
            <a:ext cx="7894594" cy="4444255"/>
          </a:xfrm>
          <a:prstGeom prst="horizontalScroll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70" y="2386288"/>
            <a:ext cx="7583000" cy="3222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215" y="2512530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Aims of the stage: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</a:t>
            </a:r>
            <a:r>
              <a:rPr lang="en-US" sz="2800" smtClean="0">
                <a:effectLst/>
              </a:rPr>
              <a:t>o </a:t>
            </a:r>
            <a:r>
              <a:rPr lang="en-US" sz="2800" dirty="0">
                <a:effectLst/>
              </a:rPr>
              <a:t>help students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giving health tips on their </a:t>
            </a:r>
            <a:r>
              <a:rPr lang="en-US" sz="2800">
                <a:effectLst/>
              </a:rPr>
              <a:t>own </a:t>
            </a:r>
            <a:r>
              <a:rPr lang="en-US" sz="2800" smtClean="0">
                <a:effectLst/>
              </a:rPr>
              <a:t>context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Math with Mrs. D: Industrial Revolution Presentation with a Smidgen of Math">
            <a:extLst>
              <a:ext uri="{FF2B5EF4-FFF2-40B4-BE49-F238E27FC236}">
                <a16:creationId xmlns:a16="http://schemas.microsoft.com/office/drawing/2014/main" id="{DFA92F69-B362-43B5-86C3-966CDB38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291" y="2784090"/>
            <a:ext cx="3936434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that the Vietnamese can do to live longer.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learn how to ask for and give health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learn how to ask for and give health tips.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TIPS FOR A HEALTHY LIFE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2400" smtClean="0"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522888" y="2464419"/>
            <a:ext cx="5146220" cy="25197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" descr="The Doctor Give the Health Suggestion for Self Protect Stock Vector -  Illustration of graphic, protect: 185718916">
            <a:extLst>
              <a:ext uri="{FF2B5EF4-FFF2-40B4-BE49-F238E27FC236}">
                <a16:creationId xmlns:a16="http://schemas.microsoft.com/office/drawing/2014/main" id="{3DB6030F-8522-4A73-A997-0E40721E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3" y="3325433"/>
            <a:ext cx="3230363" cy="32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5078542" y="3520539"/>
            <a:ext cx="6891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giving tips on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US" sz="24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2983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44" y="171518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674" t="1880" r="2630" b="1878"/>
          <a:stretch/>
        </p:blipFill>
        <p:spPr>
          <a:xfrm>
            <a:off x="2732049" y="2245781"/>
            <a:ext cx="6010507" cy="43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77573"/>
              </p:ext>
            </p:extLst>
          </p:nvPr>
        </p:nvGraphicFramePr>
        <p:xfrm>
          <a:off x="895625" y="1055644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2745</TotalTime>
  <Words>732</Words>
  <PresentationFormat>Widescreen</PresentationFormat>
  <Paragraphs>128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2023-04-19T03:35:02Z</dcterms:modified>
</cp:coreProperties>
</file>